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79" r:id="rId5"/>
    <p:sldId id="287" r:id="rId6"/>
    <p:sldId id="305" r:id="rId7"/>
    <p:sldId id="304" r:id="rId8"/>
    <p:sldId id="296" r:id="rId9"/>
    <p:sldId id="306" r:id="rId10"/>
    <p:sldId id="298" r:id="rId11"/>
    <p:sldId id="301" r:id="rId12"/>
    <p:sldId id="302" r:id="rId13"/>
    <p:sldId id="303" r:id="rId14"/>
    <p:sldId id="2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4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650E45-4150-774C-926C-C38E8D3D53A2}" type="datetimeFigureOut">
              <a:rPr lang="en-US" smtClean="0"/>
              <a:t>6/9/2025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521FDE-8B98-8341-81C2-8A3D3E8A17A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70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64286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E1B3B4-A5A9-442E-B305-2C1B61528B9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232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4A20-9E70-4ADF-93C1-5AE458194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rmAutofit/>
          </a:bodyPr>
          <a:lstStyle>
            <a:lvl1pPr algn="l">
              <a:defRPr sz="6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A2C5-995E-4938-A286-FF484EFA5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2800" b="1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Picture Placeholder 16">
            <a:extLst>
              <a:ext uri="{FF2B5EF4-FFF2-40B4-BE49-F238E27FC236}">
                <a16:creationId xmlns:a16="http://schemas.microsoft.com/office/drawing/2014/main" id="{C6A8E625-65C2-D767-7DCE-651B5503EA6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71816" y="2295144"/>
            <a:ext cx="3749040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8257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10707624" cy="3657600"/>
          </a:xfrm>
        </p:spPr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2pPr>
            <a:lvl3pPr marL="11430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3pPr>
            <a:lvl4pPr marL="16002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4pPr>
            <a:lvl5pPr marL="2057400">
              <a:spcBef>
                <a:spcPts val="5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0439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920A8F-16C2-B12B-3951-097B62DB8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525079"/>
            <a:ext cx="12192000" cy="33329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23EB-182C-6270-2663-CB53680A4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 anchor="ctr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900416" cy="3529584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458200" y="1051560"/>
            <a:ext cx="3566160" cy="155448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400">
                <a:solidFill>
                  <a:schemeClr val="accent3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93282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69087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 anchor="b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90872" y="0"/>
            <a:ext cx="7498080" cy="341985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84064" y="3841750"/>
            <a:ext cx="660196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185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 anchor="b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5534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image lef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>
            <a:lvl1pPr>
              <a:defRPr sz="6000"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5105400" cy="6858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002010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 anchor="ctr">
            <a:normAutofit/>
          </a:bodyPr>
          <a:lstStyle>
            <a:lvl1pPr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65776" y="0"/>
            <a:ext cx="7123176" cy="196596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81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377440"/>
            <a:ext cx="5157216" cy="38404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652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23176" y="-1"/>
            <a:ext cx="506577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859536"/>
            <a:ext cx="5166360" cy="1499616"/>
          </a:xfrm>
        </p:spPr>
        <p:txBody>
          <a:bodyPr/>
          <a:lstStyle>
            <a:lvl1pPr marL="512064" indent="-512064">
              <a:buClr>
                <a:schemeClr val="accent3">
                  <a:lumMod val="50000"/>
                </a:schemeClr>
              </a:buClr>
              <a:buFont typeface="+mj-lt"/>
              <a:buAutoNum type="arabicPeriod"/>
              <a:defRPr sz="2000"/>
            </a:lvl1pPr>
            <a:lvl2pPr marL="1097280" indent="-457200">
              <a:spcBef>
                <a:spcPts val="1000"/>
              </a:spcBef>
              <a:buClr>
                <a:schemeClr val="accent3">
                  <a:lumMod val="50000"/>
                </a:schemeClr>
              </a:buClr>
              <a:buFont typeface="+mj-lt"/>
              <a:buAutoNum type="alphaLcPeriod"/>
              <a:defRPr/>
            </a:lvl2pPr>
            <a:lvl3pPr marL="164592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6B786C7-B8F9-4072-AAAA-17258464D7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24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23176" y="1958009"/>
            <a:ext cx="5068824" cy="4899991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9420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9580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9045" y="363854"/>
            <a:ext cx="10780955" cy="1243717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4000"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C13D6-1FC2-78F6-EBE9-2E851CAD7B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523744"/>
            <a:ext cx="2862072" cy="3566160"/>
          </a:xfrm>
        </p:spPr>
        <p:txBody>
          <a:bodyPr/>
          <a:lstStyle>
            <a:lvl1pPr marL="0" indent="0">
              <a:spcAft>
                <a:spcPts val="1200"/>
              </a:spcAft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7E978FE6-72A5-C193-FEA5-1EE9D77AD95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867912" y="2523744"/>
            <a:ext cx="7808976" cy="3694176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2pPr>
            <a:lvl3pPr marL="6858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3pPr>
            <a:lvl4pPr marL="11430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4pPr>
            <a:lvl5pPr marL="1600200">
              <a:spcBef>
                <a:spcPts val="1000"/>
              </a:spcBef>
              <a:buClr>
                <a:schemeClr val="accent3">
                  <a:lumMod val="50000"/>
                </a:schemeClr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5908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sz="10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224" y="749808"/>
            <a:ext cx="6812280" cy="4206240"/>
          </a:xfrm>
        </p:spPr>
        <p:txBody>
          <a:bodyPr anchor="t">
            <a:noAutofit/>
          </a:bodyPr>
          <a:lstStyle/>
          <a:p>
            <a:r>
              <a:rPr lang="en-US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Management </a:t>
            </a:r>
            <a:r>
              <a:rPr lang="en-US" b="0" i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Software:</a:t>
            </a:r>
            <a:br>
              <a:rPr lang="en-US" b="0" i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l-GR" sz="4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Επισκόπηση </a:t>
            </a:r>
            <a:r>
              <a:rPr lang="el-GR" sz="4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&amp; Ανάλυση</a:t>
            </a:r>
            <a:endParaRPr lang="en-US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223" y="5257800"/>
            <a:ext cx="6812279" cy="1307592"/>
          </a:xfrm>
        </p:spPr>
        <p:txBody>
          <a:bodyPr anchor="t">
            <a:normAutofit fontScale="92500" lnSpcReduction="20000"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ΗΛΕ55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Μακρής Αχιλλέας</a:t>
            </a:r>
          </a:p>
          <a:p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Χατζημηλιούδης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Νικήτας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10" b="2010"/>
          <a:stretch/>
        </p:blipFill>
        <p:spPr>
          <a:xfrm>
            <a:off x="8113533" y="0"/>
            <a:ext cx="4082983" cy="6858000"/>
          </a:xfrm>
        </p:spPr>
      </p:pic>
    </p:spTree>
    <p:extLst>
      <p:ext uri="{BB962C8B-B14F-4D97-AF65-F5344CB8AC3E}">
        <p14:creationId xmlns:p14="http://schemas.microsoft.com/office/powerpoint/2010/main" val="93465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Συμπέρασμα</a:t>
            </a:r>
            <a:endParaRPr lang="en-US" sz="3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1F04F9C-7885-4426-AF4D-CEC6149AAEF8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649288" y="3613880"/>
            <a:ext cx="694145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Ολοκληρωμένη λύση για οργάνωση ελεύθερου χρόνου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Συνδυάζει ευχρηστία, ασφάλεια και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οπτικοποίηση</a:t>
            </a:r>
            <a:endParaRPr kumimoji="0" lang="el-GR" altLang="el-G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Υποστηρίζει φοιτητές &amp; επαγγελματίες στη διαχείριση καθημερινότητας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Ανεπτυγμένο σε </a:t>
            </a:r>
            <a:r>
              <a:rPr kumimoji="0" lang="el-GR" altLang="el-G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με σύγχρονες τεχνολογίες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l-GR" altLang="el-G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Ευέλικτο εργαλείο με δυνατότητες εξέλιξης</a:t>
            </a:r>
          </a:p>
        </p:txBody>
      </p:sp>
    </p:spTree>
    <p:extLst>
      <p:ext uri="{BB962C8B-B14F-4D97-AF65-F5344CB8AC3E}">
        <p14:creationId xmlns:p14="http://schemas.microsoft.com/office/powerpoint/2010/main" val="2098197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CEDB60-0E6A-C912-682F-BCCCFA33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813048"/>
            <a:ext cx="10780776" cy="2651760"/>
          </a:xfrm>
        </p:spPr>
        <p:txBody>
          <a:bodyPr>
            <a:normAutofit/>
          </a:bodyPr>
          <a:lstStyle/>
          <a:p>
            <a:r>
              <a:rPr lang="el-GR" dirty="0"/>
              <a:t>Ευχαριστούμε!</a:t>
            </a:r>
            <a:endParaRPr lang="en-US" dirty="0"/>
          </a:p>
        </p:txBody>
      </p:sp>
      <p:pic>
        <p:nvPicPr>
          <p:cNvPr id="52" name="Picture Placeholder 51">
            <a:extLst>
              <a:ext uri="{FF2B5EF4-FFF2-40B4-BE49-F238E27FC236}">
                <a16:creationId xmlns:a16="http://schemas.microsoft.com/office/drawing/2014/main" id="{45DFCBF0-F91E-40C0-A4E6-24E8250C3BA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280" b="21280"/>
          <a:stretch/>
        </p:blipFill>
        <p:spPr>
          <a:xfrm>
            <a:off x="0" y="0"/>
            <a:ext cx="7900416" cy="3529584"/>
          </a:xfrm>
        </p:spPr>
      </p:pic>
      <p:sp>
        <p:nvSpPr>
          <p:cNvPr id="33" name="Subtitle 32">
            <a:extLst>
              <a:ext uri="{FF2B5EF4-FFF2-40B4-BE49-F238E27FC236}">
                <a16:creationId xmlns:a16="http://schemas.microsoft.com/office/drawing/2014/main" id="{0EEAA874-288B-4330-9FA4-F1144ACD46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58200" y="1051560"/>
            <a:ext cx="3566160" cy="1554480"/>
          </a:xfrm>
        </p:spPr>
        <p:txBody>
          <a:bodyPr>
            <a:normAutofit fontScale="92500"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ΗΛΕ55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ΜΑΚΡΗΣ ΑΧΙΛΛΕΑΣ</a:t>
            </a:r>
          </a:p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ΧΑΤΖΗΜΗΛΙΟΥΔΗΣ ΝΙΚΗΤΑΣ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611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0"/>
            <a:ext cx="3648456" cy="5358384"/>
          </a:xfrm>
        </p:spPr>
        <p:txBody>
          <a:bodyPr>
            <a:noAutofit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Περιεχόμενα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Picture Placeholder 25" descr="View of the mountains with a light, low fog with stars and clouds in the sky">
            <a:extLst>
              <a:ext uri="{FF2B5EF4-FFF2-40B4-BE49-F238E27FC236}">
                <a16:creationId xmlns:a16="http://schemas.microsoft.com/office/drawing/2014/main" id="{942CFB23-F3C8-8053-C30A-7D86AAE4183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21770" b="21770"/>
          <a:stretch/>
        </p:blipFill>
        <p:spPr>
          <a:xfrm>
            <a:off x="4690872" y="0"/>
            <a:ext cx="7498080" cy="3419856"/>
          </a:xfrm>
        </p:spPr>
      </p:pic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84064" y="3841750"/>
            <a:ext cx="6601968" cy="2296083"/>
          </a:xfrm>
        </p:spPr>
        <p:txBody>
          <a:bodyPr>
            <a:normAutofit/>
          </a:bodyPr>
          <a:lstStyle/>
          <a:p>
            <a:r>
              <a:rPr lang="el-GR" sz="18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Σκοπός του Προγράμματος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Τρόπος λειτουργίας</a:t>
            </a:r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Τεχνικά Στοιχεία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Ασφάλεια </a:t>
            </a:r>
          </a:p>
          <a:p>
            <a:r>
              <a:rPr lang="el-GR" sz="2000" b="1" dirty="0">
                <a:solidFill>
                  <a:srgbClr val="1F3763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Συμπέρασμα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2919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21C5EA2A-10BF-4B5E-ACC8-8A766A094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3560" y="685800"/>
            <a:ext cx="5943600" cy="4379976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l-G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Σκοπός του Προγράμματος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EAC0465-1751-47C8-9200-CF24EEB5E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3560" y="5065776"/>
            <a:ext cx="5945393" cy="1108335"/>
          </a:xfrm>
        </p:spPr>
        <p:txBody>
          <a:bodyPr anchor="b">
            <a:normAutofit fontScale="62500" lnSpcReduction="20000"/>
          </a:bodyPr>
          <a:lstStyle/>
          <a:p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Η εφαρμογή 'Διαχείριση Ελεύθερου Χρόνου' βοηθά φοιτητές και επαγγελματίες να οργανώνουν αποτελεσματικά τον χρόνο τους. Προσφέρει εργαλεία καταγραφής, ιεράρχησης και </a:t>
            </a:r>
            <a:r>
              <a:rPr lang="el-G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οπτικοποίησης</a:t>
            </a:r>
            <a:r>
              <a:rPr lang="el-G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δραστηριοτήτων, διευκολύνοντας την ισορροπία μεταξύ υποχρεώσεων και αναψυχής.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Placeholder 17">
            <a:extLst>
              <a:ext uri="{FF2B5EF4-FFF2-40B4-BE49-F238E27FC236}">
                <a16:creationId xmlns:a16="http://schemas.microsoft.com/office/drawing/2014/main" id="{17AE28DB-6A67-4368-B973-0AF9753460B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20" b="11620"/>
          <a:stretch/>
        </p:blipFill>
        <p:spPr>
          <a:xfrm>
            <a:off x="0" y="0"/>
            <a:ext cx="5105400" cy="6858000"/>
          </a:xfrm>
        </p:spPr>
      </p:pic>
    </p:spTree>
    <p:extLst>
      <p:ext uri="{BB962C8B-B14F-4D97-AF65-F5344CB8AC3E}">
        <p14:creationId xmlns:p14="http://schemas.microsoft.com/office/powerpoint/2010/main" val="267122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25C164-6C60-2A68-7287-EA4B97737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685800"/>
            <a:ext cx="3867912" cy="550468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l-GR" sz="36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Στόχοι του Προγράμματος</a:t>
            </a:r>
          </a:p>
        </p:txBody>
      </p:sp>
      <p:pic>
        <p:nvPicPr>
          <p:cNvPr id="19" name="Picture Placeholder 18" descr="View of the mountains with a light, low fog with stars and clouds in the sky">
            <a:extLst>
              <a:ext uri="{FF2B5EF4-FFF2-40B4-BE49-F238E27FC236}">
                <a16:creationId xmlns:a16="http://schemas.microsoft.com/office/drawing/2014/main" id="{F4BD5086-7304-1284-62FC-2A7B3F88A9DD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38" r="238"/>
          <a:stretch/>
        </p:blipFill>
        <p:spPr>
          <a:xfrm>
            <a:off x="5065776" y="0"/>
            <a:ext cx="7123176" cy="1965960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3F4C87C-25C4-A6EA-C211-A643523079F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724144" y="2496312"/>
            <a:ext cx="5705856" cy="38221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l-GR" altLang="el-GR" b="1" dirty="0">
                <a:latin typeface="Arial" panose="020B0604020202020204" pitchFamily="34" charset="0"/>
              </a:rPr>
              <a:t>Βασικοί στόχοι εφαρμογής:</a:t>
            </a:r>
            <a:endParaRPr lang="el-GR" altLang="el-GR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Ευχρηστία:</a:t>
            </a:r>
            <a:r>
              <a:rPr lang="el-GR" altLang="el-GR" sz="1800" dirty="0">
                <a:latin typeface="Arial" panose="020B0604020202020204" pitchFamily="34" charset="0"/>
              </a:rPr>
              <a:t> Φιλικό περιβάλλον για διαχείριση δραστηριοτήτων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Ιεράρχηση:</a:t>
            </a:r>
            <a:r>
              <a:rPr lang="el-GR" altLang="el-GR" sz="1800" dirty="0">
                <a:latin typeface="Arial" panose="020B0604020202020204" pitchFamily="34" charset="0"/>
              </a:rPr>
              <a:t> Ταξινόμηση με βάση τη σημασία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 err="1">
                <a:latin typeface="Arial" panose="020B0604020202020204" pitchFamily="34" charset="0"/>
              </a:rPr>
              <a:t>Οπτικοποίηση</a:t>
            </a:r>
            <a:r>
              <a:rPr lang="el-GR" altLang="el-GR" sz="1800" b="1" dirty="0">
                <a:latin typeface="Arial" panose="020B0604020202020204" pitchFamily="34" charset="0"/>
              </a:rPr>
              <a:t>:</a:t>
            </a:r>
            <a:r>
              <a:rPr lang="el-GR" altLang="el-GR" sz="1800" dirty="0">
                <a:latin typeface="Arial" panose="020B0604020202020204" pitchFamily="34" charset="0"/>
              </a:rPr>
              <a:t> Γραφήματα για κατανομή χρόνου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Ευελιξία:</a:t>
            </a:r>
            <a:r>
              <a:rPr lang="el-GR" altLang="el-GR" sz="1800" dirty="0">
                <a:latin typeface="Arial" panose="020B0604020202020204" pitchFamily="34" charset="0"/>
              </a:rPr>
              <a:t> Επεξεργασία/διαγραφή δραστηριοτήτων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Arial" panose="020B0604020202020204" pitchFamily="34" charset="0"/>
              </a:rPr>
              <a:t>Ασφάλεια:</a:t>
            </a:r>
            <a:r>
              <a:rPr lang="el-GR" altLang="el-GR" sz="1800" dirty="0">
                <a:latin typeface="Arial" panose="020B0604020202020204" pitchFamily="34" charset="0"/>
              </a:rPr>
              <a:t> Κρυπτογραφημένη σύνδεση για προστασία δεδομένων</a:t>
            </a:r>
          </a:p>
        </p:txBody>
      </p:sp>
    </p:spTree>
    <p:extLst>
      <p:ext uri="{BB962C8B-B14F-4D97-AF65-F5344CB8AC3E}">
        <p14:creationId xmlns:p14="http://schemas.microsoft.com/office/powerpoint/2010/main" val="656111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Τρόπος Λειτουργίας</a:t>
            </a:r>
            <a:endParaRPr lang="en-US" sz="3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4E3D1-6639-F466-7FDE-6564E4394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377440"/>
            <a:ext cx="5157216" cy="3840480"/>
          </a:xfrm>
        </p:spPr>
        <p:txBody>
          <a:bodyPr>
            <a:normAutofit/>
          </a:bodyPr>
          <a:lstStyle/>
          <a:p>
            <a:r>
              <a:rPr lang="el-G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Διαχείριση Χρηστών</a:t>
            </a:r>
          </a:p>
          <a:p>
            <a:endParaRPr lang="el-G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Εγγραφή/Σύνδεση: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Δημιουργία λογαριασμού με κρυπτογράφηση (SHA-256) και έλεγχος ταυτοποίησης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Ασφάλεια: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Αποθήκευση στοιχείων σε αρχείο users.csv με προστασία πρόσβασης</a:t>
            </a:r>
          </a:p>
          <a:p>
            <a:pPr lvl="1"/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6EE38-2957-C862-1C4F-9B0157829E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54496" y="2286000"/>
            <a:ext cx="5157216" cy="3931920"/>
          </a:xfrm>
        </p:spPr>
        <p:txBody>
          <a:bodyPr>
            <a:normAutofit/>
          </a:bodyPr>
          <a:lstStyle/>
          <a:p>
            <a:r>
              <a:rPr lang="el-G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Διαχείριση Δραστηριοτήτων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l-GR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Προσθήκη δραστηριοτήτων: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Ορισμός τύπου, διάρκειας και σημαντικότητας, με έλεγχο διαθέσιμου χρόνου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Τροποποίηση/Διαγραφή: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Επεξεργασία και διαγραφή δραστηριοτήτων με ενημέρωση ελεύθερου χρόνου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Ορισμός εβδομαδιαίου χρόνου: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Έλεγχος συμβατότητας με υπάρχουσες δραστηριότητες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50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1377-725D-70DC-9855-C49E6D078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6680" y="667512"/>
            <a:ext cx="3867912" cy="5522976"/>
          </a:xfrm>
        </p:spPr>
        <p:txBody>
          <a:bodyPr anchor="ctr">
            <a:normAutofit/>
          </a:bodyPr>
          <a:lstStyle/>
          <a:p>
            <a:r>
              <a:rPr lang="el-GR" dirty="0" err="1"/>
              <a:t>Οπτικοποίηση</a:t>
            </a:r>
            <a:r>
              <a:rPr lang="el-GR" dirty="0"/>
              <a:t> Δεδομένων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843FDC-128E-E69D-EC89-11E4E201E61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706624"/>
            <a:ext cx="5084064" cy="3383280"/>
          </a:xfrm>
        </p:spPr>
        <p:txBody>
          <a:bodyPr/>
          <a:lstStyle/>
          <a:p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Λίστα δραστηριοτήτων: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Όνομα, διάρκεια, σημαντικότητα, τύπος</a:t>
            </a:r>
            <a:r>
              <a:rPr lang="en-US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l-GR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Ταξινόμηση: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Κατά σημαντικότητα (1</a:t>
            </a:r>
            <a:r>
              <a:rPr lang="en-US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1)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Γράφημα Πίτας: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Κατανομή χρόνου ανά κατηγορία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Ραβδόγραμμα</a:t>
            </a: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Ώρες δραστηριοτήτων με ένδειξη διαθέσιμου χρόνου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2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Λειτουργίες του Προγράμματος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615184"/>
            <a:ext cx="5614416" cy="3840480"/>
          </a:xfrm>
        </p:spPr>
        <p:txBody>
          <a:bodyPr>
            <a:normAutofit/>
          </a:bodyPr>
          <a:lstStyle/>
          <a:p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Εγγραφή/Σύνδεση: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Ασφαλής δημιουργία και πρόσβαση λογαριασμού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Διαχείριση Δραστηριοτήτων: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Προσθήκη, τροποποίηση, διαγραφή μέσω γραφικής </a:t>
            </a:r>
            <a:r>
              <a:rPr lang="el-GR" altLang="el-GR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διεπαφής</a:t>
            </a:r>
            <a:endParaRPr lang="el-GR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Ορισμός Χρόνου: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Καθορισμός συνολικού ελεύθερου χρόνου με έλεγχο εγκυρότητας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Εμφάνιση: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Προβολή διαθέσιμου χρόνου και λεπτομερειών δραστηριοτήτων</a:t>
            </a:r>
            <a:endParaRPr lang="en-US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Ταξινόμηση: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Φθίνουσα σειρά σημαντικότητας δραστηριοτήτων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Δυναμικά γραφήματα:</a:t>
            </a:r>
            <a:r>
              <a:rPr lang="el-GR" altLang="el-G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Οπτική ανατροφοδότηση βάσει των δεδομένων χρήστη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l-GR" altLang="el-GR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85594BF-0FC5-688B-B531-7233DECD4502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6523" y="2977110"/>
            <a:ext cx="5062066" cy="2861167"/>
          </a:xfrm>
        </p:spPr>
      </p:pic>
    </p:spTree>
    <p:extLst>
      <p:ext uri="{BB962C8B-B14F-4D97-AF65-F5344CB8AC3E}">
        <p14:creationId xmlns:p14="http://schemas.microsoft.com/office/powerpoint/2010/main" val="3959568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F2FEA60-F900-4C56-9486-48EA3092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Γλώσσα &amp; Δομή Προγράμματος</a:t>
            </a:r>
            <a:endParaRPr lang="el-GR" sz="3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6583FE-B653-4C01-9ADF-EC8514A0B5E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7" y="2523744"/>
            <a:ext cx="7842779" cy="3566160"/>
          </a:xfrm>
        </p:spPr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</a:t>
            </a: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Απλή και ευέλικτη γλώσσα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Βιβλιοθήκες: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csv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matplotlib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hashlib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l-GR" altLang="el-GR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customtkinter</a:t>
            </a:r>
            <a:endParaRPr lang="el-GR" altLang="el-GR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main.py: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Λογική προγράμματος (χρήστες, δεδομένα, γραφήματα)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gui.py: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Γραφικό περιβάλλον και αλληλεπίδραση με τον χρήστη</a:t>
            </a:r>
          </a:p>
          <a:p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92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BB6F2D-E78A-6FE5-1A36-75C74FD93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3854"/>
            <a:ext cx="10780955" cy="1243717"/>
          </a:xfrm>
        </p:spPr>
        <p:txBody>
          <a:bodyPr>
            <a:normAutofit/>
          </a:bodyPr>
          <a:lstStyle/>
          <a:p>
            <a:r>
              <a:rPr lang="el-GR" sz="3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Ασφάλεια δεδομένων</a:t>
            </a:r>
            <a:endParaRPr lang="en-US" sz="660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214E3D1-6639-F466-7FDE-6564E439499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9288" y="2295144"/>
            <a:ext cx="6464808" cy="437997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Κρυπτογράφηση SHA-256: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Προστασία κωδικών στο αρχείο users.csv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l-GR" altLang="el-GR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Έλεγχοι εισόδων:</a:t>
            </a:r>
            <a:r>
              <a:rPr lang="el-GR" altLang="el-GR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Αποτροπή σφαλμάτων και κακόβουλων ενεργειών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0268400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2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Design_win32_CP_v3" id="{814715DD-6C76-4F1A-ACBC-CB50DF76A204}" vid="{32B98461-600B-47E5-8B97-25031B2AA7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Background xmlns="71af3243-3dd4-4a8d-8c0d-dd76da1f02a5">false</Background>
    <Status xmlns="71af3243-3dd4-4a8d-8c0d-dd76da1f02a5">Not started</Status>
    <TaxCatchAll xmlns="230e9df3-be65-4c73-a93b-d1236ebd677e" xsi:nil="true"/>
    <ImageTagsTaxHTField xmlns="71af3243-3dd4-4a8d-8c0d-dd76da1f02a5">
      <Terms xmlns="http://schemas.microsoft.com/office/infopath/2007/PartnerControls"/>
    </ImageTagsTaxHTField>
    <Image xmlns="71af3243-3dd4-4a8d-8c0d-dd76da1f02a5">
      <Url xsi:nil="true"/>
      <Description xsi:nil="true"/>
    </Image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4B3662-E706-427A-8C63-55F1C5B1CA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526E5B-BE06-44ED-944C-46B3BE1A406A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230e9df3-be65-4c73-a93b-d1236ebd677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2DD5551C-388C-42EB-B1BB-B0BF4434B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35</TotalTime>
  <Words>364</Words>
  <Application>Microsoft Office PowerPoint</Application>
  <PresentationFormat>Widescreen</PresentationFormat>
  <Paragraphs>66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Arial</vt:lpstr>
      <vt:lpstr>Avenir Next LT Pro</vt:lpstr>
      <vt:lpstr>Avenir Next LT Pro Light</vt:lpstr>
      <vt:lpstr>Calibri</vt:lpstr>
      <vt:lpstr>Calibri Light</vt:lpstr>
      <vt:lpstr>Times New Roman</vt:lpstr>
      <vt:lpstr>ColorBlockVTI</vt:lpstr>
      <vt:lpstr>Time Management Software: Επισκόπηση &amp; Ανάλυση</vt:lpstr>
      <vt:lpstr>Περιεχόμενα</vt:lpstr>
      <vt:lpstr>Σκοπός του Προγράμματος</vt:lpstr>
      <vt:lpstr>Στόχοι του Προγράμματος</vt:lpstr>
      <vt:lpstr>Τρόπος Λειτουργίας</vt:lpstr>
      <vt:lpstr>Οπτικοποίηση Δεδομένων</vt:lpstr>
      <vt:lpstr>Λειτουργίες του Προγράμματος</vt:lpstr>
      <vt:lpstr>Γλώσσα &amp; Δομή Προγράμματος</vt:lpstr>
      <vt:lpstr>Ασφάλεια δεδομένων</vt:lpstr>
      <vt:lpstr>Συμπέρασμα</vt:lpstr>
      <vt:lpstr>Ευχαριστούμε!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 Management Software: Overview &amp; Analysis</dc:title>
  <dc:creator>Achilleas Makris</dc:creator>
  <cp:lastModifiedBy>Achilleas Makris</cp:lastModifiedBy>
  <cp:revision>12</cp:revision>
  <dcterms:created xsi:type="dcterms:W3CDTF">2025-05-26T15:59:44Z</dcterms:created>
  <dcterms:modified xsi:type="dcterms:W3CDTF">2025-06-09T10:44:42Z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0x01010079F111ED35F8CC479449609E8A0923A6</vt:lpwstr>
  </property>
</Properties>
</file>