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9" r:id="rId5"/>
    <p:sldId id="287" r:id="rId6"/>
    <p:sldId id="305" r:id="rId7"/>
    <p:sldId id="304" r:id="rId8"/>
    <p:sldId id="296" r:id="rId9"/>
    <p:sldId id="306" r:id="rId10"/>
    <p:sldId id="298" r:id="rId11"/>
    <p:sldId id="301" r:id="rId12"/>
    <p:sldId id="302" r:id="rId13"/>
    <p:sldId id="30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5/26/2025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2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3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908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 anchor="b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90872" y="0"/>
            <a:ext cx="7498080" cy="341985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5/26/2025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Management </a:t>
            </a:r>
            <a:r>
              <a:rPr lang="en-US" b="0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Software:</a:t>
            </a:r>
            <a:br>
              <a:rPr lang="en-US" b="0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l-GR"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Επισκόπηση </a:t>
            </a:r>
            <a:r>
              <a:rPr lang="el-GR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Ανάλυση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 fontScale="92500" lnSpcReduction="200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ΗΛΕ55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Μακρής Αχιλλέας</a:t>
            </a:r>
          </a:p>
          <a:p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Χατζημηλιούδης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Νικήτας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Συμπέρασμα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F04F9C-7885-4426-AF4D-CEC6149AAEF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49288" y="3613880"/>
            <a:ext cx="6941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Ολοκληρωμένη λύση για οργάνωση ελεύθερου χρόνου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Συνδυάζει ευχρηστία, ασφάλεια και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οπτικοποίηση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Υποστηρίζει φοιτητές &amp; επαγγελματίες στη διαχείριση καθημερινότητας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Ανεπτυγμένο σε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με σύγχρονες τεχνολογίες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Ευέλικτο εργαλείο με δυνατότητες εξέλιξης</a:t>
            </a:r>
          </a:p>
        </p:txBody>
      </p:sp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l-GR" dirty="0"/>
              <a:t>Ευχαριστούμε!</a:t>
            </a:r>
            <a:endParaRPr lang="en-US" dirty="0"/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0" b="21280"/>
          <a:stretch/>
        </p:blipFill>
        <p:spPr>
          <a:xfrm>
            <a:off x="0" y="0"/>
            <a:ext cx="7900416" cy="3529584"/>
          </a:xfrm>
        </p:spPr>
      </p:pic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1051560"/>
            <a:ext cx="3566160" cy="1554480"/>
          </a:xfrm>
        </p:spPr>
        <p:txBody>
          <a:bodyPr>
            <a:normAutofit fontScale="925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ΗΛΕ55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ΜΑΚΡΗΣ ΑΧΙΛΛΕΑΣ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ΧΑΤΖΗΜΗΛΙΟΥΔΗΣ ΝΙΚΗΤΑΣ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>
            <a:noAutofit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Περιεχόμενα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Placeholder 25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942CFB23-F3C8-8053-C30A-7D86AAE41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770" b="21770"/>
          <a:stretch/>
        </p:blipFill>
        <p:spPr>
          <a:xfrm>
            <a:off x="4690872" y="0"/>
            <a:ext cx="7498080" cy="3419856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Σκοπός του Προγράμματος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Τρόπος λειτουργίας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Τεχνικά Στοιχεία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Ασφάλεια </a:t>
            </a: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Συμπέρασμα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l-G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Σκοπός του Προγράμματος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 fontScale="62500" lnSpcReduction="200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 εφαρμογή 'Διαχείριση Ελεύθερου Χρόνου' βοηθά φοιτητές και επαγγελματίες να οργανώνουν αποτελεσματικά τον χρόνο τους. Προσφέρει εργαλεία καταγραφής, ιεράρχησης και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οπτικοποίησης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δραστηριοτήτων, διευκολύνοντας την ισορροπία μεταξύ υποχρεώσεων και αναψυχής.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0" b="11620"/>
          <a:stretch/>
        </p:blipFill>
        <p:spPr>
          <a:xfrm>
            <a:off x="0" y="0"/>
            <a:ext cx="5105400" cy="6858000"/>
          </a:xfrm>
        </p:spPr>
      </p:pic>
    </p:spTree>
    <p:extLst>
      <p:ext uri="{BB962C8B-B14F-4D97-AF65-F5344CB8AC3E}">
        <p14:creationId xmlns:p14="http://schemas.microsoft.com/office/powerpoint/2010/main" val="267122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25C164-6C60-2A68-7287-EA4B977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l-GR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Στόχοι του Προγράμματος</a:t>
            </a:r>
          </a:p>
        </p:txBody>
      </p:sp>
      <p:pic>
        <p:nvPicPr>
          <p:cNvPr id="19" name="Picture Placeholder 18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F4BD5086-7304-1284-62FC-2A7B3F88A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8" r="238"/>
          <a:stretch/>
        </p:blipFill>
        <p:spPr>
          <a:xfrm>
            <a:off x="5065776" y="0"/>
            <a:ext cx="7123176" cy="19659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F4C87C-25C4-A6EA-C211-A64352307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l-GR" b="1" dirty="0">
                <a:latin typeface="Arial" panose="020B0604020202020204" pitchFamily="34" charset="0"/>
              </a:rPr>
              <a:t>Βασικοί στόχοι εφαρμογής:</a:t>
            </a:r>
            <a:endParaRPr lang="el-GR" altLang="el-GR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Ευχρηστία:</a:t>
            </a:r>
            <a:r>
              <a:rPr lang="el-GR" altLang="el-GR" sz="1800" dirty="0">
                <a:latin typeface="Arial" panose="020B0604020202020204" pitchFamily="34" charset="0"/>
              </a:rPr>
              <a:t> Φιλικό περιβάλλον για διαχείριση δραστηριοτήτων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Ιεράρχηση:</a:t>
            </a:r>
            <a:r>
              <a:rPr lang="el-GR" altLang="el-GR" sz="1800" dirty="0">
                <a:latin typeface="Arial" panose="020B0604020202020204" pitchFamily="34" charset="0"/>
              </a:rPr>
              <a:t> Ταξινόμηση με βάση τη σημασία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 err="1">
                <a:latin typeface="Arial" panose="020B0604020202020204" pitchFamily="34" charset="0"/>
              </a:rPr>
              <a:t>Οπτικοποίηση</a:t>
            </a:r>
            <a:r>
              <a:rPr lang="el-GR" altLang="el-GR" sz="1800" b="1" dirty="0">
                <a:latin typeface="Arial" panose="020B0604020202020204" pitchFamily="34" charset="0"/>
              </a:rPr>
              <a:t>:</a:t>
            </a:r>
            <a:r>
              <a:rPr lang="el-GR" altLang="el-GR" sz="1800" dirty="0">
                <a:latin typeface="Arial" panose="020B0604020202020204" pitchFamily="34" charset="0"/>
              </a:rPr>
              <a:t> Γραφήματα για κατανομή χρόνου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Ευελιξία:</a:t>
            </a:r>
            <a:r>
              <a:rPr lang="el-GR" altLang="el-GR" sz="1800" dirty="0">
                <a:latin typeface="Arial" panose="020B0604020202020204" pitchFamily="34" charset="0"/>
              </a:rPr>
              <a:t> Επεξεργασία/διαγραφή δραστηριοτήτων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Ασφάλεια:</a:t>
            </a:r>
            <a:r>
              <a:rPr lang="el-GR" altLang="el-GR" sz="1800" dirty="0">
                <a:latin typeface="Arial" panose="020B0604020202020204" pitchFamily="34" charset="0"/>
              </a:rPr>
              <a:t> Κρυπτογραφημένη σύνδεση για προστασία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65611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Τρόπος Λειτουργίας</a:t>
            </a:r>
            <a:endParaRPr lang="en-US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>
            <a:normAutofit/>
          </a:bodyPr>
          <a:lstStyle/>
          <a:p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Χρηστών</a:t>
            </a:r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Εγγραφή/Σύνδεση: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Δημιουργία λογαριασμού με κρυπτογράφηση (SHA-256) και έλεγχος ταυτοποίησης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Ασφάλεια: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Αποθήκευση στοιχείων σε αρχείο users.csv με προστασία πρόσβασης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EE38-2957-C862-1C4F-9B0157829E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286000"/>
            <a:ext cx="5157216" cy="3931920"/>
          </a:xfrm>
        </p:spPr>
        <p:txBody>
          <a:bodyPr>
            <a:normAutofit/>
          </a:bodyPr>
          <a:lstStyle/>
          <a:p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Δραστηριοτήτων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Προσθήκη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Ορισμός τύπου, διάρκειας και σημαντικότητας, με έλεγχο διαθέσιμου χρόνου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Τροποποίηση/Διαγραφή: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Επεξεργασία και διαγραφή δραστηριοτήτων με ενημέρωση ελεύθερου χρόνου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Ορισμός εβδομαδιαίου χρόνου: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Έλεγχος συμβατότητας με υπάρχουσες δραστηριότητες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1377-725D-70DC-9855-C49E6D07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/>
          <a:p>
            <a:r>
              <a:rPr lang="el-GR" dirty="0" err="1"/>
              <a:t>Οπτικοποίηση</a:t>
            </a:r>
            <a:r>
              <a:rPr lang="el-GR" dirty="0"/>
              <a:t> Δεδομένων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F3FFD-8279-A9DE-3C88-41A3F28800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43FDC-128E-E69D-EC89-11E4E201E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/>
          <a:p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Λίστα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Όνομα, διάρκεια, σημαντικότητα, τύπος</a:t>
            </a:r>
            <a:r>
              <a:rPr lang="en-US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Ταξινόμηση: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Κατά σημαντικότητα (1</a:t>
            </a:r>
            <a:r>
              <a:rPr lang="en-US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1)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Γράφημα Πίτας: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Κατανομή χρόνου ανά κατηγορία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Ραβδόγραμμα</a:t>
            </a: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Ώρες δραστηριοτήτων με ένδειξη διαθέσιμου χρόνου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Λειτουργίες του Προγράμματος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>
            <a:normAutofit/>
          </a:bodyPr>
          <a:lstStyle/>
          <a:p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Εγγραφή/Σύνδεση: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Ασφαλής δημιουργία και πρόσβαση λογαριασμού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Προσθήκη, τροποποίηση, διαγραφή μέσω γραφικής </a:t>
            </a:r>
            <a:r>
              <a:rPr lang="el-GR" altLang="el-G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διεπαφής</a:t>
            </a: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Ορισμός Χρόνου: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Καθορισμός συνολικού ελεύθερου χρόνου με έλεγχο εγκυρότητας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Εμφάνιση: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Προβολή διαθέσιμου χρόνου και λεπτομερειών δραστηριοτήτων</a:t>
            </a:r>
            <a:endParaRPr lang="en-US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Ταξινόμηση: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Φθίνουσα σειρά σημαντικότητας δραστηριοτήτων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Δυναμικά γραφήματα: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Οπτική ανατροφοδότηση βάσει των δεδομένων χρήστη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594BF-0FC5-688B-B531-7233DECD45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6523" y="2977110"/>
            <a:ext cx="5062066" cy="2861167"/>
          </a:xfrm>
        </p:spPr>
      </p:pic>
    </p:spTree>
    <p:extLst>
      <p:ext uri="{BB962C8B-B14F-4D97-AF65-F5344CB8AC3E}">
        <p14:creationId xmlns:p14="http://schemas.microsoft.com/office/powerpoint/2010/main" val="395956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Γλώσσα &amp; Δομή Προγράμματος</a:t>
            </a:r>
            <a:endParaRPr lang="el-GR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7" y="2523744"/>
            <a:ext cx="7842779" cy="356616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Απλή και ευέλικτη γλώσσα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Βιβλιοθήκες: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hashlib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customtkinter</a:t>
            </a:r>
            <a:endParaRPr lang="el-GR" alt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main.py: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Λογική προγράμματος (χρήστες, δεδομένα, γραφήματα)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gui.py: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Γραφικό περιβάλλον και αλληλεπίδραση με τον χρήστη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C55C2D-31D8-4879-8390-859EC7D062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47200" y="3429000"/>
            <a:ext cx="2329688" cy="2788920"/>
          </a:xfrm>
        </p:spPr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35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Ασφάλεια δεδομένων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Κρυπτογράφηση SHA-256: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Προστασία κωδικών στο αρχείο users.csv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Έλεγχοι εισόδων: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Αποτροπή σφαλμάτων και κακόβουλων ενεργειών</a:t>
            </a:r>
          </a:p>
          <a:p>
            <a:endParaRPr lang="en-US" sz="18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89027-2CF9-4425-84D4-A877CFFB5150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1026840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25</TotalTime>
  <Words>364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Calibri Light</vt:lpstr>
      <vt:lpstr>Times New Roman</vt:lpstr>
      <vt:lpstr>ColorBlockVTI</vt:lpstr>
      <vt:lpstr>Time Management Software: Επισκόπηση &amp; Ανάλυση</vt:lpstr>
      <vt:lpstr>Περιεχόμενα</vt:lpstr>
      <vt:lpstr>Σκοπός του Προγράμματος</vt:lpstr>
      <vt:lpstr>Στόχοι του Προγράμματος</vt:lpstr>
      <vt:lpstr>Τρόπος Λειτουργίας</vt:lpstr>
      <vt:lpstr>Οπτικοποίηση Δεδομένων</vt:lpstr>
      <vt:lpstr>Λειτουργίες του Προγράμματος</vt:lpstr>
      <vt:lpstr>Γλώσσα &amp; Δομή Προγράμματος</vt:lpstr>
      <vt:lpstr>Ασφάλεια δεδομένων</vt:lpstr>
      <vt:lpstr>Συμπέρασμα</vt:lpstr>
      <vt:lpstr>Ευχαριστούμε!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Software: Overview &amp; Analysis</dc:title>
  <dc:creator>Achilleas Makris</dc:creator>
  <cp:lastModifiedBy>Achilleas Makris</cp:lastModifiedBy>
  <cp:revision>11</cp:revision>
  <dcterms:created xsi:type="dcterms:W3CDTF">2025-05-26T15:59:44Z</dcterms:created>
  <dcterms:modified xsi:type="dcterms:W3CDTF">2025-05-26T16:25:17Z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