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7" r:id="rId4"/>
    <p:sldId id="257" r:id="rId5"/>
    <p:sldId id="258" r:id="rId6"/>
    <p:sldId id="261" r:id="rId7"/>
    <p:sldId id="260" r:id="rId8"/>
    <p:sldId id="259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80" r:id="rId22"/>
    <p:sldId id="281" r:id="rId23"/>
    <p:sldId id="273" r:id="rId24"/>
    <p:sldId id="276" r:id="rId25"/>
    <p:sldId id="275" r:id="rId26"/>
    <p:sldId id="27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rbranco/poc_gtfo/blob/master/pocorgtfo15.pdf" TargetMode="External"/><Relationship Id="rId2" Type="http://schemas.openxmlformats.org/officeDocument/2006/relationships/hyperlink" Target="https://research.google.com/pubs/archive/4218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SMAPwn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faster way for detecting double fetch vulnerabilities in Windows kernel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7795" y="5470498"/>
            <a:ext cx="314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Artem </a:t>
            </a:r>
            <a:r>
              <a:rPr lang="en-US" dirty="0" err="1" smtClean="0"/>
              <a:t>Shishkin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 smtClean="0"/>
              <a:t>honorary_bot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#1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Debug transport latency</a:t>
            </a:r>
          </a:p>
          <a:p>
            <a:pPr lvl="1"/>
            <a:r>
              <a:rPr lang="en-US" dirty="0" err="1" smtClean="0"/>
              <a:t>WinDBG</a:t>
            </a:r>
            <a:r>
              <a:rPr lang="en-US" dirty="0" smtClean="0"/>
              <a:t> / KD latency</a:t>
            </a:r>
          </a:p>
          <a:p>
            <a:r>
              <a:rPr lang="en-US" dirty="0" smtClean="0"/>
              <a:t>Unstable</a:t>
            </a:r>
          </a:p>
          <a:p>
            <a:r>
              <a:rPr lang="en-US" dirty="0" smtClean="0"/>
              <a:t>Not thread safe</a:t>
            </a:r>
          </a:p>
          <a:p>
            <a:pPr lvl="1"/>
            <a:r>
              <a:rPr lang="en-US" dirty="0" smtClean="0"/>
              <a:t>There is a chance for a context switch while CR4.SMAP is disabled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debugger plugin</a:t>
            </a:r>
          </a:p>
          <a:p>
            <a:pPr lvl="1"/>
            <a:r>
              <a:rPr lang="en-US" dirty="0" smtClean="0"/>
              <a:t>Enable SMAP</a:t>
            </a:r>
          </a:p>
          <a:p>
            <a:pPr lvl="1"/>
            <a:r>
              <a:rPr lang="en-US" dirty="0" smtClean="0"/>
              <a:t>Implement a custom page fault handler</a:t>
            </a:r>
          </a:p>
          <a:p>
            <a:pPr lvl="1"/>
            <a:r>
              <a:rPr lang="en-US" dirty="0" smtClean="0"/>
              <a:t>Implement a custom debug trap or fault handler</a:t>
            </a:r>
          </a:p>
          <a:p>
            <a:pPr lvl="1"/>
            <a:r>
              <a:rPr lang="en-US" dirty="0" smtClean="0"/>
              <a:t>Patch system handlers</a:t>
            </a:r>
          </a:p>
          <a:p>
            <a:pPr lvl="1"/>
            <a:r>
              <a:rPr lang="en-US" dirty="0" smtClean="0"/>
              <a:t>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9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#2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OS operates way faster</a:t>
            </a:r>
          </a:p>
          <a:p>
            <a:r>
              <a:rPr lang="en-US" dirty="0" smtClean="0"/>
              <a:t>Since the target is being kernel debugged, the </a:t>
            </a:r>
            <a:r>
              <a:rPr lang="en-US" dirty="0" err="1" smtClean="0"/>
              <a:t>PatchGuard</a:t>
            </a:r>
            <a:r>
              <a:rPr lang="en-US" dirty="0" smtClean="0"/>
              <a:t> will not complain about kernel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8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#2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not the fastest way of target execution</a:t>
            </a:r>
          </a:p>
          <a:p>
            <a:pPr lvl="1"/>
            <a:r>
              <a:rPr lang="en-US" dirty="0" smtClean="0"/>
              <a:t>Because log go to </a:t>
            </a:r>
            <a:r>
              <a:rPr lang="en-US" dirty="0" err="1" smtClean="0"/>
              <a:t>WinDBG</a:t>
            </a:r>
            <a:r>
              <a:rPr lang="en-US" dirty="0" smtClean="0"/>
              <a:t> \ KD, which causes some latency</a:t>
            </a:r>
          </a:p>
          <a:p>
            <a:r>
              <a:rPr lang="en-US" dirty="0" smtClean="0"/>
              <a:t>Kernel debugger is required</a:t>
            </a:r>
          </a:p>
        </p:txBody>
      </p:sp>
    </p:spTree>
    <p:extLst>
      <p:ext uri="{BB962C8B-B14F-4D97-AF65-F5344CB8AC3E}">
        <p14:creationId xmlns:p14="http://schemas.microsoft.com/office/powerpoint/2010/main" val="18101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utonomous kernel mode driver</a:t>
            </a:r>
          </a:p>
          <a:p>
            <a:pPr lvl="1"/>
            <a:r>
              <a:rPr lang="en-US" dirty="0" smtClean="0"/>
              <a:t>Implements the same stuff as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2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#3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target OS execution speed</a:t>
            </a:r>
          </a:p>
          <a:p>
            <a:pPr lvl="1"/>
            <a:r>
              <a:rPr lang="en-US" dirty="0" smtClean="0"/>
              <a:t>Since logging is local</a:t>
            </a:r>
          </a:p>
          <a:p>
            <a:r>
              <a:rPr lang="en-US" dirty="0" smtClean="0"/>
              <a:t>No need for kernel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#3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you have to tame the </a:t>
            </a:r>
            <a:r>
              <a:rPr lang="en-US" dirty="0" err="1" smtClean="0"/>
              <a:t>PatchGuard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2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smtClean="0"/>
              <a:t>custom </a:t>
            </a:r>
            <a:r>
              <a:rPr lang="en-US" dirty="0" smtClean="0"/>
              <a:t>exception handlers as an injectable </a:t>
            </a:r>
            <a:r>
              <a:rPr lang="en-US" dirty="0" err="1" smtClean="0"/>
              <a:t>asm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smtClean="0"/>
              <a:t>Locate a space in Windows kernel to place the </a:t>
            </a:r>
            <a:r>
              <a:rPr lang="en-US" dirty="0" err="1" smtClean="0"/>
              <a:t>asm</a:t>
            </a:r>
            <a:r>
              <a:rPr lang="en-US" dirty="0" smtClean="0"/>
              <a:t> code</a:t>
            </a:r>
            <a:endParaRPr lang="en-US" dirty="0" smtClean="0"/>
          </a:p>
          <a:p>
            <a:r>
              <a:rPr lang="en-US" dirty="0" smtClean="0"/>
              <a:t>Load the </a:t>
            </a:r>
            <a:r>
              <a:rPr lang="en-US" dirty="0" err="1" smtClean="0"/>
              <a:t>asm</a:t>
            </a:r>
            <a:r>
              <a:rPr lang="en-US" dirty="0" smtClean="0"/>
              <a:t> code</a:t>
            </a:r>
            <a:endParaRPr lang="en-US" dirty="0" smtClean="0"/>
          </a:p>
          <a:p>
            <a:r>
              <a:rPr lang="en-US" dirty="0" smtClean="0"/>
              <a:t>Patch the OS IDT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page fault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Check whether the page fault is SMAP related</a:t>
            </a:r>
          </a:p>
          <a:p>
            <a:pPr lvl="1"/>
            <a:r>
              <a:rPr lang="en-US" dirty="0" smtClean="0"/>
              <a:t>Check the error code of #PF</a:t>
            </a:r>
          </a:p>
          <a:p>
            <a:pPr lvl="1"/>
            <a:r>
              <a:rPr lang="en-US" dirty="0" smtClean="0"/>
              <a:t>Check if saved RIP is a kernel address (higher part of virtual address space)</a:t>
            </a:r>
          </a:p>
          <a:p>
            <a:pPr lvl="1"/>
            <a:r>
              <a:rPr lang="en-US" dirty="0" smtClean="0"/>
              <a:t>Check if CR2 (linear page fault address) is a user address</a:t>
            </a:r>
          </a:p>
          <a:p>
            <a:r>
              <a:rPr lang="en-US" dirty="0" smtClean="0"/>
              <a:t>Disable SMAP by setting RFLAGS.AC flag</a:t>
            </a:r>
          </a:p>
          <a:p>
            <a:r>
              <a:rPr lang="en-US" dirty="0" smtClean="0"/>
              <a:t>Log the needed info</a:t>
            </a:r>
          </a:p>
          <a:p>
            <a:pPr lvl="1"/>
            <a:r>
              <a:rPr lang="en-US" dirty="0" smtClean="0"/>
              <a:t>Saved RIP is a code address that caused an exception</a:t>
            </a:r>
          </a:p>
          <a:p>
            <a:pPr lvl="1"/>
            <a:r>
              <a:rPr lang="en-US" dirty="0" smtClean="0"/>
              <a:t>CR2 is an address the kernel module tried to access</a:t>
            </a:r>
          </a:p>
          <a:p>
            <a:pPr lvl="1"/>
            <a:r>
              <a:rPr lang="en-US" dirty="0" smtClean="0"/>
              <a:t>RDTSC as a timestamp</a:t>
            </a:r>
          </a:p>
          <a:p>
            <a:pPr lvl="1"/>
            <a:r>
              <a:rPr lang="en-US" dirty="0" smtClean="0"/>
              <a:t>Anything else, symbol info may be used to resolve any kernel info</a:t>
            </a:r>
          </a:p>
          <a:p>
            <a:r>
              <a:rPr lang="en-US" dirty="0" smtClean="0"/>
              <a:t>Format the log buffer and call </a:t>
            </a:r>
            <a:r>
              <a:rPr lang="en-US" dirty="0" err="1" smtClean="0"/>
              <a:t>nt!DbgPrintEx</a:t>
            </a:r>
            <a:r>
              <a:rPr lang="en-US" dirty="0" smtClean="0"/>
              <a:t> to send the data to the debugger</a:t>
            </a:r>
          </a:p>
          <a:p>
            <a:r>
              <a:rPr lang="en-US" dirty="0" smtClean="0"/>
              <a:t>Set saved RFLAGS.TF to 1, that will cause a single-step exception on thread resume</a:t>
            </a:r>
          </a:p>
          <a:p>
            <a:r>
              <a:rPr lang="en-US" dirty="0" smtClean="0"/>
              <a:t>IRETQ or jump to the original Page Fault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debug trap or fault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a SMAP logging event resume (ID flag of RFLAGS)</a:t>
            </a:r>
          </a:p>
          <a:p>
            <a:pPr lvl="1"/>
            <a:r>
              <a:rPr lang="en-US" dirty="0" smtClean="0"/>
              <a:t>Otherwise it is just a regular single step in the debugger</a:t>
            </a:r>
          </a:p>
          <a:p>
            <a:r>
              <a:rPr lang="en-US" dirty="0" smtClean="0"/>
              <a:t>Enable </a:t>
            </a:r>
            <a:r>
              <a:rPr lang="en-US" dirty="0" smtClean="0"/>
              <a:t>SMAP by resetting RFLAGS.AC flag</a:t>
            </a:r>
          </a:p>
          <a:p>
            <a:r>
              <a:rPr lang="en-US" dirty="0" smtClean="0"/>
              <a:t>Reset TF for saved RFLAGS</a:t>
            </a:r>
          </a:p>
          <a:p>
            <a:r>
              <a:rPr lang="en-US" dirty="0" smtClean="0"/>
              <a:t>IRETQ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8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I </a:t>
            </a:r>
            <a:r>
              <a:rPr lang="en-US" dirty="0"/>
              <a:t>am presenting the contents of this presentation in my personal capacity.  The views expressed are solely my own and do not necessarily reflect the views of Intel Corporation or its affiliates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73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layout after exception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36" y="2331803"/>
            <a:ext cx="8515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 error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145" y="1884399"/>
            <a:ext cx="5860534" cy="44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Rflags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6965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 flag can be used as a spare bit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57" y="1761701"/>
            <a:ext cx="6726307" cy="32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 PLACE FOR PLUGIN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KUSER_SHARED_PAGE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plenty of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Located at fixed address</a:t>
            </a:r>
          </a:p>
          <a:p>
            <a:pPr lvl="1"/>
            <a:r>
              <a:rPr lang="en-US" dirty="0" smtClean="0"/>
              <a:t>Will not be reused</a:t>
            </a:r>
          </a:p>
          <a:p>
            <a:r>
              <a:rPr lang="en-US" dirty="0" smtClean="0"/>
              <a:t>Patch kernel PTE to make it executable</a:t>
            </a:r>
          </a:p>
          <a:p>
            <a:r>
              <a:rPr lang="en-US" dirty="0" smtClean="0"/>
              <a:t>Load your code and data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3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WINDBG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mode</a:t>
            </a:r>
          </a:p>
          <a:p>
            <a:pPr lvl="1"/>
            <a:r>
              <a:rPr lang="en-US" dirty="0" smtClean="0"/>
              <a:t>Just logs everything</a:t>
            </a:r>
          </a:p>
          <a:p>
            <a:r>
              <a:rPr lang="en-US" dirty="0" smtClean="0"/>
              <a:t>Manual mode</a:t>
            </a:r>
          </a:p>
          <a:p>
            <a:pPr lvl="1"/>
            <a:r>
              <a:rPr lang="en-US" dirty="0" smtClean="0"/>
              <a:t>Executes until next SMAP violation</a:t>
            </a:r>
          </a:p>
          <a:p>
            <a:r>
              <a:rPr lang="en-US" dirty="0" smtClean="0"/>
              <a:t>Target module filtering</a:t>
            </a:r>
          </a:p>
          <a:p>
            <a:pPr lvl="1"/>
            <a:r>
              <a:rPr lang="en-US" dirty="0" smtClean="0"/>
              <a:t>Can target against a specific kernel module in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0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Sample output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Referenced address</a:t>
            </a:r>
          </a:p>
          <a:p>
            <a:pPr lvl="1"/>
            <a:r>
              <a:rPr lang="en-US" dirty="0" smtClean="0"/>
              <a:t>Code that referenced</a:t>
            </a:r>
          </a:p>
          <a:p>
            <a:pPr lvl="1"/>
            <a:r>
              <a:rPr lang="en-US" dirty="0" smtClean="0"/>
              <a:t>TSC</a:t>
            </a:r>
          </a:p>
          <a:p>
            <a:pPr lvl="1"/>
            <a:r>
              <a:rPr lang="en-US" dirty="0" smtClean="0"/>
              <a:t>Error code</a:t>
            </a:r>
          </a:p>
          <a:p>
            <a:r>
              <a:rPr lang="en-US" dirty="0" smtClean="0"/>
              <a:t>The results are to be post-processed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74" y="2643857"/>
            <a:ext cx="45148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12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 huge thanks to my team “STORM” at Intel for support and participation</a:t>
            </a:r>
          </a:p>
          <a:p>
            <a:r>
              <a:rPr lang="en-US" dirty="0" smtClean="0"/>
              <a:t>And the guys who already used the approach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755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3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researcher at Intel Corporation</a:t>
            </a:r>
          </a:p>
          <a:p>
            <a:r>
              <a:rPr lang="en-US" dirty="0" smtClean="0"/>
              <a:t>I like Windows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FETCH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TOCTOU:</a:t>
            </a:r>
          </a:p>
          <a:p>
            <a:pPr marL="457200" lvl="1" indent="0">
              <a:buNone/>
            </a:pPr>
            <a:r>
              <a:rPr lang="en-US" dirty="0" err="1" smtClean="0"/>
              <a:t>pStruct</a:t>
            </a:r>
            <a:r>
              <a:rPr lang="en-US" dirty="0" smtClean="0"/>
              <a:t>-&gt;size checked</a:t>
            </a:r>
          </a:p>
          <a:p>
            <a:pPr marL="457200" lvl="1" indent="0">
              <a:buNone/>
            </a:pPr>
            <a:r>
              <a:rPr lang="en-US" dirty="0" smtClean="0"/>
              <a:t>…                                  </a:t>
            </a:r>
            <a:r>
              <a:rPr lang="en-US" dirty="0" smtClean="0">
                <a:sym typeface="Wingdings" panose="05000000000000000000" pitchFamily="2" charset="2"/>
              </a:rPr>
              <a:t> this is when we change it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pStruct</a:t>
            </a:r>
            <a:r>
              <a:rPr lang="en-US" dirty="0" smtClean="0"/>
              <a:t>-&gt;size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Two sequential references to the same </a:t>
            </a:r>
            <a:r>
              <a:rPr lang="en-US" dirty="0" smtClean="0"/>
              <a:t>address in this case</a:t>
            </a:r>
            <a:endParaRPr lang="en-US" dirty="0" smtClean="0"/>
          </a:p>
          <a:p>
            <a:r>
              <a:rPr lang="en-US" dirty="0" smtClean="0"/>
              <a:t>Can we track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1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track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 the guys did that using </a:t>
            </a:r>
            <a:r>
              <a:rPr lang="en-US" dirty="0" err="1" smtClean="0"/>
              <a:t>Bochs</a:t>
            </a:r>
            <a:endParaRPr lang="en-US" dirty="0" smtClean="0"/>
          </a:p>
          <a:p>
            <a:pPr lvl="1"/>
            <a:r>
              <a:rPr lang="en-US" dirty="0" err="1" smtClean="0"/>
              <a:t>Bochspwn</a:t>
            </a:r>
            <a:r>
              <a:rPr lang="en-US" dirty="0" smtClean="0"/>
              <a:t> by </a:t>
            </a:r>
            <a:r>
              <a:rPr lang="en-US" dirty="0"/>
              <a:t>Mateusz "j00ru" </a:t>
            </a:r>
            <a:r>
              <a:rPr lang="en-US" dirty="0" err="1" smtClean="0"/>
              <a:t>Jurczyk</a:t>
            </a:r>
            <a:r>
              <a:rPr lang="en-US" dirty="0" smtClean="0"/>
              <a:t> and</a:t>
            </a:r>
            <a:r>
              <a:rPr lang="en-US" dirty="0"/>
              <a:t> </a:t>
            </a:r>
            <a:r>
              <a:rPr lang="en-US" dirty="0" err="1"/>
              <a:t>Gynvael</a:t>
            </a:r>
            <a:r>
              <a:rPr lang="en-US" dirty="0"/>
              <a:t> </a:t>
            </a:r>
            <a:r>
              <a:rPr lang="en-US" dirty="0" err="1" smtClean="0"/>
              <a:t>Coldwind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https://research.google.com/pubs/archive/42189.pdf</a:t>
            </a:r>
          </a:p>
          <a:p>
            <a:r>
              <a:rPr lang="en-US" dirty="0" err="1" smtClean="0"/>
              <a:t>Bochs</a:t>
            </a:r>
            <a:r>
              <a:rPr lang="en-US" dirty="0" smtClean="0"/>
              <a:t> </a:t>
            </a:r>
            <a:r>
              <a:rPr lang="en-US" dirty="0" smtClean="0"/>
              <a:t>means instrumenting the whole system</a:t>
            </a:r>
          </a:p>
          <a:p>
            <a:pPr lvl="1"/>
            <a:r>
              <a:rPr lang="en-US" dirty="0" smtClean="0"/>
              <a:t>A bit </a:t>
            </a:r>
            <a:r>
              <a:rPr lang="en-US" dirty="0" smtClean="0"/>
              <a:t>slow</a:t>
            </a:r>
          </a:p>
          <a:p>
            <a:r>
              <a:rPr lang="en-US" dirty="0" err="1" smtClean="0"/>
              <a:t>BSDaemon</a:t>
            </a:r>
            <a:r>
              <a:rPr lang="en-US" dirty="0"/>
              <a:t> and </a:t>
            </a:r>
            <a:r>
              <a:rPr lang="en-US" dirty="0" err="1" smtClean="0"/>
              <a:t>NadavCh</a:t>
            </a:r>
            <a:r>
              <a:rPr lang="en-US" dirty="0" smtClean="0"/>
              <a:t> did that using </a:t>
            </a:r>
            <a:r>
              <a:rPr lang="en-US" dirty="0" err="1" smtClean="0"/>
              <a:t>Simics</a:t>
            </a:r>
            <a:endParaRPr lang="en-US" dirty="0" smtClean="0"/>
          </a:p>
          <a:p>
            <a:pPr lvl="1"/>
            <a:r>
              <a:rPr lang="en-US" u="sng" dirty="0">
                <a:hlinkClick r:id="rId3"/>
              </a:rPr>
              <a:t>https://github.com/rrbranco/poc_gtfo/blob/master/pocorgtfo15.pdf</a:t>
            </a:r>
            <a:endParaRPr lang="en-US" dirty="0" smtClean="0"/>
          </a:p>
          <a:p>
            <a:r>
              <a:rPr lang="en-US" dirty="0" smtClean="0"/>
              <a:t>Are there different ways of tracking?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Supervisor Mode Access Prevention</a:t>
            </a:r>
          </a:p>
          <a:p>
            <a:r>
              <a:rPr lang="en-US" dirty="0" smtClean="0"/>
              <a:t>When a code runs on Ring 0 (CPL = 0) and tries to access a user mode page (PTE.U\S bit = 1) a page fault is raised</a:t>
            </a:r>
          </a:p>
          <a:p>
            <a:r>
              <a:rPr lang="en-US" dirty="0" smtClean="0"/>
              <a:t>Configured by CR4.SMAP bit</a:t>
            </a:r>
          </a:p>
          <a:p>
            <a:r>
              <a:rPr lang="en-US" dirty="0" smtClean="0"/>
              <a:t>STAC \ CLAC instructions may be used to control SMAP operation</a:t>
            </a:r>
          </a:p>
          <a:p>
            <a:r>
              <a:rPr lang="en-US" dirty="0" smtClean="0"/>
              <a:t>Windows does not use SMAP … </a:t>
            </a:r>
            <a:r>
              <a:rPr lang="en-US" dirty="0" smtClean="0"/>
              <a:t>yet (RS5 will)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SMAP to track kernel references to </a:t>
            </a:r>
            <a:r>
              <a:rPr lang="en-US" dirty="0" err="1" smtClean="0"/>
              <a:t>usermode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Gather the needed info</a:t>
            </a:r>
          </a:p>
          <a:p>
            <a:pPr lvl="1"/>
            <a:r>
              <a:rPr lang="en-US" dirty="0" smtClean="0"/>
              <a:t>Code address that caused an exception</a:t>
            </a:r>
          </a:p>
          <a:p>
            <a:pPr lvl="1"/>
            <a:r>
              <a:rPr lang="en-US" dirty="0" smtClean="0"/>
              <a:t>Address that the code tried to access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imestamp</a:t>
            </a:r>
          </a:p>
          <a:p>
            <a:r>
              <a:rPr lang="en-US" dirty="0" smtClean="0"/>
              <a:t>Apply filtering if needed</a:t>
            </a:r>
          </a:p>
          <a:p>
            <a:pPr lvl="1"/>
            <a:r>
              <a:rPr lang="en-US" dirty="0" smtClean="0"/>
              <a:t>Filter the log data</a:t>
            </a:r>
          </a:p>
          <a:p>
            <a:pPr lvl="1"/>
            <a:r>
              <a:rPr lang="en-US" dirty="0" smtClean="0"/>
              <a:t>Apply in runtime to increase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8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debugger </a:t>
            </a:r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Enable SMAP</a:t>
            </a:r>
          </a:p>
          <a:p>
            <a:pPr lvl="1"/>
            <a:r>
              <a:rPr lang="en-US" dirty="0" smtClean="0"/>
              <a:t>Place a breakpoint on </a:t>
            </a:r>
            <a:r>
              <a:rPr lang="en-US" dirty="0" err="1" smtClean="0"/>
              <a:t>KiPageFault</a:t>
            </a:r>
            <a:endParaRPr lang="en-US" dirty="0" smtClean="0"/>
          </a:p>
          <a:p>
            <a:pPr lvl="1"/>
            <a:r>
              <a:rPr lang="en-US" dirty="0" smtClean="0"/>
              <a:t>Check if it is caused by SMAP violation</a:t>
            </a:r>
          </a:p>
          <a:p>
            <a:pPr lvl="1"/>
            <a:r>
              <a:rPr lang="en-US" dirty="0" smtClean="0"/>
              <a:t>Log all necessary data</a:t>
            </a:r>
          </a:p>
          <a:p>
            <a:pPr lvl="1"/>
            <a:r>
              <a:rPr lang="en-US" dirty="0" smtClean="0"/>
              <a:t>Disable SMAP</a:t>
            </a:r>
          </a:p>
          <a:p>
            <a:pPr lvl="1"/>
            <a:r>
              <a:rPr lang="en-US" dirty="0" smtClean="0"/>
              <a:t>Perform a single-step</a:t>
            </a:r>
          </a:p>
          <a:p>
            <a:pPr lvl="1"/>
            <a:r>
              <a:rPr lang="en-US" dirty="0" smtClean="0"/>
              <a:t>GOTO 1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#1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fastest way to implement the idea</a:t>
            </a:r>
          </a:p>
          <a:p>
            <a:r>
              <a:rPr lang="en-US" dirty="0" smtClean="0"/>
              <a:t>Maybe even the easiest way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05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603</TotalTime>
  <Words>764</Words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Tw Cen MT</vt:lpstr>
      <vt:lpstr>Wingdings</vt:lpstr>
      <vt:lpstr>Circuit</vt:lpstr>
      <vt:lpstr>SMAPwn</vt:lpstr>
      <vt:lpstr>disclaimer</vt:lpstr>
      <vt:lpstr>Whoami</vt:lpstr>
      <vt:lpstr>DOUBLE FETCH VULNERABILITIES</vt:lpstr>
      <vt:lpstr>We can track it</vt:lpstr>
      <vt:lpstr>SMAP</vt:lpstr>
      <vt:lpstr>The idea</vt:lpstr>
      <vt:lpstr>IMPLEMENTATION #1</vt:lpstr>
      <vt:lpstr>IMPLEMENTATION #1 advantage</vt:lpstr>
      <vt:lpstr>IMPLEMENTATION #1 DRAWBACKs</vt:lpstr>
      <vt:lpstr>Implementation #2</vt:lpstr>
      <vt:lpstr>Implementation #2 ADVANTAGES</vt:lpstr>
      <vt:lpstr>Implementation #2 DRAWBACKS</vt:lpstr>
      <vt:lpstr>Implementation #3</vt:lpstr>
      <vt:lpstr>Implementation #3 ADVANTAGES</vt:lpstr>
      <vt:lpstr>Implementation #3 DRAWBACKS</vt:lpstr>
      <vt:lpstr>IMPLEMENTING #2</vt:lpstr>
      <vt:lpstr>Custom page fault handler</vt:lpstr>
      <vt:lpstr>Custom debug trap or fault handler</vt:lpstr>
      <vt:lpstr>Stack layout after exception</vt:lpstr>
      <vt:lpstr>Page fault error code</vt:lpstr>
      <vt:lpstr>Rflags register</vt:lpstr>
      <vt:lpstr>LOCATING A PLACE FOR PLUGIN DATA</vt:lpstr>
      <vt:lpstr>WINDBG plugin</vt:lpstr>
      <vt:lpstr>It’s working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2018-10-03T21:14:33Z</dcterms:created>
  <dcterms:modified xsi:type="dcterms:W3CDTF">2018-10-29T17:52:38Z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a8344d32-1cd7-438b-99f4-8948aefd5d67</vt:lpwstr>
  </property>
  <property fmtid="{D5CDD505-2E9C-101B-9397-08002B2CF9AE}" pid="3" name="CTP_TimeStamp">
    <vt:lpwstr>2018-10-29 17:52:38Z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