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502298A-9BD5-48F4-85A6-0A309839C0D2}">
          <p14:sldIdLst>
            <p14:sldId id="256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8CEF-2516-A9F3-BF3F-6F51F6F3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EBA1F-3186-3030-8D4F-9205BC97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0D951-F602-612E-F504-371F9D0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F0204-2CF5-FA67-642D-E146F7C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34611B-8E47-4657-8149-DD2D419C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7744-C2C1-F45A-EB62-66A62011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A718B9-1175-E2AA-426B-B844847A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FA0FA-1F56-F65D-3B67-1CC70FD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258E3-C930-5A32-3ACB-8DBB25F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15BDC-05FF-F050-2F87-7969085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4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AD660-EB4C-6B49-5130-E0F33A2E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AFCBF-0634-DAA9-71D7-79E20F92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933F8-AED9-9BEA-6AF5-8B8A496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3BA16-4C6F-53D2-02CA-BE84DCD4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C498F-D003-A4E4-D0D3-3BCF7175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8521-EF5C-BEFA-44AD-544CB644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C0196-87A0-89A1-36EB-6CE5490B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135B0-C4C5-A95E-FE9A-7A811D1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29B13-68CF-4D0E-8D1A-E7CB4443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53298-EB05-9795-6461-47F03657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9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980F-BDE2-C5C3-AF8E-A74BC763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C1F9A-E450-7C86-7DCA-91F4476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35A55-9641-B643-1ABC-E00C04A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EDC55-3C8E-BEE6-2CFE-1F9EF2D0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442F-6DFD-0C49-CE76-0E16DAF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4C5E-75DC-638D-1E56-99DAC3A2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02671-72A0-D3A2-AFB3-6C66E809B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283A39-D555-D731-B7BA-AB79A6E6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C17ED-AE06-27FB-D319-A375480A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32BFC2-8514-43D3-D7B1-36F741DF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366F1-1B89-D795-A30E-4AB5031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9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92D4D-1DA2-6551-1108-65829E9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CDFD77-9C2C-C295-F47F-29B7DA24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1C0F47-5D87-383D-26A2-96210E07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26E187-223E-01C4-D1E0-D0BEDCC9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8C5FE0-B8B5-F648-5A8A-0824D83E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60FB8-485F-BA61-009F-54198DD3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629C9-7A9E-6907-A478-E04F072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3260DC-5B0A-8303-4929-A913ACBC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B6C9-E5A7-42E3-E11D-2494AC77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0B22B3-0192-5DE3-2FCF-58A24BB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122B62-6BA8-CDB7-620A-17D41F74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E18AEC-8535-577D-D4C9-D638B807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51E8E7-3F82-125C-00C6-BF71DCB2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6CBB0-E9D6-DEBF-258C-38DF3365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BEC23-E484-E209-295A-9649767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4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82190-800A-B713-FE6E-6418C683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02FCD-39CE-8E18-67DE-EEB1B7CA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2A35C1-B177-D463-30C8-5D875E06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E4F46-8A24-17B7-7AC9-96ACD353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0401F-E6A3-45E9-D546-45A51B3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D6FEC-8DE6-0C15-FC3E-EC61279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5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A86D-2F14-B7F0-62AA-D56F9B39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602BC5-2108-CFED-2C67-D27BE2BBD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E4B49F-49B4-832C-F7B3-9011EEC9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25555-34EE-2A59-0179-8D26CA58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90A86-9905-0C3A-FE14-DF0BEE1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5ED07-2A9B-8794-C896-277EBA2B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63A049-8EBB-8BE7-575C-F9F2713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5F023-3911-D4FE-FCAB-79BD7D56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4A0A9-6837-6719-68FE-9BF91AB0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4815F-0780-4F4C-8CAB-34D9B3259EB9}" type="datetimeFigureOut">
              <a:rPr lang="es-ES" smtClean="0"/>
              <a:t>22/04/2024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33B77-28A5-406A-35A6-0EEC24E6A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FD5C8-DF89-833E-B2A6-E2BE3F19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0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chillesD9-Alex/-2024-Java-Angular-Bootcamp/tree/f231a93ce11cc6bb501095fd534ba2fcf1951875/%5BDDBB%5D/C3/TA16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box.com/s/v57jbvto364rzmdg5od7ggjypjlfoob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hlinkClick r:id="rId2"/>
            <a:extLst>
              <a:ext uri="{FF2B5EF4-FFF2-40B4-BE49-F238E27FC236}">
                <a16:creationId xmlns:a16="http://schemas.microsoft.com/office/drawing/2014/main" id="{83D6A5D3-F6EF-5CB4-8CE9-BE2A1557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3" name="Imagen 2">
            <a:hlinkClick r:id="rId4"/>
            <a:extLst>
              <a:ext uri="{FF2B5EF4-FFF2-40B4-BE49-F238E27FC236}">
                <a16:creationId xmlns:a16="http://schemas.microsoft.com/office/drawing/2014/main" id="{77624ABE-C25F-37D7-1D59-80801EA6B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B0B93B-090A-3C99-18B1-D97F6A920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1930" y="655118"/>
            <a:ext cx="5248139" cy="9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2B8607-C06C-6BB1-1265-E0910FC4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5" y="716791"/>
            <a:ext cx="8771380" cy="32464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FFB7700-DC5A-AE8D-5F70-52C4668B15DF}"/>
              </a:ext>
            </a:extLst>
          </p:cNvPr>
          <p:cNvSpPr txBox="1"/>
          <p:nvPr/>
        </p:nvSpPr>
        <p:spPr>
          <a:xfrm>
            <a:off x="545340" y="103011"/>
            <a:ext cx="480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Ej. 1.: Ejemplo de consultas en consola.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7DB6239-528F-B1F0-77A3-A879D0A7D640}"/>
              </a:ext>
            </a:extLst>
          </p:cNvPr>
          <p:cNvSpPr txBox="1"/>
          <p:nvPr/>
        </p:nvSpPr>
        <p:spPr>
          <a:xfrm>
            <a:off x="545340" y="4109884"/>
            <a:ext cx="11391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consulta realizamos una multiplicación para hacer una conversión de Euros a Pesetas.</a:t>
            </a:r>
          </a:p>
          <a:p>
            <a:endParaRPr lang="es-ES" dirty="0"/>
          </a:p>
          <a:p>
            <a:r>
              <a:rPr lang="es-ES" dirty="0"/>
              <a:t>La consulta se realiza sobre la tabla </a:t>
            </a:r>
            <a:r>
              <a:rPr lang="es-ES" i="1" dirty="0"/>
              <a:t>artículos</a:t>
            </a:r>
            <a:r>
              <a:rPr lang="es-ES" dirty="0"/>
              <a:t>, de la cual se obtiene el nombre y el precio a través del comando SELECT.</a:t>
            </a:r>
          </a:p>
          <a:p>
            <a:r>
              <a:rPr lang="es-ES" dirty="0"/>
              <a:t>El nombre no se ve modificado, pero la columna de precio es multiplicada para su conversión a pesetas y se pide que se muestre como </a:t>
            </a:r>
            <a:r>
              <a:rPr lang="es-ES" dirty="0" err="1"/>
              <a:t>precio_pesetas</a:t>
            </a:r>
            <a:r>
              <a:rPr lang="es-ES" dirty="0"/>
              <a:t> utilizando el comando 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24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FFB7700-DC5A-AE8D-5F70-52C4668B15DF}"/>
              </a:ext>
            </a:extLst>
          </p:cNvPr>
          <p:cNvSpPr txBox="1"/>
          <p:nvPr/>
        </p:nvSpPr>
        <p:spPr>
          <a:xfrm>
            <a:off x="545340" y="103011"/>
            <a:ext cx="480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Ej. 1.: Ejemplo de consultas en consola.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7731A7E-A637-6E7C-D8C9-03A3CB66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0" y="779670"/>
            <a:ext cx="9350550" cy="295681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11E0397-389E-5C1F-44B6-AF9EB0E05E4B}"/>
              </a:ext>
            </a:extLst>
          </p:cNvPr>
          <p:cNvSpPr txBox="1"/>
          <p:nvPr/>
        </p:nvSpPr>
        <p:spPr>
          <a:xfrm>
            <a:off x="545340" y="3844413"/>
            <a:ext cx="113910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consulta obtendremos datos de la tabla </a:t>
            </a:r>
            <a:r>
              <a:rPr lang="es-ES" i="1" dirty="0"/>
              <a:t>artículos</a:t>
            </a:r>
            <a:r>
              <a:rPr lang="es-ES" dirty="0"/>
              <a:t> y </a:t>
            </a:r>
            <a:r>
              <a:rPr lang="es-ES" i="1" dirty="0"/>
              <a:t>fabricantes</a:t>
            </a:r>
            <a:r>
              <a:rPr lang="es-ES" dirty="0"/>
              <a:t> mediante el comando SELECT e INNER JOIN (realiza una unión interna entre las tablas </a:t>
            </a:r>
            <a:r>
              <a:rPr lang="es-ES" i="1" dirty="0"/>
              <a:t>artículos</a:t>
            </a:r>
            <a:r>
              <a:rPr lang="es-ES" dirty="0"/>
              <a:t> y </a:t>
            </a:r>
            <a:r>
              <a:rPr lang="es-ES" i="1" dirty="0"/>
              <a:t>fabricantes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La consulta realiza abreviaciones a las tablas consultadas:</a:t>
            </a:r>
          </a:p>
          <a:p>
            <a:r>
              <a:rPr lang="es-ES" dirty="0"/>
              <a:t>	- artículos </a:t>
            </a:r>
            <a:r>
              <a:rPr lang="es-ES" dirty="0">
                <a:sym typeface="Wingdings" panose="05000000000000000000" pitchFamily="2" charset="2"/>
              </a:rPr>
              <a:t> FROM artículos AS a  a </a:t>
            </a:r>
          </a:p>
          <a:p>
            <a:r>
              <a:rPr lang="es-ES" dirty="0">
                <a:sym typeface="Wingdings" panose="05000000000000000000" pitchFamily="2" charset="2"/>
              </a:rPr>
              <a:t>	- fabricantes  (FROM) fabricantes AS f  f</a:t>
            </a:r>
          </a:p>
          <a:p>
            <a:r>
              <a:rPr lang="es-ES" dirty="0">
                <a:sym typeface="Wingdings" panose="05000000000000000000" pitchFamily="2" charset="2"/>
              </a:rPr>
              <a:t>Además, también cambia el </a:t>
            </a:r>
            <a:r>
              <a:rPr lang="es-ES" i="1" dirty="0">
                <a:sym typeface="Wingdings" panose="05000000000000000000" pitchFamily="2" charset="2"/>
              </a:rPr>
              <a:t>nombre</a:t>
            </a:r>
            <a:r>
              <a:rPr lang="es-ES" dirty="0">
                <a:sym typeface="Wingdings" panose="05000000000000000000" pitchFamily="2" charset="2"/>
              </a:rPr>
              <a:t> de fabricantes a </a:t>
            </a:r>
            <a:r>
              <a:rPr lang="es-ES" i="1" dirty="0" err="1">
                <a:sym typeface="Wingdings" panose="05000000000000000000" pitchFamily="2" charset="2"/>
              </a:rPr>
              <a:t>nombre_fabricante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r>
              <a:rPr lang="es-ES" dirty="0">
                <a:sym typeface="Wingdings" panose="05000000000000000000" pitchFamily="2" charset="2"/>
              </a:rPr>
              <a:t>La unión entre las tablas se realiza mediante INNER JOIN (…) ON </a:t>
            </a:r>
            <a:r>
              <a:rPr lang="es-ES" dirty="0" err="1">
                <a:sym typeface="Wingdings" panose="05000000000000000000" pitchFamily="2" charset="2"/>
              </a:rPr>
              <a:t>a.cod_fabricantes</a:t>
            </a:r>
            <a:r>
              <a:rPr lang="es-ES" dirty="0">
                <a:sym typeface="Wingdings" panose="05000000000000000000" pitchFamily="2" charset="2"/>
              </a:rPr>
              <a:t> = </a:t>
            </a:r>
            <a:r>
              <a:rPr lang="es-ES" dirty="0" err="1">
                <a:sym typeface="Wingdings" panose="05000000000000000000" pitchFamily="2" charset="2"/>
              </a:rPr>
              <a:t>f.cod_fabricantes</a:t>
            </a:r>
            <a:r>
              <a:rPr lang="es-ES" dirty="0">
                <a:sym typeface="Wingdings" panose="05000000000000000000" pitchFamily="2" charset="2"/>
              </a:rPr>
              <a:t>: la cláusula ON especifica la condición de unión, que expresa una igualdad de valor entre las columnas seleccionadas de ambas tablas.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799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215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15</cp:revision>
  <dcterms:created xsi:type="dcterms:W3CDTF">2024-04-08T07:53:46Z</dcterms:created>
  <dcterms:modified xsi:type="dcterms:W3CDTF">2024-04-22T10:19:31Z</dcterms:modified>
</cp:coreProperties>
</file>