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4" r:id="rId4"/>
    <p:sldId id="269" r:id="rId5"/>
    <p:sldId id="270" r:id="rId6"/>
    <p:sldId id="271" r:id="rId7"/>
    <p:sldId id="266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502298A-9BD5-48F4-85A6-0A309839C0D2}">
          <p14:sldIdLst>
            <p14:sldId id="256"/>
            <p14:sldId id="268"/>
            <p14:sldId id="264"/>
            <p14:sldId id="269"/>
            <p14:sldId id="270"/>
            <p14:sldId id="271"/>
            <p14:sldId id="266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18CEF-2516-A9F3-BF3F-6F51F6F33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8EBA1F-3186-3030-8D4F-9205BC97A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20D951-F602-612E-F504-371F9D07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21/05/2024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0F0204-2CF5-FA67-642D-E146F7C9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34611B-8E47-4657-8149-DD2D419C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40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E7744-C2C1-F45A-EB62-66A62011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A718B9-1175-E2AA-426B-B844847A9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FA0FA-1F56-F65D-3B67-1CC70FD4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21/05/2024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258E3-C930-5A32-3ACB-8DBB25F2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615BDC-05FF-F050-2F87-79690859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342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4AD660-EB4C-6B49-5130-E0F33A2E6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6AFCBF-0634-DAA9-71D7-79E20F92D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5933F8-AED9-9BEA-6AF5-8B8A4963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21/05/2024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3BA16-4C6F-53D2-02CA-BE84DCD4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C498F-D003-A4E4-D0D3-3BCF7175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379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8521-EF5C-BEFA-44AD-544CB644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4C0196-87A0-89A1-36EB-6CE5490BA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135B0-C4C5-A95E-FE9A-7A811D1B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21/05/2024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129B13-68CF-4D0E-8D1A-E7CB4443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53298-EB05-9795-6461-47F03657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698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2980F-BDE2-C5C3-AF8E-A74BC763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CC1F9A-E450-7C86-7DCA-91F44769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35A55-9641-B643-1ABC-E00C04AF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21/05/2024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8EDC55-3C8E-BEE6-2CFE-1F9EF2D0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9442F-6DFD-0C49-CE76-0E16DAF1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769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C4C5E-75DC-638D-1E56-99DAC3A2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02671-72A0-D3A2-AFB3-6C66E809B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283A39-D555-D731-B7BA-AB79A6E6C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FC17ED-AE06-27FB-D319-A375480A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21/05/2024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32BFC2-8514-43D3-D7B1-36F741DF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1366F1-1B89-D795-A30E-4AB50319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90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92D4D-1DA2-6551-1108-65829E9E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CDFD77-9C2C-C295-F47F-29B7DA24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1C0F47-5D87-383D-26A2-96210E07D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26E187-223E-01C4-D1E0-D0BEDCC92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8C5FE0-B8B5-F648-5A8A-0824D83EA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860FB8-485F-BA61-009F-54198DD3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21/05/2024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2629C9-7A9E-6907-A478-E04F0728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3260DC-5B0A-8303-4929-A913ACBC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96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2B6C9-E5A7-42E3-E11D-2494AC77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0B22B3-0192-5DE3-2FCF-58A24BB1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21/05/2024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122B62-6BA8-CDB7-620A-17D41F74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E18AEC-8535-577D-D4C9-D638B807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6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51E8E7-3F82-125C-00C6-BF71DCB2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21/05/2024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36CBB0-E9D6-DEBF-258C-38DF3365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EBEC23-E484-E209-295A-96497678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648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82190-800A-B713-FE6E-6418C683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02FCD-39CE-8E18-67DE-EEB1B7CA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2A35C1-B177-D463-30C8-5D875E06F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4E4F46-8A24-17B7-7AC9-96ACD353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21/05/2024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C0401F-E6A3-45E9-D546-45A51B3E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ED6FEC-8DE6-0C15-FC3E-EC612798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952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1A86D-2F14-B7F0-62AA-D56F9B39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602BC5-2108-CFED-2C67-D27BE2BBD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E4B49F-49B4-832C-F7B3-9011EEC9F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D25555-34EE-2A59-0179-8D26CA58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21/05/2024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490A86-9905-0C3A-FE14-DF0BEE1D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25ED07-2A9B-8794-C896-277EBA2B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43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63A049-8EBB-8BE7-575C-F9F27138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A5F023-3911-D4FE-FCAB-79BD7D56A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4A0A9-6837-6719-68FE-9BF91AB09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4815F-0780-4F4C-8CAB-34D9B3259EB9}" type="datetimeFigureOut">
              <a:rPr lang="es-ES" smtClean="0"/>
              <a:t>21/05/2024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F33B77-28A5-406A-35A6-0EEC24E6A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FD5C8-DF89-833E-B2A6-E2BE3F199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105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chillesD9-Alex/-2024-Java-Angular-Bootcamp/tree/49e9cbefff5222ca5e21454098ba33e512397d10/%5BDDBB%5D/C3/TA15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pp.box.com/s/fmsa8qolnbquahin4fxfd6b9fi4fz3e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hlinkClick r:id="rId2"/>
            <a:extLst>
              <a:ext uri="{FF2B5EF4-FFF2-40B4-BE49-F238E27FC236}">
                <a16:creationId xmlns:a16="http://schemas.microsoft.com/office/drawing/2014/main" id="{83D6A5D3-F6EF-5CB4-8CE9-BE2A15574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187" y="2047481"/>
            <a:ext cx="3874813" cy="3800907"/>
          </a:xfrm>
          <a:prstGeom prst="rect">
            <a:avLst/>
          </a:prstGeom>
        </p:spPr>
      </p:pic>
      <p:pic>
        <p:nvPicPr>
          <p:cNvPr id="3" name="Imagen 2">
            <a:hlinkClick r:id="rId4"/>
            <a:extLst>
              <a:ext uri="{FF2B5EF4-FFF2-40B4-BE49-F238E27FC236}">
                <a16:creationId xmlns:a16="http://schemas.microsoft.com/office/drawing/2014/main" id="{77624ABE-C25F-37D7-1D59-80801EA6B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189" y="2047481"/>
            <a:ext cx="2544766" cy="38009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A0A77C-FC9C-8FA1-9C8C-4D753D795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1622" y="479266"/>
            <a:ext cx="8128755" cy="106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6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AE134A5-2D36-5B3D-060B-13E3DDD59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12" y="2367959"/>
            <a:ext cx="3939881" cy="4397121"/>
          </a:xfrm>
          <a:prstGeom prst="rect">
            <a:avLst/>
          </a:prstGeom>
        </p:spPr>
      </p:pic>
      <p:sp>
        <p:nvSpPr>
          <p:cNvPr id="5" name="Diagrama de flujo: disco magnético 4">
            <a:extLst>
              <a:ext uri="{FF2B5EF4-FFF2-40B4-BE49-F238E27FC236}">
                <a16:creationId xmlns:a16="http://schemas.microsoft.com/office/drawing/2014/main" id="{E2413A81-815E-2E77-22CF-C61202FABD23}"/>
              </a:ext>
            </a:extLst>
          </p:cNvPr>
          <p:cNvSpPr/>
          <p:nvPr/>
        </p:nvSpPr>
        <p:spPr>
          <a:xfrm>
            <a:off x="103587" y="176187"/>
            <a:ext cx="1775459" cy="55060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peliculas_salas</a:t>
            </a:r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709747C-CEC2-3802-3BBE-753AB30B6656}"/>
              </a:ext>
            </a:extLst>
          </p:cNvPr>
          <p:cNvSpPr/>
          <p:nvPr/>
        </p:nvSpPr>
        <p:spPr>
          <a:xfrm>
            <a:off x="2026530" y="5491157"/>
            <a:ext cx="3939880" cy="132817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58DE529A-91E7-99CB-021F-8D870D8473BD}"/>
              </a:ext>
            </a:extLst>
          </p:cNvPr>
          <p:cNvSpPr/>
          <p:nvPr/>
        </p:nvSpPr>
        <p:spPr>
          <a:xfrm>
            <a:off x="2809620" y="1847415"/>
            <a:ext cx="1827607" cy="464589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peliculas</a:t>
            </a:r>
            <a:endParaRPr lang="es-ES" dirty="0"/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99E1E021-A5E5-B0DF-F50C-8C413768D012}"/>
              </a:ext>
            </a:extLst>
          </p:cNvPr>
          <p:cNvSpPr/>
          <p:nvPr/>
        </p:nvSpPr>
        <p:spPr>
          <a:xfrm>
            <a:off x="7449703" y="1768597"/>
            <a:ext cx="1551161" cy="464590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salas</a:t>
            </a:r>
          </a:p>
        </p:txBody>
      </p:sp>
      <p:sp>
        <p:nvSpPr>
          <p:cNvPr id="25" name="Diagrama de flujo: conector fuera de página 24">
            <a:extLst>
              <a:ext uri="{FF2B5EF4-FFF2-40B4-BE49-F238E27FC236}">
                <a16:creationId xmlns:a16="http://schemas.microsoft.com/office/drawing/2014/main" id="{3F49371D-4410-73A1-B2BF-30ECFB77F349}"/>
              </a:ext>
            </a:extLst>
          </p:cNvPr>
          <p:cNvSpPr/>
          <p:nvPr/>
        </p:nvSpPr>
        <p:spPr>
          <a:xfrm>
            <a:off x="2026530" y="82222"/>
            <a:ext cx="294968" cy="2013155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/>
              <a:t>INSERT INTO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280633-EBC3-A36B-3A38-211051281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498" y="241961"/>
            <a:ext cx="9084668" cy="11640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579BCFF-C68B-B9EC-B2FE-B40DFC2E2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191" y="2367959"/>
            <a:ext cx="3048264" cy="3558848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6C419203-2276-812E-E7DA-F2A5F6A2C4FF}"/>
              </a:ext>
            </a:extLst>
          </p:cNvPr>
          <p:cNvSpPr/>
          <p:nvPr/>
        </p:nvSpPr>
        <p:spPr>
          <a:xfrm>
            <a:off x="6626573" y="4680155"/>
            <a:ext cx="3081882" cy="124665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A26E5BA-E046-37C6-A23D-D47CE86D5EDD}"/>
              </a:ext>
            </a:extLst>
          </p:cNvPr>
          <p:cNvSpPr txBox="1"/>
          <p:nvPr/>
        </p:nvSpPr>
        <p:spPr>
          <a:xfrm>
            <a:off x="6335727" y="6061579"/>
            <a:ext cx="572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Aquí me he saltado la sala 11 porque teníamos una peli #11 y quería que las nuevas pelis tuvieran nuevas salas.</a:t>
            </a:r>
          </a:p>
        </p:txBody>
      </p:sp>
    </p:spTree>
    <p:extLst>
      <p:ext uri="{BB962C8B-B14F-4D97-AF65-F5344CB8AC3E}">
        <p14:creationId xmlns:p14="http://schemas.microsoft.com/office/powerpoint/2010/main" val="401579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>
            <a:extLst>
              <a:ext uri="{FF2B5EF4-FFF2-40B4-BE49-F238E27FC236}">
                <a16:creationId xmlns:a16="http://schemas.microsoft.com/office/drawing/2014/main" id="{B35B67CB-A55C-BD72-D393-966D6D6B7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351" y="2355908"/>
            <a:ext cx="3558848" cy="4153260"/>
          </a:xfrm>
          <a:prstGeom prst="rect">
            <a:avLst/>
          </a:prstGeom>
        </p:spPr>
      </p:pic>
      <p:sp>
        <p:nvSpPr>
          <p:cNvPr id="5" name="Diagrama de flujo: disco magnético 4">
            <a:extLst>
              <a:ext uri="{FF2B5EF4-FFF2-40B4-BE49-F238E27FC236}">
                <a16:creationId xmlns:a16="http://schemas.microsoft.com/office/drawing/2014/main" id="{E2413A81-815E-2E77-22CF-C61202FABD23}"/>
              </a:ext>
            </a:extLst>
          </p:cNvPr>
          <p:cNvSpPr/>
          <p:nvPr/>
        </p:nvSpPr>
        <p:spPr>
          <a:xfrm>
            <a:off x="103587" y="176187"/>
            <a:ext cx="1775459" cy="55060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cientificos_db</a:t>
            </a:r>
            <a:endParaRPr lang="es-ES" dirty="0"/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58DE529A-91E7-99CB-021F-8D870D8473BD}"/>
              </a:ext>
            </a:extLst>
          </p:cNvPr>
          <p:cNvSpPr/>
          <p:nvPr/>
        </p:nvSpPr>
        <p:spPr>
          <a:xfrm>
            <a:off x="346407" y="1752583"/>
            <a:ext cx="1827607" cy="464589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asignado_a</a:t>
            </a:r>
            <a:endParaRPr lang="es-ES" dirty="0"/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99E1E021-A5E5-B0DF-F50C-8C413768D012}"/>
              </a:ext>
            </a:extLst>
          </p:cNvPr>
          <p:cNvSpPr/>
          <p:nvPr/>
        </p:nvSpPr>
        <p:spPr>
          <a:xfrm>
            <a:off x="3706653" y="1752582"/>
            <a:ext cx="1551161" cy="464590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cientificos</a:t>
            </a:r>
            <a:endParaRPr lang="es-ES" dirty="0"/>
          </a:p>
        </p:txBody>
      </p:sp>
      <p:sp>
        <p:nvSpPr>
          <p:cNvPr id="25" name="Diagrama de flujo: conector fuera de página 24">
            <a:extLst>
              <a:ext uri="{FF2B5EF4-FFF2-40B4-BE49-F238E27FC236}">
                <a16:creationId xmlns:a16="http://schemas.microsoft.com/office/drawing/2014/main" id="{3F49371D-4410-73A1-B2BF-30ECFB77F349}"/>
              </a:ext>
            </a:extLst>
          </p:cNvPr>
          <p:cNvSpPr/>
          <p:nvPr/>
        </p:nvSpPr>
        <p:spPr>
          <a:xfrm>
            <a:off x="2350397" y="130590"/>
            <a:ext cx="294968" cy="2013155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/>
              <a:t>INSERT INTO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38A22A-F34B-C4E9-BC4F-9EFDE79B7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963" y="196894"/>
            <a:ext cx="9354695" cy="12421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2A8147-48B7-1B3C-8C76-B75F00E5A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81" y="2355908"/>
            <a:ext cx="1493649" cy="4130398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1709747C-CEC2-3802-3BBE-753AB30B6656}"/>
              </a:ext>
            </a:extLst>
          </p:cNvPr>
          <p:cNvSpPr/>
          <p:nvPr/>
        </p:nvSpPr>
        <p:spPr>
          <a:xfrm>
            <a:off x="311956" y="5158131"/>
            <a:ext cx="1862058" cy="132817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Diagrama de flujo: almacenamiento interno 8">
            <a:extLst>
              <a:ext uri="{FF2B5EF4-FFF2-40B4-BE49-F238E27FC236}">
                <a16:creationId xmlns:a16="http://schemas.microsoft.com/office/drawing/2014/main" id="{389468BB-2C30-6628-11D2-B809F5ED0D51}"/>
              </a:ext>
            </a:extLst>
          </p:cNvPr>
          <p:cNvSpPr/>
          <p:nvPr/>
        </p:nvSpPr>
        <p:spPr>
          <a:xfrm>
            <a:off x="7432481" y="1752582"/>
            <a:ext cx="1551161" cy="464590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proyecto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8840422-C16B-EC76-E81F-2C21A4DA8AF1}"/>
              </a:ext>
            </a:extLst>
          </p:cNvPr>
          <p:cNvSpPr/>
          <p:nvPr/>
        </p:nvSpPr>
        <p:spPr>
          <a:xfrm>
            <a:off x="6609351" y="5225012"/>
            <a:ext cx="3635862" cy="124665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770EAD7-E7DB-751C-8A93-924034895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7288" y="2317805"/>
            <a:ext cx="1729890" cy="4168501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782C0CDF-D5E8-E0E5-B589-07910B5D0A68}"/>
              </a:ext>
            </a:extLst>
          </p:cNvPr>
          <p:cNvSpPr/>
          <p:nvPr/>
        </p:nvSpPr>
        <p:spPr>
          <a:xfrm>
            <a:off x="3560378" y="2833169"/>
            <a:ext cx="1739465" cy="30332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378F1DB-7A34-FD5F-934B-45FBE77A884E}"/>
              </a:ext>
            </a:extLst>
          </p:cNvPr>
          <p:cNvSpPr/>
          <p:nvPr/>
        </p:nvSpPr>
        <p:spPr>
          <a:xfrm>
            <a:off x="3559423" y="3361315"/>
            <a:ext cx="1739465" cy="30332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0D92C70-1501-44E2-329F-EAC9C33D3552}"/>
              </a:ext>
            </a:extLst>
          </p:cNvPr>
          <p:cNvSpPr/>
          <p:nvPr/>
        </p:nvSpPr>
        <p:spPr>
          <a:xfrm>
            <a:off x="3558807" y="3864369"/>
            <a:ext cx="1739465" cy="30332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C64AC99-3A65-0516-1113-140A18320930}"/>
              </a:ext>
            </a:extLst>
          </p:cNvPr>
          <p:cNvSpPr/>
          <p:nvPr/>
        </p:nvSpPr>
        <p:spPr>
          <a:xfrm>
            <a:off x="3558806" y="4382987"/>
            <a:ext cx="1739465" cy="30332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8F8D4D5-208A-1561-172C-20EC62D2EF11}"/>
              </a:ext>
            </a:extLst>
          </p:cNvPr>
          <p:cNvSpPr/>
          <p:nvPr/>
        </p:nvSpPr>
        <p:spPr>
          <a:xfrm>
            <a:off x="3558806" y="4886041"/>
            <a:ext cx="1739465" cy="30332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183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E2701C1-11DE-EC38-DB7E-38079F953F26}"/>
              </a:ext>
            </a:extLst>
          </p:cNvPr>
          <p:cNvSpPr txBox="1"/>
          <p:nvPr/>
        </p:nvSpPr>
        <p:spPr>
          <a:xfrm flipH="1">
            <a:off x="343785" y="2679696"/>
            <a:ext cx="60477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/>
              <a:t>Ahora, el objetivo sigue siendo expandir estos datos, pero mediante el lenguaje Java en Eclipse.</a:t>
            </a:r>
          </a:p>
          <a:p>
            <a:endParaRPr lang="es-ES" dirty="0"/>
          </a:p>
          <a:p>
            <a:r>
              <a:rPr lang="es-ES" dirty="0"/>
              <a:t>He utilizado las capturas de la TA15 de las DDBB realizadas ahí para que podamos ver cómo eran las tablas originalmente y cómo el proceso de inserción de datos desde Eclipse ha sido exitoso.</a:t>
            </a:r>
          </a:p>
          <a:p>
            <a:endParaRPr lang="es-ES" dirty="0"/>
          </a:p>
          <a:p>
            <a:r>
              <a:rPr lang="es-ES" dirty="0"/>
              <a:t>Para las demás DDBB podremos ver los nuevos datos insertados directamente.</a:t>
            </a:r>
          </a:p>
        </p:txBody>
      </p:sp>
      <p:pic>
        <p:nvPicPr>
          <p:cNvPr id="1026" name="Picture 2" descr="fix mysql database issues">
            <a:extLst>
              <a:ext uri="{FF2B5EF4-FFF2-40B4-BE49-F238E27FC236}">
                <a16:creationId xmlns:a16="http://schemas.microsoft.com/office/drawing/2014/main" id="{780AD40B-4969-65EF-FB20-107093034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805" y="3028949"/>
            <a:ext cx="2986087" cy="244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267E942-B6C7-0A24-BE17-F9BC051888DE}"/>
              </a:ext>
            </a:extLst>
          </p:cNvPr>
          <p:cNvSpPr txBox="1"/>
          <p:nvPr/>
        </p:nvSpPr>
        <p:spPr>
          <a:xfrm>
            <a:off x="343785" y="11098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Esta actividad consistía en añadir datos a las DDBB que ya tenemos creadas.</a:t>
            </a:r>
          </a:p>
          <a:p>
            <a:r>
              <a:rPr lang="es-ES" dirty="0"/>
              <a:t>Estas DDBB las creamos escribiendo el código en MySQL y le añadimos los datos que nos pidieron en actividades anteriores.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C2E1F76-78AC-5B5F-C561-806C0913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224" y="1204350"/>
            <a:ext cx="2138341" cy="1475346"/>
          </a:xfrm>
          <a:prstGeom prst="rect">
            <a:avLst/>
          </a:prstGeom>
        </p:spPr>
      </p:pic>
      <p:sp>
        <p:nvSpPr>
          <p:cNvPr id="12" name="Flecha: curvada hacia abajo 11">
            <a:extLst>
              <a:ext uri="{FF2B5EF4-FFF2-40B4-BE49-F238E27FC236}">
                <a16:creationId xmlns:a16="http://schemas.microsoft.com/office/drawing/2014/main" id="{D455FA34-3E23-89C4-BF0C-2B9C50D8B045}"/>
              </a:ext>
            </a:extLst>
          </p:cNvPr>
          <p:cNvSpPr/>
          <p:nvPr/>
        </p:nvSpPr>
        <p:spPr>
          <a:xfrm rot="2393897">
            <a:off x="8063047" y="849880"/>
            <a:ext cx="3703516" cy="1989157"/>
          </a:xfrm>
          <a:prstGeom prst="curvedDownArrow">
            <a:avLst>
              <a:gd name="adj1" fmla="val 25000"/>
              <a:gd name="adj2" fmla="val 47324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47D5B0E8-CC88-C733-FFF8-D04AD1C7B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197" y="260391"/>
            <a:ext cx="1197216" cy="1887917"/>
          </a:xfrm>
          <a:prstGeom prst="rect">
            <a:avLst/>
          </a:prstGeom>
        </p:spPr>
      </p:pic>
      <p:pic>
        <p:nvPicPr>
          <p:cNvPr id="16" name="Imagen 15" descr="Icono&#10;&#10;Descripción generada automáticamente con confianza media">
            <a:extLst>
              <a:ext uri="{FF2B5EF4-FFF2-40B4-BE49-F238E27FC236}">
                <a16:creationId xmlns:a16="http://schemas.microsoft.com/office/drawing/2014/main" id="{BBD7D8F8-9535-C2D8-A700-5801E49F94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011" y="260391"/>
            <a:ext cx="1122068" cy="1049747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DF057740-6E0A-0AA4-830A-AD597740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559" y="4627566"/>
            <a:ext cx="1538441" cy="84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1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B6EC1A9-5B48-0EBE-136C-A2A9705A3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332" y="506950"/>
            <a:ext cx="4290432" cy="285774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6160262-9F3B-A05E-D047-BE838931D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031" y="507532"/>
            <a:ext cx="1386960" cy="861135"/>
          </a:xfrm>
          <a:prstGeom prst="rect">
            <a:avLst/>
          </a:prstGeom>
        </p:spPr>
      </p:pic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CCF103CF-B36B-FE40-5FA7-E0417DE2E43C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560991" y="1039956"/>
            <a:ext cx="376341" cy="895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D3DFBAF-7F99-B221-E63E-405A1C01B824}"/>
              </a:ext>
            </a:extLst>
          </p:cNvPr>
          <p:cNvSpPr/>
          <p:nvPr/>
        </p:nvSpPr>
        <p:spPr>
          <a:xfrm>
            <a:off x="1294887" y="959564"/>
            <a:ext cx="1266104" cy="1607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84FE32-72B0-0836-7169-73CD8449B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913" y="4328698"/>
            <a:ext cx="6200986" cy="2180924"/>
          </a:xfrm>
          <a:prstGeom prst="rect">
            <a:avLst/>
          </a:prstGeom>
        </p:spPr>
      </p:pic>
      <p:sp>
        <p:nvSpPr>
          <p:cNvPr id="8" name="Signo más 7">
            <a:extLst>
              <a:ext uri="{FF2B5EF4-FFF2-40B4-BE49-F238E27FC236}">
                <a16:creationId xmlns:a16="http://schemas.microsoft.com/office/drawing/2014/main" id="{7978ADDE-EB11-6A19-4490-E3869148A25D}"/>
              </a:ext>
            </a:extLst>
          </p:cNvPr>
          <p:cNvSpPr/>
          <p:nvPr/>
        </p:nvSpPr>
        <p:spPr>
          <a:xfrm>
            <a:off x="3918251" y="3493302"/>
            <a:ext cx="636411" cy="640707"/>
          </a:xfrm>
          <a:prstGeom prst="mathPlus">
            <a:avLst>
              <a:gd name="adj1" fmla="val 173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0E1C744-C481-D14F-BDC2-13EE7E3B6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3379" y="305280"/>
            <a:ext cx="1928027" cy="4252328"/>
          </a:xfrm>
          <a:prstGeom prst="rect">
            <a:avLst/>
          </a:prstGeom>
        </p:spPr>
      </p:pic>
      <p:sp>
        <p:nvSpPr>
          <p:cNvPr id="15" name="Cerrar llave 14">
            <a:extLst>
              <a:ext uri="{FF2B5EF4-FFF2-40B4-BE49-F238E27FC236}">
                <a16:creationId xmlns:a16="http://schemas.microsoft.com/office/drawing/2014/main" id="{EB172F36-E3BA-55BA-8B2A-C8CEC8B30F38}"/>
              </a:ext>
            </a:extLst>
          </p:cNvPr>
          <p:cNvSpPr/>
          <p:nvPr/>
        </p:nvSpPr>
        <p:spPr>
          <a:xfrm>
            <a:off x="7573899" y="98323"/>
            <a:ext cx="636411" cy="651878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454A465-EF72-3333-9A7F-2A67E850B5A9}"/>
              </a:ext>
            </a:extLst>
          </p:cNvPr>
          <p:cNvSpPr/>
          <p:nvPr/>
        </p:nvSpPr>
        <p:spPr>
          <a:xfrm>
            <a:off x="9044661" y="3209192"/>
            <a:ext cx="2114952" cy="134841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43B7523-9AC4-A3E6-0A40-9EF73E0194D9}"/>
              </a:ext>
            </a:extLst>
          </p:cNvPr>
          <p:cNvSpPr/>
          <p:nvPr/>
        </p:nvSpPr>
        <p:spPr>
          <a:xfrm>
            <a:off x="1733365" y="4744154"/>
            <a:ext cx="5949252" cy="91922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637EE3E2-F50D-2BA0-C3C8-560A08DAA001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7682617" y="3883400"/>
            <a:ext cx="1362044" cy="1320368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iagrama de flujo: disco magnético 25">
            <a:extLst>
              <a:ext uri="{FF2B5EF4-FFF2-40B4-BE49-F238E27FC236}">
                <a16:creationId xmlns:a16="http://schemas.microsoft.com/office/drawing/2014/main" id="{BC06DC6B-57A1-2D8D-166B-D49D9D20ED35}"/>
              </a:ext>
            </a:extLst>
          </p:cNvPr>
          <p:cNvSpPr/>
          <p:nvPr/>
        </p:nvSpPr>
        <p:spPr>
          <a:xfrm>
            <a:off x="170920" y="531099"/>
            <a:ext cx="904117" cy="55060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TA15</a:t>
            </a:r>
          </a:p>
        </p:txBody>
      </p:sp>
    </p:spTree>
    <p:extLst>
      <p:ext uri="{BB962C8B-B14F-4D97-AF65-F5344CB8AC3E}">
        <p14:creationId xmlns:p14="http://schemas.microsoft.com/office/powerpoint/2010/main" val="74324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igno más 7">
            <a:extLst>
              <a:ext uri="{FF2B5EF4-FFF2-40B4-BE49-F238E27FC236}">
                <a16:creationId xmlns:a16="http://schemas.microsoft.com/office/drawing/2014/main" id="{7978ADDE-EB11-6A19-4490-E3869148A25D}"/>
              </a:ext>
            </a:extLst>
          </p:cNvPr>
          <p:cNvSpPr/>
          <p:nvPr/>
        </p:nvSpPr>
        <p:spPr>
          <a:xfrm>
            <a:off x="3918251" y="3493302"/>
            <a:ext cx="636411" cy="640707"/>
          </a:xfrm>
          <a:prstGeom prst="mathPlus">
            <a:avLst>
              <a:gd name="adj1" fmla="val 173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errar llave 14">
            <a:extLst>
              <a:ext uri="{FF2B5EF4-FFF2-40B4-BE49-F238E27FC236}">
                <a16:creationId xmlns:a16="http://schemas.microsoft.com/office/drawing/2014/main" id="{EB172F36-E3BA-55BA-8B2A-C8CEC8B30F38}"/>
              </a:ext>
            </a:extLst>
          </p:cNvPr>
          <p:cNvSpPr/>
          <p:nvPr/>
        </p:nvSpPr>
        <p:spPr>
          <a:xfrm>
            <a:off x="7573899" y="98323"/>
            <a:ext cx="636411" cy="651878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637EE3E2-F50D-2BA0-C3C8-560A08DAA001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6630830" y="3873280"/>
            <a:ext cx="2413831" cy="1214230"/>
          </a:xfrm>
          <a:prstGeom prst="bentConnector3">
            <a:avLst>
              <a:gd name="adj1" fmla="val 67515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iagrama de flujo: disco magnético 25">
            <a:extLst>
              <a:ext uri="{FF2B5EF4-FFF2-40B4-BE49-F238E27FC236}">
                <a16:creationId xmlns:a16="http://schemas.microsoft.com/office/drawing/2014/main" id="{BC06DC6B-57A1-2D8D-166B-D49D9D20ED35}"/>
              </a:ext>
            </a:extLst>
          </p:cNvPr>
          <p:cNvSpPr/>
          <p:nvPr/>
        </p:nvSpPr>
        <p:spPr>
          <a:xfrm>
            <a:off x="170920" y="531099"/>
            <a:ext cx="904117" cy="55060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TA15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D8D4158-B733-0896-CB29-32C676397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42" y="374432"/>
            <a:ext cx="1562235" cy="1051651"/>
          </a:xfrm>
          <a:prstGeom prst="rect">
            <a:avLst/>
          </a:prstGeom>
        </p:spPr>
      </p:pic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984CCE67-6C6C-CD7F-4CDC-245CEC3DB34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575549" y="900257"/>
            <a:ext cx="310017" cy="9034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4271E4C4-B271-76A9-6351-C833E778B1F0}"/>
              </a:ext>
            </a:extLst>
          </p:cNvPr>
          <p:cNvSpPr/>
          <p:nvPr/>
        </p:nvSpPr>
        <p:spPr>
          <a:xfrm>
            <a:off x="1309445" y="819865"/>
            <a:ext cx="1266104" cy="1607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4C99EED-FA3A-2049-4D51-F0C53DD5A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566" y="374838"/>
            <a:ext cx="4633362" cy="285774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572AC16-B52F-0ECB-1AF3-BC31E73D9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379" y="346004"/>
            <a:ext cx="2370025" cy="4191363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7454A465-EF72-3333-9A7F-2A67E850B5A9}"/>
              </a:ext>
            </a:extLst>
          </p:cNvPr>
          <p:cNvSpPr/>
          <p:nvPr/>
        </p:nvSpPr>
        <p:spPr>
          <a:xfrm>
            <a:off x="9044661" y="3209192"/>
            <a:ext cx="2577068" cy="132817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CA1CE53A-E86F-9ECB-9562-8983BC5F8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470" y="4134009"/>
            <a:ext cx="5917736" cy="2538879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643B7523-9AC4-A3E6-0A40-9EF73E0194D9}"/>
              </a:ext>
            </a:extLst>
          </p:cNvPr>
          <p:cNvSpPr/>
          <p:nvPr/>
        </p:nvSpPr>
        <p:spPr>
          <a:xfrm>
            <a:off x="1360801" y="4511638"/>
            <a:ext cx="5270029" cy="115174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793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>
            <a:extLst>
              <a:ext uri="{FF2B5EF4-FFF2-40B4-BE49-F238E27FC236}">
                <a16:creationId xmlns:a16="http://schemas.microsoft.com/office/drawing/2014/main" id="{6FD380E5-75F2-1BA3-224D-EA5B8332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513" y="288220"/>
            <a:ext cx="1920406" cy="416850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C69AD43-0A73-6466-57A6-3BAD08CD8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11" y="4147434"/>
            <a:ext cx="6750442" cy="2364562"/>
          </a:xfrm>
          <a:prstGeom prst="rect">
            <a:avLst/>
          </a:prstGeom>
        </p:spPr>
      </p:pic>
      <p:sp>
        <p:nvSpPr>
          <p:cNvPr id="8" name="Signo más 7">
            <a:extLst>
              <a:ext uri="{FF2B5EF4-FFF2-40B4-BE49-F238E27FC236}">
                <a16:creationId xmlns:a16="http://schemas.microsoft.com/office/drawing/2014/main" id="{7978ADDE-EB11-6A19-4490-E3869148A25D}"/>
              </a:ext>
            </a:extLst>
          </p:cNvPr>
          <p:cNvSpPr/>
          <p:nvPr/>
        </p:nvSpPr>
        <p:spPr>
          <a:xfrm>
            <a:off x="3918251" y="3493302"/>
            <a:ext cx="636411" cy="640707"/>
          </a:xfrm>
          <a:prstGeom prst="mathPlus">
            <a:avLst>
              <a:gd name="adj1" fmla="val 173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errar llave 14">
            <a:extLst>
              <a:ext uri="{FF2B5EF4-FFF2-40B4-BE49-F238E27FC236}">
                <a16:creationId xmlns:a16="http://schemas.microsoft.com/office/drawing/2014/main" id="{EB172F36-E3BA-55BA-8B2A-C8CEC8B30F38}"/>
              </a:ext>
            </a:extLst>
          </p:cNvPr>
          <p:cNvSpPr/>
          <p:nvPr/>
        </p:nvSpPr>
        <p:spPr>
          <a:xfrm>
            <a:off x="7573899" y="98323"/>
            <a:ext cx="636411" cy="651878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637EE3E2-F50D-2BA0-C3C8-560A08DAA001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7256771" y="3813655"/>
            <a:ext cx="1730703" cy="1226508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iagrama de flujo: disco magnético 25">
            <a:extLst>
              <a:ext uri="{FF2B5EF4-FFF2-40B4-BE49-F238E27FC236}">
                <a16:creationId xmlns:a16="http://schemas.microsoft.com/office/drawing/2014/main" id="{BC06DC6B-57A1-2D8D-166B-D49D9D20ED35}"/>
              </a:ext>
            </a:extLst>
          </p:cNvPr>
          <p:cNvSpPr/>
          <p:nvPr/>
        </p:nvSpPr>
        <p:spPr>
          <a:xfrm>
            <a:off x="170920" y="531099"/>
            <a:ext cx="904117" cy="55060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TA15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454A465-EF72-3333-9A7F-2A67E850B5A9}"/>
              </a:ext>
            </a:extLst>
          </p:cNvPr>
          <p:cNvSpPr/>
          <p:nvPr/>
        </p:nvSpPr>
        <p:spPr>
          <a:xfrm>
            <a:off x="8987474" y="3149567"/>
            <a:ext cx="2577068" cy="132817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43B7523-9AC4-A3E6-0A40-9EF73E0194D9}"/>
              </a:ext>
            </a:extLst>
          </p:cNvPr>
          <p:cNvSpPr/>
          <p:nvPr/>
        </p:nvSpPr>
        <p:spPr>
          <a:xfrm>
            <a:off x="668597" y="4511638"/>
            <a:ext cx="6588174" cy="105704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560471-464A-2128-A46A-5552349DF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882" y="346004"/>
            <a:ext cx="1684166" cy="1272650"/>
          </a:xfrm>
          <a:prstGeom prst="rect">
            <a:avLst/>
          </a:prstGeom>
        </p:spPr>
      </p:pic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CCF103CF-B36B-FE40-5FA7-E0417DE2E43C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2660017" y="878429"/>
            <a:ext cx="642229" cy="888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D3DFBAF-7F99-B221-E63E-405A1C01B824}"/>
              </a:ext>
            </a:extLst>
          </p:cNvPr>
          <p:cNvSpPr/>
          <p:nvPr/>
        </p:nvSpPr>
        <p:spPr>
          <a:xfrm>
            <a:off x="1393913" y="798037"/>
            <a:ext cx="1266104" cy="1607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021F066-5044-A83B-0D0B-16CA7D8335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343"/>
          <a:stretch/>
        </p:blipFill>
        <p:spPr>
          <a:xfrm>
            <a:off x="3302246" y="346004"/>
            <a:ext cx="1868420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3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>
            <a:extLst>
              <a:ext uri="{FF2B5EF4-FFF2-40B4-BE49-F238E27FC236}">
                <a16:creationId xmlns:a16="http://schemas.microsoft.com/office/drawing/2014/main" id="{59709458-843F-B702-04F7-0671EEAE3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75" y="4176033"/>
            <a:ext cx="6549325" cy="229404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E47FA01-56D2-4314-AC70-BB1BB3EEB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581" y="563840"/>
            <a:ext cx="3810330" cy="4168501"/>
          </a:xfrm>
          <a:prstGeom prst="rect">
            <a:avLst/>
          </a:prstGeom>
        </p:spPr>
      </p:pic>
      <p:sp>
        <p:nvSpPr>
          <p:cNvPr id="8" name="Signo más 7">
            <a:extLst>
              <a:ext uri="{FF2B5EF4-FFF2-40B4-BE49-F238E27FC236}">
                <a16:creationId xmlns:a16="http://schemas.microsoft.com/office/drawing/2014/main" id="{7978ADDE-EB11-6A19-4490-E3869148A25D}"/>
              </a:ext>
            </a:extLst>
          </p:cNvPr>
          <p:cNvSpPr/>
          <p:nvPr/>
        </p:nvSpPr>
        <p:spPr>
          <a:xfrm>
            <a:off x="3918251" y="3493302"/>
            <a:ext cx="636411" cy="640707"/>
          </a:xfrm>
          <a:prstGeom prst="mathPlus">
            <a:avLst>
              <a:gd name="adj1" fmla="val 173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errar llave 14">
            <a:extLst>
              <a:ext uri="{FF2B5EF4-FFF2-40B4-BE49-F238E27FC236}">
                <a16:creationId xmlns:a16="http://schemas.microsoft.com/office/drawing/2014/main" id="{EB172F36-E3BA-55BA-8B2A-C8CEC8B30F38}"/>
              </a:ext>
            </a:extLst>
          </p:cNvPr>
          <p:cNvSpPr/>
          <p:nvPr/>
        </p:nvSpPr>
        <p:spPr>
          <a:xfrm>
            <a:off x="7331716" y="169606"/>
            <a:ext cx="636411" cy="651878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637EE3E2-F50D-2BA0-C3C8-560A08DAA001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7295444" y="4068254"/>
            <a:ext cx="821593" cy="928678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iagrama de flujo: disco magnético 25">
            <a:extLst>
              <a:ext uri="{FF2B5EF4-FFF2-40B4-BE49-F238E27FC236}">
                <a16:creationId xmlns:a16="http://schemas.microsoft.com/office/drawing/2014/main" id="{BC06DC6B-57A1-2D8D-166B-D49D9D20ED35}"/>
              </a:ext>
            </a:extLst>
          </p:cNvPr>
          <p:cNvSpPr/>
          <p:nvPr/>
        </p:nvSpPr>
        <p:spPr>
          <a:xfrm>
            <a:off x="170920" y="531099"/>
            <a:ext cx="904117" cy="55060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TA15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454A465-EF72-3333-9A7F-2A67E850B5A9}"/>
              </a:ext>
            </a:extLst>
          </p:cNvPr>
          <p:cNvSpPr/>
          <p:nvPr/>
        </p:nvSpPr>
        <p:spPr>
          <a:xfrm>
            <a:off x="8117037" y="3404166"/>
            <a:ext cx="3955418" cy="132817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43B7523-9AC4-A3E6-0A40-9EF73E0194D9}"/>
              </a:ext>
            </a:extLst>
          </p:cNvPr>
          <p:cNvSpPr/>
          <p:nvPr/>
        </p:nvSpPr>
        <p:spPr>
          <a:xfrm>
            <a:off x="707270" y="4468407"/>
            <a:ext cx="6588174" cy="105704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E30D568-6A2B-A485-46B5-0C80C4FFF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238" y="531099"/>
            <a:ext cx="1546994" cy="1303133"/>
          </a:xfrm>
          <a:prstGeom prst="rect">
            <a:avLst/>
          </a:prstGeom>
        </p:spPr>
      </p:pic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CCF103CF-B36B-FE40-5FA7-E0417DE2E43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539390" y="1081705"/>
            <a:ext cx="565688" cy="878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ED3DFBAF-7F99-B221-E63E-405A1C01B824}"/>
              </a:ext>
            </a:extLst>
          </p:cNvPr>
          <p:cNvSpPr/>
          <p:nvPr/>
        </p:nvSpPr>
        <p:spPr>
          <a:xfrm>
            <a:off x="1273286" y="1001313"/>
            <a:ext cx="1266104" cy="1607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990902-FA28-3195-C9E4-5C921BB69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078" y="542995"/>
            <a:ext cx="3772227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B85FDAF-B506-68C2-ECE8-ABBF9D93F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43" y="31956"/>
            <a:ext cx="9495343" cy="1736642"/>
          </a:xfrm>
          <a:prstGeom prst="rect">
            <a:avLst/>
          </a:prstGeom>
        </p:spPr>
      </p:pic>
      <p:sp>
        <p:nvSpPr>
          <p:cNvPr id="5" name="Diagrama de flujo: disco magnético 4">
            <a:extLst>
              <a:ext uri="{FF2B5EF4-FFF2-40B4-BE49-F238E27FC236}">
                <a16:creationId xmlns:a16="http://schemas.microsoft.com/office/drawing/2014/main" id="{E2413A81-815E-2E77-22CF-C61202FABD23}"/>
              </a:ext>
            </a:extLst>
          </p:cNvPr>
          <p:cNvSpPr/>
          <p:nvPr/>
        </p:nvSpPr>
        <p:spPr>
          <a:xfrm>
            <a:off x="258257" y="173846"/>
            <a:ext cx="1512634" cy="55060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tienda_infor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D38C5FF-9EA6-231F-27BA-4B3BA985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910" y="2390821"/>
            <a:ext cx="2149026" cy="420660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A2095C3-A365-D1ED-ABA5-C8AC58BF2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724" y="2390821"/>
            <a:ext cx="4778154" cy="4435224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6C419203-2276-812E-E7DA-F2A5F6A2C4FF}"/>
              </a:ext>
            </a:extLst>
          </p:cNvPr>
          <p:cNvSpPr/>
          <p:nvPr/>
        </p:nvSpPr>
        <p:spPr>
          <a:xfrm>
            <a:off x="4994724" y="5497870"/>
            <a:ext cx="4778154" cy="132817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709747C-CEC2-3802-3BBE-753AB30B6656}"/>
              </a:ext>
            </a:extLst>
          </p:cNvPr>
          <p:cNvSpPr/>
          <p:nvPr/>
        </p:nvSpPr>
        <p:spPr>
          <a:xfrm>
            <a:off x="2576149" y="5253545"/>
            <a:ext cx="2221787" cy="132817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58DE529A-91E7-99CB-021F-8D870D8473BD}"/>
              </a:ext>
            </a:extLst>
          </p:cNvPr>
          <p:cNvSpPr/>
          <p:nvPr/>
        </p:nvSpPr>
        <p:spPr>
          <a:xfrm>
            <a:off x="2809620" y="1847415"/>
            <a:ext cx="1827607" cy="464589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fabricantes</a:t>
            </a:r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99E1E021-A5E5-B0DF-F50C-8C413768D012}"/>
              </a:ext>
            </a:extLst>
          </p:cNvPr>
          <p:cNvSpPr/>
          <p:nvPr/>
        </p:nvSpPr>
        <p:spPr>
          <a:xfrm>
            <a:off x="6393304" y="1847414"/>
            <a:ext cx="1551161" cy="464590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artículos</a:t>
            </a:r>
          </a:p>
        </p:txBody>
      </p:sp>
      <p:sp>
        <p:nvSpPr>
          <p:cNvPr id="25" name="Diagrama de flujo: conector fuera de página 24">
            <a:extLst>
              <a:ext uri="{FF2B5EF4-FFF2-40B4-BE49-F238E27FC236}">
                <a16:creationId xmlns:a16="http://schemas.microsoft.com/office/drawing/2014/main" id="{3F49371D-4410-73A1-B2BF-30ECFB77F349}"/>
              </a:ext>
            </a:extLst>
          </p:cNvPr>
          <p:cNvSpPr/>
          <p:nvPr/>
        </p:nvSpPr>
        <p:spPr>
          <a:xfrm>
            <a:off x="1918375" y="31956"/>
            <a:ext cx="294968" cy="2013155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/>
              <a:t>INSERT INTO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4A35BBF-AB93-418F-0D98-A7C69863D563}"/>
              </a:ext>
            </a:extLst>
          </p:cNvPr>
          <p:cNvSpPr/>
          <p:nvPr/>
        </p:nvSpPr>
        <p:spPr>
          <a:xfrm>
            <a:off x="2226905" y="92052"/>
            <a:ext cx="9306334" cy="126480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963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E160572A-9313-11C4-5632-18EA10973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59" y="2449351"/>
            <a:ext cx="3330229" cy="1546994"/>
          </a:xfrm>
          <a:prstGeom prst="rect">
            <a:avLst/>
          </a:prstGeom>
        </p:spPr>
      </p:pic>
      <p:sp>
        <p:nvSpPr>
          <p:cNvPr id="5" name="Diagrama de flujo: disco magnético 4">
            <a:extLst>
              <a:ext uri="{FF2B5EF4-FFF2-40B4-BE49-F238E27FC236}">
                <a16:creationId xmlns:a16="http://schemas.microsoft.com/office/drawing/2014/main" id="{E2413A81-815E-2E77-22CF-C61202FABD23}"/>
              </a:ext>
            </a:extLst>
          </p:cNvPr>
          <p:cNvSpPr/>
          <p:nvPr/>
        </p:nvSpPr>
        <p:spPr>
          <a:xfrm>
            <a:off x="129354" y="197162"/>
            <a:ext cx="1775459" cy="55060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empleados_db</a:t>
            </a:r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709747C-CEC2-3802-3BBE-753AB30B6656}"/>
              </a:ext>
            </a:extLst>
          </p:cNvPr>
          <p:cNvSpPr/>
          <p:nvPr/>
        </p:nvSpPr>
        <p:spPr>
          <a:xfrm>
            <a:off x="1850111" y="2449351"/>
            <a:ext cx="3646121" cy="154699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58DE529A-91E7-99CB-021F-8D870D8473BD}"/>
              </a:ext>
            </a:extLst>
          </p:cNvPr>
          <p:cNvSpPr/>
          <p:nvPr/>
        </p:nvSpPr>
        <p:spPr>
          <a:xfrm>
            <a:off x="2809620" y="1847415"/>
            <a:ext cx="1827607" cy="464589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empelados</a:t>
            </a:r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99E1E021-A5E5-B0DF-F50C-8C413768D012}"/>
              </a:ext>
            </a:extLst>
          </p:cNvPr>
          <p:cNvSpPr/>
          <p:nvPr/>
        </p:nvSpPr>
        <p:spPr>
          <a:xfrm>
            <a:off x="6393304" y="1847414"/>
            <a:ext cx="2121431" cy="464590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departamentos</a:t>
            </a:r>
          </a:p>
        </p:txBody>
      </p:sp>
      <p:sp>
        <p:nvSpPr>
          <p:cNvPr id="25" name="Diagrama de flujo: conector fuera de página 24">
            <a:extLst>
              <a:ext uri="{FF2B5EF4-FFF2-40B4-BE49-F238E27FC236}">
                <a16:creationId xmlns:a16="http://schemas.microsoft.com/office/drawing/2014/main" id="{3F49371D-4410-73A1-B2BF-30ECFB77F349}"/>
              </a:ext>
            </a:extLst>
          </p:cNvPr>
          <p:cNvSpPr/>
          <p:nvPr/>
        </p:nvSpPr>
        <p:spPr>
          <a:xfrm>
            <a:off x="1942854" y="41208"/>
            <a:ext cx="294968" cy="2013155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/>
              <a:t>INSERT INTO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F33308-0E07-E7B5-55AB-EF5A6434E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05" y="197162"/>
            <a:ext cx="9835741" cy="11539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376649-79E5-2F0E-D3D9-63CE1A9DC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336" y="2326950"/>
            <a:ext cx="3749365" cy="4419983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6C419203-2276-812E-E7DA-F2A5F6A2C4FF}"/>
              </a:ext>
            </a:extLst>
          </p:cNvPr>
          <p:cNvSpPr/>
          <p:nvPr/>
        </p:nvSpPr>
        <p:spPr>
          <a:xfrm>
            <a:off x="5496232" y="5397910"/>
            <a:ext cx="3913239" cy="142813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94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98AB656-FE00-415C-3E82-676708EB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66" y="2367959"/>
            <a:ext cx="3467400" cy="4458086"/>
          </a:xfrm>
          <a:prstGeom prst="rect">
            <a:avLst/>
          </a:prstGeom>
        </p:spPr>
      </p:pic>
      <p:sp>
        <p:nvSpPr>
          <p:cNvPr id="5" name="Diagrama de flujo: disco magnético 4">
            <a:extLst>
              <a:ext uri="{FF2B5EF4-FFF2-40B4-BE49-F238E27FC236}">
                <a16:creationId xmlns:a16="http://schemas.microsoft.com/office/drawing/2014/main" id="{E2413A81-815E-2E77-22CF-C61202FABD23}"/>
              </a:ext>
            </a:extLst>
          </p:cNvPr>
          <p:cNvSpPr/>
          <p:nvPr/>
        </p:nvSpPr>
        <p:spPr>
          <a:xfrm>
            <a:off x="103587" y="176187"/>
            <a:ext cx="1775459" cy="55060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almacenes_db</a:t>
            </a:r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709747C-CEC2-3802-3BBE-753AB30B6656}"/>
              </a:ext>
            </a:extLst>
          </p:cNvPr>
          <p:cNvSpPr/>
          <p:nvPr/>
        </p:nvSpPr>
        <p:spPr>
          <a:xfrm>
            <a:off x="2026530" y="5491157"/>
            <a:ext cx="3488736" cy="132817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58DE529A-91E7-99CB-021F-8D870D8473BD}"/>
              </a:ext>
            </a:extLst>
          </p:cNvPr>
          <p:cNvSpPr/>
          <p:nvPr/>
        </p:nvSpPr>
        <p:spPr>
          <a:xfrm>
            <a:off x="2809620" y="1847415"/>
            <a:ext cx="1827607" cy="464589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almacenes</a:t>
            </a:r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99E1E021-A5E5-B0DF-F50C-8C413768D012}"/>
              </a:ext>
            </a:extLst>
          </p:cNvPr>
          <p:cNvSpPr/>
          <p:nvPr/>
        </p:nvSpPr>
        <p:spPr>
          <a:xfrm>
            <a:off x="7248710" y="1768597"/>
            <a:ext cx="1551161" cy="464590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cajas</a:t>
            </a:r>
          </a:p>
        </p:txBody>
      </p:sp>
      <p:sp>
        <p:nvSpPr>
          <p:cNvPr id="25" name="Diagrama de flujo: conector fuera de página 24">
            <a:extLst>
              <a:ext uri="{FF2B5EF4-FFF2-40B4-BE49-F238E27FC236}">
                <a16:creationId xmlns:a16="http://schemas.microsoft.com/office/drawing/2014/main" id="{3F49371D-4410-73A1-B2BF-30ECFB77F349}"/>
              </a:ext>
            </a:extLst>
          </p:cNvPr>
          <p:cNvSpPr/>
          <p:nvPr/>
        </p:nvSpPr>
        <p:spPr>
          <a:xfrm>
            <a:off x="2026530" y="82222"/>
            <a:ext cx="294968" cy="2013155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/>
              <a:t>INSERT INTO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9465EC-1075-CF77-C0A2-059631F84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498" y="260574"/>
            <a:ext cx="9502964" cy="108975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C79444B-CE6E-04C6-9C03-8E88A1043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383" y="2367959"/>
            <a:ext cx="3619814" cy="2331922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6C419203-2276-812E-E7DA-F2A5F6A2C4FF}"/>
              </a:ext>
            </a:extLst>
          </p:cNvPr>
          <p:cNvSpPr/>
          <p:nvPr/>
        </p:nvSpPr>
        <p:spPr>
          <a:xfrm>
            <a:off x="6214383" y="2586730"/>
            <a:ext cx="3539217" cy="132817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8864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165</Words>
  <Application>Microsoft Office PowerPoint</Application>
  <PresentationFormat>Panorámica</PresentationFormat>
  <Paragraphs>34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17</cp:revision>
  <dcterms:created xsi:type="dcterms:W3CDTF">2024-04-08T07:53:46Z</dcterms:created>
  <dcterms:modified xsi:type="dcterms:W3CDTF">2024-05-21T08:25:49Z</dcterms:modified>
</cp:coreProperties>
</file>