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60" r:id="rId5"/>
    <p:sldId id="264" r:id="rId6"/>
    <p:sldId id="257" r:id="rId7"/>
    <p:sldId id="261" r:id="rId8"/>
    <p:sldId id="265" r:id="rId9"/>
    <p:sldId id="258" r:id="rId10"/>
    <p:sldId id="262" r:id="rId11"/>
    <p:sldId id="259" r:id="rId12"/>
    <p:sldId id="263" r:id="rId13"/>
    <p:sldId id="266" r:id="rId14"/>
    <p:sldId id="267" r:id="rId15"/>
    <p:sldId id="268" r:id="rId16"/>
    <p:sldId id="269" r:id="rId17"/>
    <p:sldId id="272" r:id="rId18"/>
    <p:sldId id="271" r:id="rId19"/>
    <p:sldId id="270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762F2-F3E8-3D94-259F-0DBC764C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D6EE18-93DC-5475-5EA9-1D8217B49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BE59F-4F82-8170-4065-96987FD4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03/04/2024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BCC980-5D52-5863-E9DF-0E4E80C6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8126F-4D5B-6E29-D004-CF1DA68A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311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7C216-6DD9-92CE-32AF-9EC76403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AD7CB8-87A3-DD13-D8D6-D5B93B5C5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01F68D-3ECA-5ABC-5734-8D02CE76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03/04/2024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3535C-7CDB-B1DA-6A15-BBD205E6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9989D-2F82-2DEE-50D0-7CBF3DD3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05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189A54-7B98-231D-8782-40C4A998F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505FC0-1423-18C1-3E3A-8720A8830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6FDAA2-9C00-65F7-F189-790D3760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03/04/2024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25DEBD-6ECA-5CEC-EAB1-E67B6973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DFF5-9C29-5A51-061D-480A5A78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181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6CDE2-E4A7-4ACF-CFE9-C0D6E4D3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CF03E-9395-0073-F302-ACE1690E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68734-6526-5A90-F323-B31360E9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03/04/2024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65684-0941-2B86-3FAC-C8595ABD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68D5C-1849-2EEC-C7EB-690A0C1F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17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9E39B-EEA8-34AD-D841-03B5DD2E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83DB70-CD6C-E42D-8B42-D3B746DF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010E92-382A-2BCA-2416-D81BEA85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03/04/2024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1A6B7-5DC5-66E5-4158-6D096B40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E55941-2AC4-9358-98D5-224A501A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412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AC609-4024-824E-AF8A-0D4A8767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B6357-D5B9-9157-DD09-4752DD516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72269A-F829-E247-1361-F1BA3275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C69D74-B056-4218-078B-62B12676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03/04/2024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B8C589-343E-A35C-EAE0-9622E9ED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B031E0-151B-41F9-9DBA-B8119993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97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950B4-1573-D9C4-F2F7-D7117B73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A17268-D09A-0696-DCB3-350AD4BC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45772A-6758-9366-3627-CC5C2E5BC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83DDCB-91FF-FE69-1572-968B3E46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AC8784-16C3-E13A-F10F-5D1917AB2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C9D94C-1463-C2E1-8EF2-2838FC16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03/04/2024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1DAD8A-1FAA-2357-2051-EDE686D4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757E6F-2C28-8931-9DC6-CDF7B926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580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B5BA9-C334-A3D0-967A-31D7D49F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214623-BCDD-5043-33ED-D41AFE12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03/04/2024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F3DCA4-34E3-641D-91B9-75FABD62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F1740C-8168-AEE6-A5B2-C03FCC02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67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79CE33-8EF6-62DD-E0DB-EB561A00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03/04/2024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C0D2CE-25D7-C651-8C0F-B9007EC7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05EA6D-7E02-4F90-A921-8B292D4F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24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48F3C-5A10-FCD3-3194-4D0B8323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7EB4-89FB-9CBD-9AD2-0B1A3A48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AD27FA-9119-925C-C7C4-27C18C02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1AFFE3-80C5-7FEB-F454-7EBAC1B6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03/04/2024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198C1E-44FF-3B5B-52BC-A4750077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07BDE-3750-3A82-9125-8DB594B5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55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95B16-29D6-A2AE-C118-44691C62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265D70-13F5-4DAF-221B-A5546B01C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0FD518-1FB2-B537-639C-F2B5AAF1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8C96F5-FBF2-8012-CAC8-B3C94948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03/04/2024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28E47E-C06A-9807-4940-B398CC70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F2567E-A077-C0C4-9BF7-2B7B2494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71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1D408B-5822-2F75-CE19-470CE7AC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C9A91-0669-7426-CFE6-62F18FC4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B1CCE7-819E-2AAB-7CF4-C6BF0DC96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F4DF1-18D9-4433-8BC4-893187E8ACD7}" type="datetimeFigureOut">
              <a:rPr lang="es-ES" smtClean="0"/>
              <a:t>03/04/2024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F5B5D-58DD-3B8F-79E7-605B4C894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043A12-DD53-9759-BF65-9B927CC22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621C63-FA7A-431D-95D1-5D38F2D4402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038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hillesD9-Alex/-2024-Java-Angular-Bootcamp/tree/bfacc93e86841594636ea6fd86669fbe3eed8536/%5BECLIPSE%5D%20Java%20Project%20-%20Tech%20Talent%202024/C2-JavaBasics/src/TA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app.box.com/s/75efz2x5bsn4gdgbenfbf8ipumwfqi4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04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302221" y="229177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EAAD1C-67C5-8BA7-8A91-26900CDD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1" y="1082399"/>
            <a:ext cx="8611346" cy="24538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941CDFA-C868-9C9C-6718-E09A91ED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57" y="3653061"/>
            <a:ext cx="9350550" cy="99830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943E91A-B3C4-CA61-1E78-F64A6F5F7F6B}"/>
              </a:ext>
            </a:extLst>
          </p:cNvPr>
          <p:cNvSpPr txBox="1"/>
          <p:nvPr/>
        </p:nvSpPr>
        <p:spPr>
          <a:xfrm>
            <a:off x="998375" y="205498"/>
            <a:ext cx="380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MainApp – Consola</a:t>
            </a:r>
          </a:p>
        </p:txBody>
      </p:sp>
    </p:spTree>
    <p:extLst>
      <p:ext uri="{BB962C8B-B14F-4D97-AF65-F5344CB8AC3E}">
        <p14:creationId xmlns:p14="http://schemas.microsoft.com/office/powerpoint/2010/main" val="392265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94101" y="122959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4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A67A4408-70BF-5AB8-E702-E5BA3DF7DFDC}"/>
              </a:ext>
            </a:extLst>
          </p:cNvPr>
          <p:cNvSpPr/>
          <p:nvPr/>
        </p:nvSpPr>
        <p:spPr>
          <a:xfrm>
            <a:off x="4070567" y="112798"/>
            <a:ext cx="501433" cy="6726074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FBF267-C80E-DF0E-626D-C5124F19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2" y="2688325"/>
            <a:ext cx="3870808" cy="14813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AB2D430-E7C8-22A3-7270-91A393073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24391"/>
            <a:ext cx="5768840" cy="17222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B3FF8F5-0233-154E-81FC-6C13D610C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272408"/>
            <a:ext cx="6645216" cy="8154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8FA1A4-F80D-7F8B-9895-3BFC73399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835168"/>
            <a:ext cx="5966977" cy="1653683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ABF2201-34B7-7CE5-A37F-8F63312B5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97702"/>
              </p:ext>
            </p:extLst>
          </p:nvPr>
        </p:nvGraphicFramePr>
        <p:xfrm>
          <a:off x="110342" y="794862"/>
          <a:ext cx="3752531" cy="790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2531">
                  <a:extLst>
                    <a:ext uri="{9D8B030D-6E8A-4147-A177-3AD203B41FA5}">
                      <a16:colId xmlns:a16="http://schemas.microsoft.com/office/drawing/2014/main" val="3581825339"/>
                    </a:ext>
                  </a:extLst>
                </a:gridCol>
              </a:tblGrid>
              <a:tr h="790730">
                <a:tc>
                  <a:txBody>
                    <a:bodyPr/>
                    <a:lstStyle/>
                    <a:p>
                      <a:pPr algn="just"/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 la class</a:t>
                      </a:r>
                      <a:r>
                        <a:rPr lang="es-ES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Raíces</a:t>
                      </a: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utilízala para calcular la ecuación de segundo grado según los inputs que se aporten.</a:t>
                      </a:r>
                      <a:endParaRPr lang="es-ES" sz="14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59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06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302221" y="229177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B23E09-3F75-39C7-BEBB-E0C329D1D2F6}"/>
              </a:ext>
            </a:extLst>
          </p:cNvPr>
          <p:cNvSpPr txBox="1"/>
          <p:nvPr/>
        </p:nvSpPr>
        <p:spPr>
          <a:xfrm>
            <a:off x="998375" y="205498"/>
            <a:ext cx="380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MainApp – Consola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206F2D-C623-D742-2496-49873EF9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1" y="994426"/>
            <a:ext cx="5235394" cy="32082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A3DFC2-37EB-4EA1-13FD-DF95581FC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23" y="4468432"/>
            <a:ext cx="2644369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7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171480" y="198057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5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A67A4408-70BF-5AB8-E702-E5BA3DF7DFDC}"/>
              </a:ext>
            </a:extLst>
          </p:cNvPr>
          <p:cNvSpPr/>
          <p:nvPr/>
        </p:nvSpPr>
        <p:spPr>
          <a:xfrm>
            <a:off x="6465199" y="531742"/>
            <a:ext cx="501433" cy="3647439"/>
          </a:xfrm>
          <a:prstGeom prst="leftBrace">
            <a:avLst>
              <a:gd name="adj1" fmla="val 8333"/>
              <a:gd name="adj2" fmla="val 66320"/>
            </a:avLst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AB21D5-233E-63CA-51B2-BABEB661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41" y="2427238"/>
            <a:ext cx="3667868" cy="10017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8C85336-3421-3027-59DD-CC7FE0036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013" y="657037"/>
            <a:ext cx="4930567" cy="16232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C6BF851-6563-AC87-5533-A941FF662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013" y="2546324"/>
            <a:ext cx="4732430" cy="14479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186A435-D085-07F2-106D-DF7275B9B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15" y="4349513"/>
            <a:ext cx="3543607" cy="172226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DCEFCEB-AB04-BB29-C6BD-93B0AA8FC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6226" y="4349513"/>
            <a:ext cx="3779848" cy="111261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CAD91C4-B136-9361-3793-E7992E523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6226" y="5632461"/>
            <a:ext cx="2552921" cy="1089754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2A80231-8DCF-E19B-792D-AEBB7A723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62694"/>
              </p:ext>
            </p:extLst>
          </p:nvPr>
        </p:nvGraphicFramePr>
        <p:xfrm>
          <a:off x="762330" y="198057"/>
          <a:ext cx="5042506" cy="1729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2506">
                  <a:extLst>
                    <a:ext uri="{9D8B030D-6E8A-4147-A177-3AD203B41FA5}">
                      <a16:colId xmlns:a16="http://schemas.microsoft.com/office/drawing/2014/main" val="3581825339"/>
                    </a:ext>
                  </a:extLst>
                </a:gridCol>
              </a:tblGrid>
              <a:tr h="14752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 la super-class Persona y utilízala en sus hijas Alumno y Profesor. Crea la class Aula para relacionarlas.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es-E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Instancia los objetos Alumno y Profesor en el main y simula diversos objetos Aula. 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E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59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2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302221" y="229177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5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B23E09-3F75-39C7-BEBB-E0C329D1D2F6}"/>
              </a:ext>
            </a:extLst>
          </p:cNvPr>
          <p:cNvSpPr txBox="1"/>
          <p:nvPr/>
        </p:nvSpPr>
        <p:spPr>
          <a:xfrm>
            <a:off x="998375" y="205498"/>
            <a:ext cx="380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MainApp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433A58-3CB4-34A1-6A0E-A5F50857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1" y="895640"/>
            <a:ext cx="8931414" cy="22861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FF349F-BE7E-BCA1-0228-99EB8307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1" y="3429000"/>
            <a:ext cx="8359864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302221" y="229177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5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B23E09-3F75-39C7-BEBB-E0C329D1D2F6}"/>
              </a:ext>
            </a:extLst>
          </p:cNvPr>
          <p:cNvSpPr txBox="1"/>
          <p:nvPr/>
        </p:nvSpPr>
        <p:spPr>
          <a:xfrm>
            <a:off x="998375" y="205498"/>
            <a:ext cx="380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MainApp – Consola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0EC45F-1B20-43F4-8FD9-7AE831A0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1" y="1013705"/>
            <a:ext cx="4214225" cy="150889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63B2130-4A8B-9410-E774-657914C3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1" y="2604407"/>
            <a:ext cx="2636748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4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75526" y="103468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6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4D618E-6E81-98E0-A36A-11F6C6A1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0" y="1942924"/>
            <a:ext cx="5550834" cy="37732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FF730BE-5BA4-B226-667C-9E131BA7C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08"/>
          <a:stretch/>
        </p:blipFill>
        <p:spPr>
          <a:xfrm>
            <a:off x="5813508" y="1943981"/>
            <a:ext cx="6148338" cy="3772227"/>
          </a:xfrm>
          <a:prstGeom prst="rect">
            <a:avLst/>
          </a:prstGeom>
        </p:spPr>
      </p:pic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7FD9509F-7FDA-EED9-F5E7-06D8FB65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80339"/>
              </p:ext>
            </p:extLst>
          </p:nvPr>
        </p:nvGraphicFramePr>
        <p:xfrm>
          <a:off x="762330" y="198057"/>
          <a:ext cx="9855908" cy="1475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5908">
                  <a:extLst>
                    <a:ext uri="{9D8B030D-6E8A-4147-A177-3AD203B41FA5}">
                      <a16:colId xmlns:a16="http://schemas.microsoft.com/office/drawing/2014/main" val="3581825339"/>
                    </a:ext>
                  </a:extLst>
                </a:gridCol>
              </a:tblGrid>
              <a:tr h="14752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 la class Cine y utiliza objetos de la clase Espectador para ocupar los objetos Butaca del cine, el cual presenta el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Objeto Película. La entrada de los espectadores tiene restricciones (edad y precio entrada según dinero espectador).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es-E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el main, deberá de poder mostrarse el Cine y cómo éste queda ocupado. </a:t>
                      </a:r>
                      <a:endParaRPr lang="es-E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59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21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75526" y="103468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6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25EA7F-447F-B54B-AAF1-402216EA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" y="836170"/>
            <a:ext cx="5227773" cy="28806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A7E0CC1-8CF8-4725-DC5E-AFE619633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533" y="836170"/>
            <a:ext cx="4549534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3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302221" y="229177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6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B23E09-3F75-39C7-BEBB-E0C329D1D2F6}"/>
              </a:ext>
            </a:extLst>
          </p:cNvPr>
          <p:cNvSpPr txBox="1"/>
          <p:nvPr/>
        </p:nvSpPr>
        <p:spPr>
          <a:xfrm>
            <a:off x="998375" y="205498"/>
            <a:ext cx="380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MainApp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65B8FA-8FB0-0CE5-B5E2-7D2D10301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8" y="728718"/>
            <a:ext cx="7963590" cy="419898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56A6334-C3C8-3C0B-700F-8306E4530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867" b="51064"/>
          <a:stretch/>
        </p:blipFill>
        <p:spPr>
          <a:xfrm>
            <a:off x="249348" y="5060149"/>
            <a:ext cx="4397297" cy="134998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D38564A-4AA3-31A6-6673-4B59A2C1E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35" r="58825" b="2129"/>
          <a:stretch/>
        </p:blipFill>
        <p:spPr>
          <a:xfrm>
            <a:off x="4805264" y="5060149"/>
            <a:ext cx="3407674" cy="13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33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302221" y="229177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6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B23E09-3F75-39C7-BEBB-E0C329D1D2F6}"/>
              </a:ext>
            </a:extLst>
          </p:cNvPr>
          <p:cNvSpPr txBox="1"/>
          <p:nvPr/>
        </p:nvSpPr>
        <p:spPr>
          <a:xfrm>
            <a:off x="998375" y="205498"/>
            <a:ext cx="380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MainApp – Consola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FC2A54-69FC-9F58-71DE-9206C017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90" y="863541"/>
            <a:ext cx="4816257" cy="19585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B7425E-21EE-09B5-A1B1-1E4DFE2BE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90" y="3177636"/>
            <a:ext cx="3635055" cy="27891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2AB590-9EF9-AECC-4DA5-6F6A4E7A1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800" y="3836824"/>
            <a:ext cx="4320914" cy="1470787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56AF976-25FA-04DD-3614-26F705D452E7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901818" y="2822051"/>
            <a:ext cx="1" cy="35558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129A307-5C1F-9FD5-BF3A-551EC7F7D5E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719345" y="4572217"/>
            <a:ext cx="1183455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763089-1567-98C7-6F11-89F08C795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1" t="79206" r="16611" b="6976"/>
          <a:stretch/>
        </p:blipFill>
        <p:spPr>
          <a:xfrm>
            <a:off x="3019424" y="285750"/>
            <a:ext cx="6153151" cy="838200"/>
          </a:xfrm>
          <a:prstGeom prst="rect">
            <a:avLst/>
          </a:prstGeom>
        </p:spPr>
      </p:pic>
      <p:pic>
        <p:nvPicPr>
          <p:cNvPr id="8" name="Imagen 7">
            <a:hlinkClick r:id="rId3"/>
            <a:extLst>
              <a:ext uri="{FF2B5EF4-FFF2-40B4-BE49-F238E27FC236}">
                <a16:creationId xmlns:a16="http://schemas.microsoft.com/office/drawing/2014/main" id="{4C536428-EE53-6AF5-F660-F7D4F6F20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11" name="Imagen 10">
            <a:hlinkClick r:id="rId5"/>
            <a:extLst>
              <a:ext uri="{FF2B5EF4-FFF2-40B4-BE49-F238E27FC236}">
                <a16:creationId xmlns:a16="http://schemas.microsoft.com/office/drawing/2014/main" id="{4595A5B4-355A-C5E4-6CFD-32B22B880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1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330901" y="112798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1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A67A4408-70BF-5AB8-E702-E5BA3DF7DFDC}"/>
              </a:ext>
            </a:extLst>
          </p:cNvPr>
          <p:cNvSpPr/>
          <p:nvPr/>
        </p:nvSpPr>
        <p:spPr>
          <a:xfrm>
            <a:off x="4070567" y="112798"/>
            <a:ext cx="501433" cy="6726074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D17762-6A3C-14EB-BAA7-0FB50C1C0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620" y="228530"/>
            <a:ext cx="6012488" cy="29934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96FAF2-2E47-E2C9-F801-92B3DE858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11" y="1995081"/>
            <a:ext cx="3452838" cy="29615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FDD18B-3DD2-14BC-872B-C6FAC8759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091" y="3429000"/>
            <a:ext cx="4418909" cy="3259851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3693FE8-8E60-0115-73BF-074E46EB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51464"/>
              </p:ext>
            </p:extLst>
          </p:nvPr>
        </p:nvGraphicFramePr>
        <p:xfrm>
          <a:off x="337811" y="644563"/>
          <a:ext cx="3732756" cy="1030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2756">
                  <a:extLst>
                    <a:ext uri="{9D8B030D-6E8A-4147-A177-3AD203B41FA5}">
                      <a16:colId xmlns:a16="http://schemas.microsoft.com/office/drawing/2014/main" val="3318852172"/>
                    </a:ext>
                  </a:extLst>
                </a:gridCol>
              </a:tblGrid>
              <a:tr h="6616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400" kern="100" dirty="0">
                          <a:effectLst/>
                        </a:rPr>
                        <a:t>Crea la super - class Electrodomésticos con las clases hijas Lavadora y Televisión.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400" kern="100" dirty="0">
                          <a:effectLst/>
                        </a:rPr>
                        <a:t>Sigue las relaciones requeridas.</a:t>
                      </a:r>
                      <a:endParaRPr lang="es-E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0604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99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302221" y="229177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9F70A30-C8D4-7062-AF15-FEE5C5A21A83}"/>
              </a:ext>
            </a:extLst>
          </p:cNvPr>
          <p:cNvSpPr txBox="1"/>
          <p:nvPr/>
        </p:nvSpPr>
        <p:spPr>
          <a:xfrm>
            <a:off x="998376" y="205498"/>
            <a:ext cx="384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MainApp - Consola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CE01C4-63D5-C8DC-E8FE-7B6671E26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1" y="966296"/>
            <a:ext cx="8740897" cy="19661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8CCDE7-040B-3AA9-B9F3-FE50A09A1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1" y="3896524"/>
            <a:ext cx="8329382" cy="95258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6A29A51-8A27-4609-CD9E-2B94ACEBA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58" y="3124966"/>
            <a:ext cx="6767146" cy="27434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2C9FCE3-8F60-CDC8-D877-DD92A7C8C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58" y="5033874"/>
            <a:ext cx="5951736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0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302221" y="229177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1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9C0752A-8A9A-D7B3-F8A1-1055D63B2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1" y="985801"/>
            <a:ext cx="8397968" cy="9297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06BAF85-9968-A92E-8239-9A1544F58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1" y="2689451"/>
            <a:ext cx="5458047" cy="24050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9A9086E-9F3B-9F47-0F17-8A6DF1AE56E2}"/>
              </a:ext>
            </a:extLst>
          </p:cNvPr>
          <p:cNvSpPr txBox="1"/>
          <p:nvPr/>
        </p:nvSpPr>
        <p:spPr>
          <a:xfrm>
            <a:off x="998376" y="205498"/>
            <a:ext cx="384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MainApp - Consola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1964889-1D96-1778-A49C-CF4988340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37" y="2050674"/>
            <a:ext cx="5639289" cy="24386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D0B16BF-9B6D-4F45-C43A-E50F8CF1B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37" y="5262546"/>
            <a:ext cx="4861981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0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350764" y="331926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2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A67A4408-70BF-5AB8-E702-E5BA3DF7DFDC}"/>
              </a:ext>
            </a:extLst>
          </p:cNvPr>
          <p:cNvSpPr/>
          <p:nvPr/>
        </p:nvSpPr>
        <p:spPr>
          <a:xfrm>
            <a:off x="4070567" y="1959429"/>
            <a:ext cx="501433" cy="3433666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C31985-CD68-6010-F5F0-4730FE54C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9" y="2839510"/>
            <a:ext cx="3444538" cy="12726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C9A067C-D980-8FAC-EDA4-414C1368D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34" y="2093269"/>
            <a:ext cx="5273497" cy="12345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D69E142-0855-819C-5C72-8E01DD32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293" y="3861495"/>
            <a:ext cx="5654530" cy="1318374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CA0AAB0-114F-E90E-E5A5-EA480303E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65962"/>
              </p:ext>
            </p:extLst>
          </p:nvPr>
        </p:nvGraphicFramePr>
        <p:xfrm>
          <a:off x="969644" y="346746"/>
          <a:ext cx="5795050" cy="710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95050">
                  <a:extLst>
                    <a:ext uri="{9D8B030D-6E8A-4147-A177-3AD203B41FA5}">
                      <a16:colId xmlns:a16="http://schemas.microsoft.com/office/drawing/2014/main" val="3581825339"/>
                    </a:ext>
                  </a:extLst>
                </a:gridCol>
              </a:tblGrid>
              <a:tr h="178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400" kern="100" dirty="0">
                          <a:effectLst/>
                        </a:rPr>
                        <a:t>Crea la interface Entregable y aplícala a las clases Serie y Videojuego.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400" kern="100" dirty="0">
                          <a:effectLst/>
                        </a:rPr>
                        <a:t> Sigue las relaciones requeridas.</a:t>
                      </a:r>
                      <a:endParaRPr lang="es-E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59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52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302221" y="229177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278201-1BA9-44A6-7B13-10958BEEB901}"/>
              </a:ext>
            </a:extLst>
          </p:cNvPr>
          <p:cNvSpPr txBox="1"/>
          <p:nvPr/>
        </p:nvSpPr>
        <p:spPr>
          <a:xfrm>
            <a:off x="998375" y="205498"/>
            <a:ext cx="380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MainApp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FF8DE3-C4C1-A9A3-A262-DB39D425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1" y="930807"/>
            <a:ext cx="7216765" cy="17679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C995857-91AC-5C7F-16B0-48F920FDC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75" y="2924568"/>
            <a:ext cx="6515665" cy="3962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AEA335D-6988-5BCB-65F5-D91CEB540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21" y="3484772"/>
            <a:ext cx="7049111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302221" y="229177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278201-1BA9-44A6-7B13-10958BEEB901}"/>
              </a:ext>
            </a:extLst>
          </p:cNvPr>
          <p:cNvSpPr txBox="1"/>
          <p:nvPr/>
        </p:nvSpPr>
        <p:spPr>
          <a:xfrm>
            <a:off x="998375" y="205498"/>
            <a:ext cx="380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MainApp – Consola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A6F9E4-1EA6-234B-517A-0AD558DE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1" y="911405"/>
            <a:ext cx="7849280" cy="9297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E07697A-C305-68A5-5BC6-3E01BDD8F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37" y="2023813"/>
            <a:ext cx="3177815" cy="3962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51892F-5DD7-0276-4411-6E9D730E2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21" y="2773623"/>
            <a:ext cx="7254869" cy="13107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F44BC32-278A-724E-65DA-96616F0FD9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32"/>
          <a:stretch/>
        </p:blipFill>
        <p:spPr>
          <a:xfrm>
            <a:off x="552938" y="4285222"/>
            <a:ext cx="7598564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3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298340" y="163228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3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874B3C-FC11-8160-85F5-BE84641E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0" y="881685"/>
            <a:ext cx="7544454" cy="268247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0C9C11B-D9FE-90B1-9848-E8151DDC1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40" y="3675178"/>
            <a:ext cx="5738357" cy="1653683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16AB4E5-F3CC-71D8-C0E0-E219CEDB2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87009"/>
              </p:ext>
            </p:extLst>
          </p:nvPr>
        </p:nvGraphicFramePr>
        <p:xfrm>
          <a:off x="950982" y="163228"/>
          <a:ext cx="6028316" cy="288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28316">
                  <a:extLst>
                    <a:ext uri="{9D8B030D-6E8A-4147-A177-3AD203B41FA5}">
                      <a16:colId xmlns:a16="http://schemas.microsoft.com/office/drawing/2014/main" val="3581825339"/>
                    </a:ext>
                  </a:extLst>
                </a:gridCol>
              </a:tblGrid>
              <a:tr h="178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 la class</a:t>
                      </a:r>
                      <a:r>
                        <a:rPr lang="es-ES" sz="14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Libro</a:t>
                      </a:r>
                      <a:r>
                        <a:rPr lang="es-E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instancia dos objetos y compara su atributo </a:t>
                      </a:r>
                      <a:r>
                        <a:rPr lang="es-ES" sz="14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páginas</a:t>
                      </a:r>
                      <a:r>
                        <a:rPr lang="es-E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59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310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206</Words>
  <Application>Microsoft Office PowerPoint</Application>
  <PresentationFormat>Panorámica</PresentationFormat>
  <Paragraphs>38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7</cp:revision>
  <dcterms:created xsi:type="dcterms:W3CDTF">2024-03-15T09:02:11Z</dcterms:created>
  <dcterms:modified xsi:type="dcterms:W3CDTF">2024-04-03T20:27:28Z</dcterms:modified>
</cp:coreProperties>
</file>