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E2D8-7163-4FD9-A180-20F0ED88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ADC77-270D-0530-1433-49F94746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99116-E3CF-4417-369C-4D453D9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8B9C3-7D0E-E929-E7D4-3464A95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55823-1AD6-48B8-2929-F6E44D5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7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D5C3-7BFE-67E8-8FED-4EFFEAF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77B9E-42DD-A2AF-97D0-826AA22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610F7-AE14-FCB1-18F7-5400D7AD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FAF07-03A0-3908-8F6B-A3BD81A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CB7BD-F969-DCCC-1647-83308EC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7957D-FEAD-75C7-024C-D33E0A840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2A5E1-EEB7-A9F3-0BFF-9E7AC4B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D1EAF-EB26-EA17-FB1B-3DBDCEA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78FF-87E5-043A-36C7-35803AD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4FAA8-FF78-E378-8E62-E61FB1E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68B-5523-59CF-3941-6275655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F0B6D-139F-ECC3-7884-B4D014E9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318B-0602-5666-071A-49BC8416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7E-8995-BE9C-EE08-3E5B6D6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A93BA-1CB6-E145-FEDC-5C4E3CA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0D48-57B0-C1EB-7109-744975D5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30282-3284-882B-B22A-38EB470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D5B0-743A-1174-9974-EC14F8C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DBEFE-BCAF-BA53-2B8A-A8DFD4B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9BB7A-B532-E643-DB18-BECED2D5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461-2074-67E6-0C58-A40A3F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67BD-991C-222E-3145-0C2744AC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CAFA3-165C-D888-DCC2-17B4235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2BCD6-AA54-7165-2E4F-27AE11E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DD10E-0201-5019-CEE0-4B08BD1C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3153-3395-E735-99E7-DD871892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B38D-7698-B5DF-99E0-94BAE12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43C73-0DFF-13B2-D585-6509518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D7C48-D3B5-EA07-0EC1-3D34D2EA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C5B6B2-A58F-9DC5-5304-C42BDBE7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0526F-0D02-A86C-D241-4FA22B63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6EAC1-3049-5775-C35B-3638C5A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28D382-63D7-9B34-EA9E-2C8F9E9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808B0-9C2C-F74C-F243-4A6C887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3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6426-BAF3-A9A2-0FC7-F4779B6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8AECB-0C29-4579-6025-69CFE2E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304EB-5FCA-BCB5-392A-EAC0962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B1E74-8827-2687-59ED-CCD421D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477D0-7882-3CED-5279-87FF0F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2FCB0-5909-B1FE-B88E-A59221E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3B244-1CC5-D665-B475-E1856DD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CADD-689B-9BD0-0D94-0C57E58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1064-313A-0804-054C-5315538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631A1-9A05-C1C0-63A7-EAEF0DA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B2FA1-24E3-6FBF-CE9B-1F486EF2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8947-8CE4-0B62-5F18-5B46FCC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4E437-28B7-9D91-415C-8C6902D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EE96-A1AE-51AC-4671-6048E26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DFED9-1F2A-208C-237C-8E792527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64FDF-284F-101D-455C-00F8EE32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8AB7-7684-5D1D-0DE3-0319FBF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6DC6-5659-C083-B605-B4476B0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073C-11BD-9627-09D7-47CE77C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3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50C78B-E11D-5B55-5855-F70012E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6E7FB-0F4F-81A2-BC6B-1BE5326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F51FC-DF62-771A-C3B4-A00A2AC3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38D0A-D9A6-457A-9BDE-EC1985CB34E9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010C0-011D-8D1A-48CD-252F3ED4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43E2-98A4-ED9C-7E28-277C85A6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chillesD9-Alex/-2024-Java-Angular-Bootcamp/tree/6c8167aedf9285353bb3e941f38b2072620e5fa4/%5BDDBB%5D/C3/TA17%20-%20MONGOD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box.com/s/f3dhhobe9ew4xjufs7ng47rdn11oy9p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7098C312-EF9D-F46E-BB4B-A90C2FC7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6" name="Imagen 5">
            <a:hlinkClick r:id="rId4"/>
            <a:extLst>
              <a:ext uri="{FF2B5EF4-FFF2-40B4-BE49-F238E27FC236}">
                <a16:creationId xmlns:a16="http://schemas.microsoft.com/office/drawing/2014/main" id="{57FE4699-2DAC-62C4-27C7-984A0B266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B2DF86B-FAD3-C04F-E6EA-FD7BA2463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349" y="493435"/>
            <a:ext cx="6167302" cy="10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631E98-4C74-2765-E83A-AA2FE462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2" y="336369"/>
            <a:ext cx="7376799" cy="32159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94C836-2582-61FA-3781-9EC94D9F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279" y="336369"/>
            <a:ext cx="3711262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2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3</cp:revision>
  <dcterms:created xsi:type="dcterms:W3CDTF">2024-05-03T07:51:36Z</dcterms:created>
  <dcterms:modified xsi:type="dcterms:W3CDTF">2024-05-23T08:22:12Z</dcterms:modified>
</cp:coreProperties>
</file>