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762F2-F3E8-3D94-259F-0DBC764C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6EE18-93DC-5475-5EA9-1D8217B4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BE59F-4F82-8170-4065-96987FD4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CC980-5D52-5863-E9DF-0E4E80C6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8126F-4D5B-6E29-D004-CF1DA68A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11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7C216-6DD9-92CE-32AF-9EC76403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AD7CB8-87A3-DD13-D8D6-D5B93B5C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1F68D-3ECA-5ABC-5734-8D02CE76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3535C-7CDB-B1DA-6A15-BBD205E6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9989D-2F82-2DEE-50D0-7CBF3DD3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5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9A54-7B98-231D-8782-40C4A998F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505FC0-1423-18C1-3E3A-8720A883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FDAA2-9C00-65F7-F189-790D3760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5DEBD-6ECA-5CEC-EAB1-E67B6973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DFF5-9C29-5A51-061D-480A5A78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CDE2-E4A7-4ACF-CFE9-C0D6E4D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CF03E-9395-0073-F302-ACE1690E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68734-6526-5A90-F323-B31360E9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65684-0941-2B86-3FAC-C8595ABD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68D5C-1849-2EEC-C7EB-690A0C1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17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9E39B-EEA8-34AD-D841-03B5DD2E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3DB70-CD6C-E42D-8B42-D3B746DF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10E92-382A-2BCA-2416-D81BEA85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1A6B7-5DC5-66E5-4158-6D096B40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55941-2AC4-9358-98D5-224A501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1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AC609-4024-824E-AF8A-0D4A8767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B6357-D5B9-9157-DD09-4752DD516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72269A-F829-E247-1361-F1BA3275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69D74-B056-4218-078B-62B1267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B8C589-343E-A35C-EAE0-9622E9ED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031E0-151B-41F9-9DBA-B8119993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50B4-1573-D9C4-F2F7-D7117B73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17268-D09A-0696-DCB3-350AD4BC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45772A-6758-9366-3627-CC5C2E5B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83DDCB-91FF-FE69-1572-968B3E46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AC8784-16C3-E13A-F10F-5D1917AB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C9D94C-1463-C2E1-8EF2-2838FC16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DAD8A-1FAA-2357-2051-EDE686D4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757E6F-2C28-8931-9DC6-CDF7B92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80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B5BA9-C334-A3D0-967A-31D7D49F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214623-BCDD-5043-33ED-D41AFE12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F3DCA4-34E3-641D-91B9-75FABD62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F1740C-8168-AEE6-A5B2-C03FCC02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7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79CE33-8EF6-62DD-E0DB-EB561A00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C0D2CE-25D7-C651-8C0F-B9007EC7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5EA6D-7E02-4F90-A921-8B292D4F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48F3C-5A10-FCD3-3194-4D0B8323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7EB4-89FB-9CBD-9AD2-0B1A3A48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AD27FA-9119-925C-C7C4-27C18C02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AFFE3-80C5-7FEB-F454-7EBAC1B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198C1E-44FF-3B5B-52BC-A4750077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07BDE-3750-3A82-9125-8DB594B5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5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95B16-29D6-A2AE-C118-44691C62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265D70-13F5-4DAF-221B-A5546B01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0FD518-1FB2-B537-639C-F2B5AAF1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C96F5-FBF2-8012-CAC8-B3C94948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28E47E-C06A-9807-4940-B398CC70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2567E-A077-C0C4-9BF7-2B7B249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1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1D408B-5822-2F75-CE19-470CE7AC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C9A91-0669-7426-CFE6-62F18FC4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1CCE7-819E-2AAB-7CF4-C6BF0DC96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F4DF1-18D9-4433-8BC4-893187E8ACD7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F5B5D-58DD-3B8F-79E7-605B4C894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43A12-DD53-9759-BF65-9B927CC22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3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1827627" y="1385526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B76AD5-A207-710D-0577-C6AE9B25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5" y="2516387"/>
            <a:ext cx="3673158" cy="18060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53E9F1-7D59-DF38-5CB1-898299D8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8438"/>
            <a:ext cx="4541914" cy="25300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6A7CD88-2E68-9F75-51D9-416ADE5D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02167"/>
            <a:ext cx="5197290" cy="175275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D9B1FB6-5EA5-77DF-E1C6-256E5E319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748589"/>
            <a:ext cx="7338696" cy="1996613"/>
          </a:xfrm>
          <a:prstGeom prst="rect">
            <a:avLst/>
          </a:prstGeom>
        </p:spPr>
      </p:pic>
      <p:sp>
        <p:nvSpPr>
          <p:cNvPr id="16" name="Abrir llave 15">
            <a:extLst>
              <a:ext uri="{FF2B5EF4-FFF2-40B4-BE49-F238E27FC236}">
                <a16:creationId xmlns:a16="http://schemas.microsoft.com/office/drawing/2014/main" id="{A67A4408-70BF-5AB8-E702-E5BA3DF7DFDC}"/>
              </a:ext>
            </a:extLst>
          </p:cNvPr>
          <p:cNvSpPr/>
          <p:nvPr/>
        </p:nvSpPr>
        <p:spPr>
          <a:xfrm>
            <a:off x="4070567" y="112798"/>
            <a:ext cx="501433" cy="6726074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04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2CB9C6-45F9-5C1E-D38D-FCD77862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817712"/>
            <a:ext cx="10265030" cy="317019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8A6FC0-A378-ADA5-6C62-A880D6A6F955}"/>
              </a:ext>
            </a:extLst>
          </p:cNvPr>
          <p:cNvSpPr txBox="1"/>
          <p:nvPr/>
        </p:nvSpPr>
        <p:spPr>
          <a:xfrm>
            <a:off x="302221" y="4366150"/>
            <a:ext cx="214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Consolas" panose="020B0609020204030204" pitchFamily="49" charset="0"/>
              </a:rPr>
              <a:t>Consola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0B9375-3446-EB21-2B35-71BEDEA6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4" y="4957471"/>
            <a:ext cx="9236240" cy="8992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9F70A30-C8D4-7062-AF15-FEE5C5A21A83}"/>
              </a:ext>
            </a:extLst>
          </p:cNvPr>
          <p:cNvSpPr txBox="1"/>
          <p:nvPr/>
        </p:nvSpPr>
        <p:spPr>
          <a:xfrm>
            <a:off x="998376" y="205498"/>
            <a:ext cx="170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MainApp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19260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1827627" y="1385526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67A4408-70BF-5AB8-E702-E5BA3DF7DFDC}"/>
              </a:ext>
            </a:extLst>
          </p:cNvPr>
          <p:cNvSpPr/>
          <p:nvPr/>
        </p:nvSpPr>
        <p:spPr>
          <a:xfrm>
            <a:off x="4070567" y="112798"/>
            <a:ext cx="501433" cy="6726074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0EF784-D6F9-E2FF-980A-F6C5E828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3" y="3026216"/>
            <a:ext cx="3680779" cy="8992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F7725F-0A76-824A-7068-3E66E700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86" y="302424"/>
            <a:ext cx="3482642" cy="9906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E6C17F-56CA-9DAA-EDE2-A65E52514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76" y="1842641"/>
            <a:ext cx="5166808" cy="8077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85331E-2322-B0EA-72FA-27395F1A8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615529"/>
            <a:ext cx="5121084" cy="92972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0FC1169-8C90-D5E6-9BD3-BD3D55B61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237" y="2711950"/>
            <a:ext cx="7548765" cy="23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2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278201-1BA9-44A6-7B13-10958BEEB901}"/>
              </a:ext>
            </a:extLst>
          </p:cNvPr>
          <p:cNvSpPr txBox="1"/>
          <p:nvPr/>
        </p:nvSpPr>
        <p:spPr>
          <a:xfrm>
            <a:off x="998376" y="205498"/>
            <a:ext cx="170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MainApp</a:t>
            </a:r>
            <a:endParaRPr lang="es-ES" sz="28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8A6FC0-A378-ADA5-6C62-A880D6A6F955}"/>
              </a:ext>
            </a:extLst>
          </p:cNvPr>
          <p:cNvSpPr txBox="1"/>
          <p:nvPr/>
        </p:nvSpPr>
        <p:spPr>
          <a:xfrm>
            <a:off x="302221" y="3493454"/>
            <a:ext cx="214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Consolas" panose="020B0609020204030204" pitchFamily="49" charset="0"/>
              </a:rPr>
              <a:t>Consola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6E5C1D-6689-8E87-13FA-3D3B82E5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4" y="982820"/>
            <a:ext cx="5570703" cy="22328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96D0D9-70B1-D881-12F7-0D6BFA22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4" y="4016674"/>
            <a:ext cx="4115157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1827627" y="1385526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67A4408-70BF-5AB8-E702-E5BA3DF7DFDC}"/>
              </a:ext>
            </a:extLst>
          </p:cNvPr>
          <p:cNvSpPr/>
          <p:nvPr/>
        </p:nvSpPr>
        <p:spPr>
          <a:xfrm>
            <a:off x="4070567" y="112798"/>
            <a:ext cx="501433" cy="6726074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3FCFB6-C3B6-58AF-E9FA-3B44B29A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9" y="2702367"/>
            <a:ext cx="3881027" cy="15469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D620BA-038E-03A0-4762-64CA097D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0634"/>
            <a:ext cx="2949196" cy="13107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C368BDD-FFA1-4688-4A16-BB5D05055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20457"/>
            <a:ext cx="5311600" cy="131075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B6DE312-70B9-B328-772C-C90EB8BDC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355" y="5090280"/>
            <a:ext cx="7445829" cy="121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8A6FC0-A378-ADA5-6C62-A880D6A6F955}"/>
              </a:ext>
            </a:extLst>
          </p:cNvPr>
          <p:cNvSpPr txBox="1"/>
          <p:nvPr/>
        </p:nvSpPr>
        <p:spPr>
          <a:xfrm>
            <a:off x="252458" y="3485015"/>
            <a:ext cx="214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Consolas" panose="020B0609020204030204" pitchFamily="49" charset="0"/>
              </a:rPr>
              <a:t>Consola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F70A30-C8D4-7062-AF15-FEE5C5A21A83}"/>
              </a:ext>
            </a:extLst>
          </p:cNvPr>
          <p:cNvSpPr txBox="1"/>
          <p:nvPr/>
        </p:nvSpPr>
        <p:spPr>
          <a:xfrm>
            <a:off x="998376" y="205498"/>
            <a:ext cx="170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MainApp</a:t>
            </a:r>
            <a:endParaRPr lang="es-ES" sz="2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FDBB9E-63B4-6294-2893-19979E14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994250"/>
            <a:ext cx="7506350" cy="22252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3DDDB6-30A2-0202-71D8-3F908A69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1" y="4008235"/>
            <a:ext cx="6591871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5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1827627" y="1385526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4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67A4408-70BF-5AB8-E702-E5BA3DF7DFDC}"/>
              </a:ext>
            </a:extLst>
          </p:cNvPr>
          <p:cNvSpPr/>
          <p:nvPr/>
        </p:nvSpPr>
        <p:spPr>
          <a:xfrm>
            <a:off x="4070567" y="112798"/>
            <a:ext cx="501433" cy="6726074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66D88F-8262-5A12-16A2-4B1B45EE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4" y="2744251"/>
            <a:ext cx="3673158" cy="1463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FF63B9-5784-E5A1-1032-2F640219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0118"/>
            <a:ext cx="3254022" cy="15012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2B2250-D605-3E6A-BFF7-F51F59EB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51871"/>
            <a:ext cx="4633362" cy="14479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BE5922-C83C-C830-4FD8-3286F4BAA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090279"/>
            <a:ext cx="7445385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6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302221" y="229177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8A6FC0-A378-ADA5-6C62-A880D6A6F955}"/>
              </a:ext>
            </a:extLst>
          </p:cNvPr>
          <p:cNvSpPr txBox="1"/>
          <p:nvPr/>
        </p:nvSpPr>
        <p:spPr>
          <a:xfrm>
            <a:off x="252458" y="3485015"/>
            <a:ext cx="214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Consolas" panose="020B0609020204030204" pitchFamily="49" charset="0"/>
              </a:rPr>
              <a:t>Consola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F70A30-C8D4-7062-AF15-FEE5C5A21A83}"/>
              </a:ext>
            </a:extLst>
          </p:cNvPr>
          <p:cNvSpPr txBox="1"/>
          <p:nvPr/>
        </p:nvSpPr>
        <p:spPr>
          <a:xfrm>
            <a:off x="998376" y="205498"/>
            <a:ext cx="170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MainApp</a:t>
            </a:r>
            <a:endParaRPr lang="es-ES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0515CE-0E3F-CC00-36FC-42BA3567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915472"/>
            <a:ext cx="7171041" cy="21718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DDD8B0-ED6B-BA62-9D38-B5FA1C1B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1" y="4008235"/>
            <a:ext cx="9396274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9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3</cp:revision>
  <dcterms:created xsi:type="dcterms:W3CDTF">2024-03-15T09:02:11Z</dcterms:created>
  <dcterms:modified xsi:type="dcterms:W3CDTF">2024-03-21T09:54:54Z</dcterms:modified>
</cp:coreProperties>
</file>