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8" r:id="rId3"/>
    <p:sldId id="269" r:id="rId4"/>
    <p:sldId id="270" r:id="rId5"/>
    <p:sldId id="271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EE2D8-7163-4FD9-A180-20F0ED88A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3ADC77-270D-0530-1433-49F94746B6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099116-E3CF-4417-369C-4D453D91A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27/05/2024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D8B9C3-7D0E-E929-E7D4-3464A959A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055823-1AD6-48B8-2929-F6E44D50F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578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C7D5C3-7BFE-67E8-8FED-4EFFEAFF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C77B9E-42DD-A2AF-97D0-826AA2227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D610F7-AE14-FCB1-18F7-5400D7ADE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27/05/2024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0FAF07-03A0-3908-8F6B-A3BD81A5B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6CB7BD-F969-DCCC-1647-83308ECF2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0224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4B7957D-FEAD-75C7-024C-D33E0A8406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8D2A5E1-EEB7-A9F3-0BFF-9E7AC4B85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AD1EAF-EB26-EA17-FB1B-3DBDCEA65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27/05/2024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8578FF-87E5-043A-36C7-35803AD6A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74FAA8-FF78-E378-8E62-E61FB1EF8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475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8168B-5523-59CF-3941-627565581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AF0B6D-139F-ECC3-7884-B4D014E91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01318B-0602-5666-071A-49BC8416B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27/05/2024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61937E-8995-BE9C-EE08-3E5B6D637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4A93BA-1CB6-E145-FEDC-5C4E3CAB4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9721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40D48-57B0-C1EB-7109-744975D59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E30282-3284-882B-B22A-38EB470F3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50D5B0-743A-1174-9974-EC14F8C8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27/05/2024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2DBEFE-BCAF-BA53-2B8A-A8DFD4BF4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89BB7A-B532-E643-DB18-BECED2D57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289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A2461-2074-67E6-0C58-A40A3FB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0D67BD-991C-222E-3145-0C2744AC28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5ECAFA3-165C-D888-DCC2-17B423516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42BCD6-AA54-7165-2E4F-27AE11ECF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27/05/2024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1DD10E-0201-5019-CEE0-4B08BD1C0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293153-3395-E735-99E7-DD8718926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4983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FB38D-7698-B5DF-99E0-94BAE125B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643C73-0DFF-13B2-D585-65095189E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F1D7C48-D3B5-EA07-0EC1-3D34D2EAC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FC5B6B2-A58F-9DC5-5304-C42BDBE799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DA0526F-0D02-A86C-D241-4FA22B633B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286EAC1-3049-5775-C35B-3638C5AE0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27/05/2024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728D382-63D7-9B34-EA9E-2C8F9E93B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BB808B0-9C2C-F74C-F243-4A6C887B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3309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D16426-BAF3-A9A2-0FC7-F4779B6F4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ED8AECB-0C29-4579-6025-69CFE2EB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27/05/2024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EC304EB-5FCA-BCB5-392A-EAC0962EE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82B1E74-8827-2687-59ED-CCD421D4D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8886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2D477D0-7882-3CED-5279-87FF0F3B4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27/05/2024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762FCB0-5909-B1FE-B88E-A59221E16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393B244-1CC5-D665-B475-E1856DD98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5582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D3CADD-689B-9BD0-0D94-0C57E58A3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C91064-313A-0804-054C-5315538EC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15631A1-9A05-C1C0-63A7-EAEF0DA7B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0B2FA1-24E3-6FBF-CE9B-1F486EF27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27/05/2024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8E8947-8CE4-0B62-5F18-5B46FCC7E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B4E437-28B7-9D91-415C-8C6902D0F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7470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C8EE96-A1AE-51AC-4671-6048E264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A4DFED9-1F2A-208C-237C-8E792527A8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464FDF-284F-101D-455C-00F8EE32B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668AB7-7684-5D1D-0DE3-0319FBF3A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38D0A-D9A6-457A-9BDE-EC1985CB34E9}" type="datetimeFigureOut">
              <a:rPr lang="es-ES" smtClean="0"/>
              <a:t>27/05/2024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646DC6-5659-C083-B605-B4476B0E9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81073C-11BD-9627-09D7-47CE77C9C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2375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D50C78B-E11D-5B55-5855-F70012E46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B6E7FB-0F4F-81A2-BC6B-1BE532655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DF51FC-DF62-771A-C3B4-A00A2AC30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438D0A-D9A6-457A-9BDE-EC1985CB34E9}" type="datetimeFigureOut">
              <a:rPr lang="es-ES" smtClean="0"/>
              <a:t>27/05/2024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7010C0-011D-8D1A-48CD-252F3ED4C8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5B43E2-98A4-ED9C-7E28-277C85A61C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A679B4-9672-4274-A132-36E1A2011F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590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AchillesD9-Alex/-2024-Java-Angular-Bootcamp/tree/6c8167aedf9285353bb3e941f38b2072620e5fa4/%5BDDBB%5D/C3/TA17%20-%20MONGODB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app.box.com/s/f3dhhobe9ew4xjufs7ng47rdn11oy9pv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hlinkClick r:id="rId2"/>
            <a:extLst>
              <a:ext uri="{FF2B5EF4-FFF2-40B4-BE49-F238E27FC236}">
                <a16:creationId xmlns:a16="http://schemas.microsoft.com/office/drawing/2014/main" id="{7098C312-EF9D-F46E-BB4B-A90C2FC79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187" y="2047481"/>
            <a:ext cx="3874813" cy="3800907"/>
          </a:xfrm>
          <a:prstGeom prst="rect">
            <a:avLst/>
          </a:prstGeom>
        </p:spPr>
      </p:pic>
      <p:pic>
        <p:nvPicPr>
          <p:cNvPr id="6" name="Imagen 5">
            <a:hlinkClick r:id="rId4"/>
            <a:extLst>
              <a:ext uri="{FF2B5EF4-FFF2-40B4-BE49-F238E27FC236}">
                <a16:creationId xmlns:a16="http://schemas.microsoft.com/office/drawing/2014/main" id="{57FE4699-2DAC-62C4-27C7-984A0B2668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3189" y="2047481"/>
            <a:ext cx="2544766" cy="380090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B2DF86B-FAD3-C04F-E6EA-FD7BA2463A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2349" y="493435"/>
            <a:ext cx="6167302" cy="103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543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0631E98-4C74-2765-E83A-AA2FE462F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42" y="336369"/>
            <a:ext cx="7376799" cy="321591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C851970-EE86-D2F1-644D-631F5FA38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0221" y="336369"/>
            <a:ext cx="3139712" cy="283488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6819B57-3086-BCF0-4CA3-4CF7C7384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342" y="3715654"/>
            <a:ext cx="7396130" cy="212470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5D817FA-5021-C44F-AF10-D416344C2287}"/>
              </a:ext>
            </a:extLst>
          </p:cNvPr>
          <p:cNvSpPr txBox="1"/>
          <p:nvPr/>
        </p:nvSpPr>
        <p:spPr>
          <a:xfrm>
            <a:off x="8001080" y="3686746"/>
            <a:ext cx="39179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Hemos creado una ventana con título propio, una etiqueta y una imagen.</a:t>
            </a:r>
          </a:p>
          <a:p>
            <a:endParaRPr lang="es-ES" dirty="0"/>
          </a:p>
          <a:p>
            <a:r>
              <a:rPr lang="es-ES" dirty="0"/>
              <a:t>La imagen está descargada desde la base de datos que hemos creado (DB_IMAGES), y buscamos la imagen a través de la consulta por su nombre. 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8707C35-F901-0FAA-2E9F-B26878A2147E}"/>
              </a:ext>
            </a:extLst>
          </p:cNvPr>
          <p:cNvSpPr/>
          <p:nvPr/>
        </p:nvSpPr>
        <p:spPr>
          <a:xfrm>
            <a:off x="609934" y="5338916"/>
            <a:ext cx="6962207" cy="41848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CF532D5-7E8E-172A-E76C-6748D2FDDEF6}"/>
              </a:ext>
            </a:extLst>
          </p:cNvPr>
          <p:cNvSpPr/>
          <p:nvPr/>
        </p:nvSpPr>
        <p:spPr>
          <a:xfrm>
            <a:off x="9399638" y="5380397"/>
            <a:ext cx="2471685" cy="33767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B5785E3B-25BC-9478-AA64-8599D33632B9}"/>
              </a:ext>
            </a:extLst>
          </p:cNvPr>
          <p:cNvCxnSpPr>
            <a:stCxn id="9" idx="2"/>
            <a:endCxn id="10" idx="2"/>
          </p:cNvCxnSpPr>
          <p:nvPr/>
        </p:nvCxnSpPr>
        <p:spPr>
          <a:xfrm rot="5400000" flipH="1" flipV="1">
            <a:off x="7343594" y="2465514"/>
            <a:ext cx="39329" cy="6544443"/>
          </a:xfrm>
          <a:prstGeom prst="bentConnector3">
            <a:avLst>
              <a:gd name="adj1" fmla="val -58125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442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E5D817FA-5021-C44F-AF10-D416344C2287}"/>
              </a:ext>
            </a:extLst>
          </p:cNvPr>
          <p:cNvSpPr txBox="1"/>
          <p:nvPr/>
        </p:nvSpPr>
        <p:spPr>
          <a:xfrm>
            <a:off x="525001" y="4080036"/>
            <a:ext cx="66328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este panel hemos añadido una etiqueta y dos botones.</a:t>
            </a:r>
          </a:p>
          <a:p>
            <a:endParaRPr lang="es-ES" dirty="0"/>
          </a:p>
          <a:p>
            <a:r>
              <a:rPr lang="es-ES" dirty="0"/>
              <a:t>Los eventos de los botones hacen cambiar la etiqueta, expresando qué botón fue pulsado el último. </a:t>
            </a:r>
          </a:p>
          <a:p>
            <a:endParaRPr lang="es-ES" dirty="0"/>
          </a:p>
          <a:p>
            <a:r>
              <a:rPr lang="es-ES" dirty="0"/>
              <a:t>Si aún no han sido pulsados, se muestra la etiqueta por defecto.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7BCE084-8905-AF00-BCC4-D84D20284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531" y="336369"/>
            <a:ext cx="3787468" cy="186706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4E00A2D-1FEA-A535-D8F9-4521CB5A8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272" y="2356939"/>
            <a:ext cx="3787468" cy="185182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B9B82B1D-E08F-A0F7-8A57-C5949330BC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789" y="4397764"/>
            <a:ext cx="3817951" cy="1882303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C4FBE324-CD3E-1AF5-576E-BEB13B93D0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001" y="1481867"/>
            <a:ext cx="4549534" cy="2301439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EBCA7DBF-7273-9E83-88E4-2A1162F641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001" y="131008"/>
            <a:ext cx="6873836" cy="128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876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E5D817FA-5021-C44F-AF10-D416344C2287}"/>
              </a:ext>
            </a:extLst>
          </p:cNvPr>
          <p:cNvSpPr txBox="1"/>
          <p:nvPr/>
        </p:nvSpPr>
        <p:spPr>
          <a:xfrm>
            <a:off x="525000" y="5206860"/>
            <a:ext cx="7167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este panel hemos añadido una </a:t>
            </a:r>
            <a:r>
              <a:rPr lang="es-ES" dirty="0" err="1"/>
              <a:t>TextArea</a:t>
            </a:r>
            <a:r>
              <a:rPr lang="es-ES" dirty="0"/>
              <a:t> que va recogiendo los “eventos” que suceden al panel, como puede ser minimizar a ventana, pasar el mouse por encima, etc. Todos esos eventos son @Override’s, situados en los </a:t>
            </a:r>
            <a:r>
              <a:rPr lang="es-ES" dirty="0" err="1"/>
              <a:t>Listener</a:t>
            </a:r>
            <a:r>
              <a:rPr lang="es-ES" dirty="0"/>
              <a:t> adecuados.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039FB8D-ECE4-D771-B0D2-04111DAB7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00" y="131008"/>
            <a:ext cx="5143946" cy="1806097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1F02C641-E8EF-C467-E265-C4A91EC64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00" y="2108057"/>
            <a:ext cx="4922947" cy="823031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14CBB85A-8F27-D2D7-9298-039317FEF4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000" y="3102040"/>
            <a:ext cx="4595258" cy="1676545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81407CD8-15FC-7922-DDDE-9BF94645B1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4773" y="131008"/>
            <a:ext cx="3772227" cy="2834886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23F98AAA-C19A-1598-2C9E-9DC9513445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5658" y="3125169"/>
            <a:ext cx="3749365" cy="278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56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1230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134</Words>
  <Application>Microsoft Office PowerPoint</Application>
  <PresentationFormat>Panorámica</PresentationFormat>
  <Paragraphs>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Office</dc:creator>
  <cp:lastModifiedBy>Office</cp:lastModifiedBy>
  <cp:revision>4</cp:revision>
  <dcterms:created xsi:type="dcterms:W3CDTF">2024-05-03T07:51:36Z</dcterms:created>
  <dcterms:modified xsi:type="dcterms:W3CDTF">2024-05-27T09:34:30Z</dcterms:modified>
</cp:coreProperties>
</file>