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9" r:id="rId5"/>
    <p:sldId id="270" r:id="rId6"/>
    <p:sldId id="271" r:id="rId7"/>
    <p:sldId id="266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02298A-9BD5-48F4-85A6-0A309839C0D2}">
          <p14:sldIdLst>
            <p14:sldId id="256"/>
            <p14:sldId id="268"/>
            <p14:sldId id="264"/>
            <p14:sldId id="269"/>
            <p14:sldId id="270"/>
            <p14:sldId id="271"/>
            <p14:sldId id="266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1cb3d8d66d7d280624c38e9ceda9d6b6e4316435/%5BECLIPSE%5D%20Java%20Project%20-%20Tech%20Talent%202024/C2-JavaBasics/src/TA1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nvmgrzb2loh8tc21es9arsxe0mbe0sa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4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A0A77C-FC9C-8FA1-9C8C-4D753D79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622" y="479266"/>
            <a:ext cx="8128755" cy="10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AE134A5-2D36-5B3D-060B-13E3DDD5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12" y="2367959"/>
            <a:ext cx="3939881" cy="4397121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03587" y="176187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peliculas_salas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2026530" y="5491157"/>
            <a:ext cx="3939880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peliculas</a:t>
            </a:r>
            <a:endParaRPr lang="es-ES" dirty="0"/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7449703" y="1768597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2026530" y="82222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280633-EBC3-A36B-3A38-21105128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98" y="241961"/>
            <a:ext cx="9084668" cy="11640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79BCFF-C68B-B9EC-B2FE-B40DFC2E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91" y="2367959"/>
            <a:ext cx="3048264" cy="355884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6626573" y="4680155"/>
            <a:ext cx="3081882" cy="12466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26E5BA-E046-37C6-A23D-D47CE86D5EDD}"/>
              </a:ext>
            </a:extLst>
          </p:cNvPr>
          <p:cNvSpPr txBox="1"/>
          <p:nvPr/>
        </p:nvSpPr>
        <p:spPr>
          <a:xfrm>
            <a:off x="6335727" y="6061579"/>
            <a:ext cx="572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me he saltado la sala 11 porque teníamos una peli #11 y quería que las nuevas pelis tuvieran nuevas salas.</a:t>
            </a:r>
          </a:p>
        </p:txBody>
      </p:sp>
    </p:spTree>
    <p:extLst>
      <p:ext uri="{BB962C8B-B14F-4D97-AF65-F5344CB8AC3E}">
        <p14:creationId xmlns:p14="http://schemas.microsoft.com/office/powerpoint/2010/main" val="40157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B35B67CB-A55C-BD72-D393-966D6D6B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51" y="2355908"/>
            <a:ext cx="3558848" cy="4153260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03587" y="176187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cientificos_db</a:t>
            </a:r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346407" y="1752583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asignado_a</a:t>
            </a:r>
            <a:endParaRPr lang="es-ES" dirty="0"/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3706653" y="1752582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cientificos</a:t>
            </a:r>
            <a:endParaRPr lang="es-ES" dirty="0"/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2350397" y="130590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38A22A-F34B-C4E9-BC4F-9EFDE79B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63" y="196894"/>
            <a:ext cx="9354695" cy="1242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2A8147-48B7-1B3C-8C76-B75F00E5A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1" y="2355908"/>
            <a:ext cx="1493649" cy="413039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311956" y="5158131"/>
            <a:ext cx="186205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Diagrama de flujo: almacenamiento interno 8">
            <a:extLst>
              <a:ext uri="{FF2B5EF4-FFF2-40B4-BE49-F238E27FC236}">
                <a16:creationId xmlns:a16="http://schemas.microsoft.com/office/drawing/2014/main" id="{389468BB-2C30-6628-11D2-B809F5ED0D51}"/>
              </a:ext>
            </a:extLst>
          </p:cNvPr>
          <p:cNvSpPr/>
          <p:nvPr/>
        </p:nvSpPr>
        <p:spPr>
          <a:xfrm>
            <a:off x="7432481" y="1752582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8840422-C16B-EC76-E81F-2C21A4DA8AF1}"/>
              </a:ext>
            </a:extLst>
          </p:cNvPr>
          <p:cNvSpPr/>
          <p:nvPr/>
        </p:nvSpPr>
        <p:spPr>
          <a:xfrm>
            <a:off x="6609351" y="5225012"/>
            <a:ext cx="3635862" cy="12466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770EAD7-E7DB-751C-8A93-924034895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288" y="2317805"/>
            <a:ext cx="1729890" cy="416850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782C0CDF-D5E8-E0E5-B589-07910B5D0A68}"/>
              </a:ext>
            </a:extLst>
          </p:cNvPr>
          <p:cNvSpPr/>
          <p:nvPr/>
        </p:nvSpPr>
        <p:spPr>
          <a:xfrm>
            <a:off x="3560378" y="2833169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78F1DB-7A34-FD5F-934B-45FBE77A884E}"/>
              </a:ext>
            </a:extLst>
          </p:cNvPr>
          <p:cNvSpPr/>
          <p:nvPr/>
        </p:nvSpPr>
        <p:spPr>
          <a:xfrm>
            <a:off x="3559423" y="3361315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0D92C70-1501-44E2-329F-EAC9C33D3552}"/>
              </a:ext>
            </a:extLst>
          </p:cNvPr>
          <p:cNvSpPr/>
          <p:nvPr/>
        </p:nvSpPr>
        <p:spPr>
          <a:xfrm>
            <a:off x="3558807" y="3864369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64AC99-3A65-0516-1113-140A18320930}"/>
              </a:ext>
            </a:extLst>
          </p:cNvPr>
          <p:cNvSpPr/>
          <p:nvPr/>
        </p:nvSpPr>
        <p:spPr>
          <a:xfrm>
            <a:off x="3558806" y="4382987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F8D4D5-208A-1561-172C-20EC62D2EF11}"/>
              </a:ext>
            </a:extLst>
          </p:cNvPr>
          <p:cNvSpPr/>
          <p:nvPr/>
        </p:nvSpPr>
        <p:spPr>
          <a:xfrm>
            <a:off x="3558806" y="4886041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83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2701C1-11DE-EC38-DB7E-38079F953F26}"/>
              </a:ext>
            </a:extLst>
          </p:cNvPr>
          <p:cNvSpPr txBox="1"/>
          <p:nvPr/>
        </p:nvSpPr>
        <p:spPr>
          <a:xfrm flipH="1">
            <a:off x="343785" y="2679696"/>
            <a:ext cx="6047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Ahora, el objetivo sigue siendo expandir estos datos, pero mediante el lenguaje Java en Eclipse.</a:t>
            </a:r>
          </a:p>
          <a:p>
            <a:endParaRPr lang="es-ES" dirty="0"/>
          </a:p>
          <a:p>
            <a:r>
              <a:rPr lang="es-ES" dirty="0"/>
              <a:t>He utilizado las capturas de la TA15 de las DDBB realizadas ahí para que podamos ver cómo eran las tablas originalmente y cómo el proceso de inserción de datos desde Eclipse ha sido exitoso.</a:t>
            </a:r>
          </a:p>
          <a:p>
            <a:endParaRPr lang="es-ES" dirty="0"/>
          </a:p>
          <a:p>
            <a:r>
              <a:rPr lang="es-ES" dirty="0"/>
              <a:t>Para las demás DDBB podremos ver los nuevos datos insertados directamente.</a:t>
            </a:r>
          </a:p>
        </p:txBody>
      </p:sp>
      <p:pic>
        <p:nvPicPr>
          <p:cNvPr id="1026" name="Picture 2" descr="fix mysql database issues">
            <a:extLst>
              <a:ext uri="{FF2B5EF4-FFF2-40B4-BE49-F238E27FC236}">
                <a16:creationId xmlns:a16="http://schemas.microsoft.com/office/drawing/2014/main" id="{780AD40B-4969-65EF-FB20-10709303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05" y="3028949"/>
            <a:ext cx="2986087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267E942-B6C7-0A24-BE17-F9BC051888DE}"/>
              </a:ext>
            </a:extLst>
          </p:cNvPr>
          <p:cNvSpPr txBox="1"/>
          <p:nvPr/>
        </p:nvSpPr>
        <p:spPr>
          <a:xfrm>
            <a:off x="343785" y="11098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Esta actividad consistía en añadir datos a las DDBB que ya tenemos creadas.</a:t>
            </a:r>
          </a:p>
          <a:p>
            <a:r>
              <a:rPr lang="es-ES" dirty="0"/>
              <a:t>Estas DDBB las creamos escribiendo el código en MySQL y le añadimos los datos que nos pidieron en actividades anteriores.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2E1F76-78AC-5B5F-C561-806C0913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24" y="1204350"/>
            <a:ext cx="2138341" cy="1475346"/>
          </a:xfrm>
          <a:prstGeom prst="rect">
            <a:avLst/>
          </a:prstGeom>
        </p:spPr>
      </p:pic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D455FA34-3E23-89C4-BF0C-2B9C50D8B045}"/>
              </a:ext>
            </a:extLst>
          </p:cNvPr>
          <p:cNvSpPr/>
          <p:nvPr/>
        </p:nvSpPr>
        <p:spPr>
          <a:xfrm rot="2393897">
            <a:off x="8063047" y="849880"/>
            <a:ext cx="3703516" cy="1989157"/>
          </a:xfrm>
          <a:prstGeom prst="curvedDownArrow">
            <a:avLst>
              <a:gd name="adj1" fmla="val 25000"/>
              <a:gd name="adj2" fmla="val 4732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47D5B0E8-CC88-C733-FFF8-D04AD1C7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97" y="260391"/>
            <a:ext cx="1197216" cy="1887917"/>
          </a:xfrm>
          <a:prstGeom prst="rect">
            <a:avLst/>
          </a:prstGeom>
        </p:spPr>
      </p:pic>
      <p:pic>
        <p:nvPicPr>
          <p:cNvPr id="16" name="Imagen 15" descr="Icono&#10;&#10;Descripción generada automáticamente con confianza media">
            <a:extLst>
              <a:ext uri="{FF2B5EF4-FFF2-40B4-BE49-F238E27FC236}">
                <a16:creationId xmlns:a16="http://schemas.microsoft.com/office/drawing/2014/main" id="{BBD7D8F8-9535-C2D8-A700-5801E49F9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11" y="260391"/>
            <a:ext cx="1122068" cy="1049747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DF057740-6E0A-0AA4-830A-AD597740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559" y="4627566"/>
            <a:ext cx="1538441" cy="8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B6EC1A9-5B48-0EBE-136C-A2A9705A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32" y="506950"/>
            <a:ext cx="4290432" cy="28577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160262-9F3B-A05E-D047-BE838931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31" y="507532"/>
            <a:ext cx="1386960" cy="861135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560991" y="1039956"/>
            <a:ext cx="376341" cy="895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1294887" y="959564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4FE32-72B0-0836-7169-73CD8449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13" y="4328698"/>
            <a:ext cx="6200986" cy="2180924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E1C744-C481-D14F-BDC2-13EE7E3B6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379" y="305280"/>
            <a:ext cx="1928027" cy="4252328"/>
          </a:xfrm>
          <a:prstGeom prst="rect">
            <a:avLst/>
          </a:prstGeom>
        </p:spPr>
      </p:pic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573899" y="98323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9044661" y="3209192"/>
            <a:ext cx="2114952" cy="13484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1733365" y="4744154"/>
            <a:ext cx="5949252" cy="91922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82617" y="3883400"/>
            <a:ext cx="1362044" cy="132036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573899" y="98323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6630830" y="3873280"/>
            <a:ext cx="2413831" cy="1214230"/>
          </a:xfrm>
          <a:prstGeom prst="bentConnector3">
            <a:avLst>
              <a:gd name="adj1" fmla="val 6751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D4158-B733-0896-CB29-32C67639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42" y="374432"/>
            <a:ext cx="1562235" cy="1051651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984CCE67-6C6C-CD7F-4CDC-245CEC3DB34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575549" y="900257"/>
            <a:ext cx="310017" cy="903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4271E4C4-B271-76A9-6351-C833E778B1F0}"/>
              </a:ext>
            </a:extLst>
          </p:cNvPr>
          <p:cNvSpPr/>
          <p:nvPr/>
        </p:nvSpPr>
        <p:spPr>
          <a:xfrm>
            <a:off x="1309445" y="819865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C99EED-FA3A-2049-4D51-F0C53DD5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66" y="374838"/>
            <a:ext cx="4633362" cy="28577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572AC16-B52F-0ECB-1AF3-BC31E73D9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379" y="346004"/>
            <a:ext cx="2370025" cy="419136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9044661" y="3209192"/>
            <a:ext cx="257706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A1CE53A-E86F-9ECB-9562-8983BC5F8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70" y="4134009"/>
            <a:ext cx="5917736" cy="2538879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1360801" y="4511638"/>
            <a:ext cx="5270029" cy="115174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9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6FD380E5-75F2-1BA3-224D-EA5B8332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13" y="288220"/>
            <a:ext cx="1920406" cy="41685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C69AD43-0A73-6466-57A6-3BAD08CD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1" y="4147434"/>
            <a:ext cx="6750442" cy="2364562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573899" y="98323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256771" y="3813655"/>
            <a:ext cx="1730703" cy="122650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8987474" y="3149567"/>
            <a:ext cx="257706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668597" y="4511638"/>
            <a:ext cx="6588174" cy="10570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560471-464A-2128-A46A-5552349DF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882" y="346004"/>
            <a:ext cx="1684166" cy="1272650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660017" y="878429"/>
            <a:ext cx="642229" cy="888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1393913" y="798037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21F066-5044-A83B-0D0B-16CA7D833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43"/>
          <a:stretch/>
        </p:blipFill>
        <p:spPr>
          <a:xfrm>
            <a:off x="3302246" y="346004"/>
            <a:ext cx="186842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59709458-843F-B702-04F7-0671EEAE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5" y="4176033"/>
            <a:ext cx="6549325" cy="22940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E47FA01-56D2-4314-AC70-BB1BB3EE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81" y="563840"/>
            <a:ext cx="3810330" cy="4168501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331716" y="169606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295444" y="4068254"/>
            <a:ext cx="821593" cy="92867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8117037" y="3404166"/>
            <a:ext cx="395541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707270" y="4468407"/>
            <a:ext cx="6588174" cy="10570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30D568-6A2B-A485-46B5-0C80C4FF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38" y="531099"/>
            <a:ext cx="1546994" cy="1303133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39390" y="1081705"/>
            <a:ext cx="565688" cy="878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1273286" y="1001313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90902-FA28-3195-C9E4-5C921BB69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078" y="542995"/>
            <a:ext cx="37722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85FDAF-B506-68C2-ECE8-ABBF9D93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43" y="31956"/>
            <a:ext cx="9495343" cy="1736642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258257" y="173846"/>
            <a:ext cx="1512634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tienda_infor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38C5FF-9EA6-231F-27BA-4B3BA985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910" y="2390821"/>
            <a:ext cx="2149026" cy="42066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2095C3-A365-D1ED-ABA5-C8AC58BF2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24" y="2390821"/>
            <a:ext cx="4778154" cy="443522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4994724" y="5497870"/>
            <a:ext cx="4778154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2576149" y="5253545"/>
            <a:ext cx="2221787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fabricantes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6393304" y="1847414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artículos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1918375" y="31956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4A35BBF-AB93-418F-0D98-A7C69863D563}"/>
              </a:ext>
            </a:extLst>
          </p:cNvPr>
          <p:cNvSpPr/>
          <p:nvPr/>
        </p:nvSpPr>
        <p:spPr>
          <a:xfrm>
            <a:off x="2226905" y="92052"/>
            <a:ext cx="9306334" cy="12648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6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160572A-9313-11C4-5632-18EA10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59" y="2449351"/>
            <a:ext cx="3330229" cy="1546994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29354" y="197162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empleados_db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1850111" y="2449351"/>
            <a:ext cx="3646121" cy="15469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empelados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6393304" y="1847414"/>
            <a:ext cx="212143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departamentos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1942854" y="41208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33308-0E07-E7B5-55AB-EF5A6434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05" y="197162"/>
            <a:ext cx="9835741" cy="11539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376649-79E5-2F0E-D3D9-63CE1A9D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36" y="2326950"/>
            <a:ext cx="3749365" cy="441998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5496232" y="5397910"/>
            <a:ext cx="3913239" cy="142813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98AB656-FE00-415C-3E82-676708EB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66" y="2367959"/>
            <a:ext cx="3467400" cy="4458086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03587" y="176187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almacenes_db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2026530" y="5491157"/>
            <a:ext cx="3488736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almacenes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7248710" y="1768597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2026530" y="82222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465EC-1075-CF77-C0A2-059631F8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98" y="260574"/>
            <a:ext cx="9502964" cy="10897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79444B-CE6E-04C6-9C03-8E88A1043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83" y="2367959"/>
            <a:ext cx="3619814" cy="233192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6214383" y="2586730"/>
            <a:ext cx="3539217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864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165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18</cp:revision>
  <dcterms:created xsi:type="dcterms:W3CDTF">2024-04-08T07:53:46Z</dcterms:created>
  <dcterms:modified xsi:type="dcterms:W3CDTF">2024-05-21T08:38:46Z</dcterms:modified>
</cp:coreProperties>
</file>