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91823-A3D9-0813-B3A4-C3CD8C25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8D2637-6EA5-C3CE-56E2-7F9401FD2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112B31-C972-73E3-3B8A-8BAFCA91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A82803-B2C0-1798-FA90-1B4CCCDE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23694-0968-B4ED-8DA5-8604F457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93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2E02-2C77-1313-27B3-D31598DD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5B8572-9417-9D85-5BE1-51E9BBD84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7D1A6-304F-574C-DF3B-6E91949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D84EB-067C-599F-35F6-6F350B1F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14E34-0DC9-4AC8-F993-FF9EFEE9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8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E2E5EF-4AA5-32B3-8827-DBCDD4635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4AF8F-A260-519E-A1B5-91E1DB47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C30BE-2F40-A09E-BC25-E5D93FA0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4A0F5-E6D8-65E4-16D0-91441EF7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23743-1B01-0275-FB09-F41030A0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4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831F5-5D67-2A4A-43D8-1AF4E7D6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AC947-6048-B71B-487D-A83C05A6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D782E-621B-A929-70D0-439566D4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08EC6-ED3D-670C-A330-0F8618E3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7C471-55B5-D8B5-9D32-BC5C6FFB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9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457B3-4F80-E5C1-E6FC-7D889C48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E58971-300F-7D33-7394-516284B3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FFABC-2E02-878C-3021-43353790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3AA00-2B74-CD47-EABF-957DC2C9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A4EFD-1780-C601-D33B-17237B02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3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3D8BF-C567-CE7B-B26B-1AEE508E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9D899-9875-C432-D522-73513E9E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2857B-12FE-561A-587B-D033F597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8FBB03-649C-E923-D022-02D15365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819A4-556E-2682-2BAE-B72A07E7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9BF319-AA3D-54F1-E2B3-D1C8DA07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97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4C9C3-32B3-3773-B148-0956EF61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7ECAA-0681-93B9-6F6B-72A811BB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22208C-B2F1-80A4-E5D2-2FFC355B5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72F9D-4AAA-C4A3-5917-24C1BE75C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804128-10B9-8592-875C-9D2DD5BEA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B3A2B8-7FCF-853E-2228-F568690F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B453EA-0D9C-429D-AD5C-99348F8F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12B83E-D45B-52CD-B632-C3F9D7BC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19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3D24B-F8C1-A760-4986-4AD69F64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C5D752-A54F-88E4-3339-834DA1DF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37EDC5-BA22-E5A5-769F-D9BC1562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6289EA-E4B1-315A-5366-0819F680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76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B08B5A-31BC-F75B-DA33-249DA164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AD799F-0F47-EC5A-1DE9-AA05B47E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0E9597-DC08-4442-C1C8-DF2B00B7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35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F2A85-B267-8F82-D0DF-6626041E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A5775-6F0C-83FC-7DAD-E112D9F0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35E346-EA41-7429-D57D-85DDDB810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2733E-0BCE-FFB2-1C28-7E9E3160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6ABDD0-50BD-3902-7190-EED2DB63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F16F6-DA4C-C891-763F-38539C77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2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FEE54-09B5-AF92-D753-4D38C910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C903F-C6D7-7418-018E-95260EFE6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2FC63-25A6-12E8-28CE-4DE21CED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800A1A-B33A-8BE6-B8DF-D2512F5D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6C2C3-9831-C88E-69AD-CF095E52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70254F-9300-19E9-3FA6-AABA19E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3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B511FF-E6EC-7BAD-9AED-77A6B98D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46B8DE-0AA0-4E4A-C479-2F422EF6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DFD7C-F10A-3961-EF81-EEB88037B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13151-BE1D-409D-9B18-D4A7ABAD07D8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1CD36-5B42-5988-B57A-2D0FB3113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863843-E54D-4A2C-4633-A661D6337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6BAE3-C1FF-41B9-B951-ED90922D85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4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88C15-7F62-5822-D7D8-70F9E2F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8379"/>
            <a:ext cx="9144000" cy="1051898"/>
          </a:xfrm>
        </p:spPr>
        <p:txBody>
          <a:bodyPr/>
          <a:lstStyle/>
          <a:p>
            <a:r>
              <a:rPr lang="es-ES" b="1" dirty="0"/>
              <a:t>U11 – Introducción BD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1422EE-459A-B88F-7C3B-AA90513F4E4A}"/>
              </a:ext>
            </a:extLst>
          </p:cNvPr>
          <p:cNvSpPr txBox="1"/>
          <p:nvPr/>
        </p:nvSpPr>
        <p:spPr>
          <a:xfrm>
            <a:off x="9094839" y="5869859"/>
            <a:ext cx="25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Alexandre Román Díaz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7B89E7F-EAE7-FC1A-4E2B-4D09E85D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04" y="2305581"/>
            <a:ext cx="6034391" cy="28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88C15-7F62-5822-D7D8-70F9E2F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44"/>
            <a:ext cx="9144000" cy="1051898"/>
          </a:xfrm>
        </p:spPr>
        <p:txBody>
          <a:bodyPr/>
          <a:lstStyle/>
          <a:p>
            <a:r>
              <a:rPr lang="es-ES" b="1" dirty="0"/>
              <a:t>XAMAPP </a:t>
            </a:r>
            <a:r>
              <a:rPr lang="es-ES" b="1" dirty="0" err="1"/>
              <a:t>install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B091EC-D754-7A0C-9032-60B1CF3C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81" y="1529468"/>
            <a:ext cx="6013640" cy="39365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0A67A2-C459-5C67-770B-1B37E6B7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" y="1489542"/>
            <a:ext cx="4073837" cy="33479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379BDC-D602-8503-A075-021203001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46" y="987282"/>
            <a:ext cx="8681569" cy="36516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23E0CB6-37F7-3A05-695A-EA8A275DAB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7" b="42336"/>
          <a:stretch/>
        </p:blipFill>
        <p:spPr>
          <a:xfrm>
            <a:off x="8347287" y="3295835"/>
            <a:ext cx="3787468" cy="30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0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88C15-7F62-5822-D7D8-70F9E2F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44"/>
            <a:ext cx="9144000" cy="1051898"/>
          </a:xfrm>
        </p:spPr>
        <p:txBody>
          <a:bodyPr/>
          <a:lstStyle/>
          <a:p>
            <a:r>
              <a:rPr lang="es-ES" b="1" dirty="0"/>
              <a:t>MySQL </a:t>
            </a:r>
            <a:r>
              <a:rPr lang="es-ES" b="1" dirty="0" err="1"/>
              <a:t>install</a:t>
            </a:r>
            <a:endParaRPr lang="es-E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F0FA7B-DC62-AEC5-BE6B-D5A954D1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7" y="1432519"/>
            <a:ext cx="4846740" cy="37569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EACEA9B-A518-E3D7-E9C7-9C56F75D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57" y="1482054"/>
            <a:ext cx="4816257" cy="36579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97F6747-C2F9-F9A3-09B3-38EAC1184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79" y="3236950"/>
            <a:ext cx="5664504" cy="3537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0C5125-A16F-D102-F063-622C4593B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" y="1032664"/>
            <a:ext cx="5799323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88C15-7F62-5822-D7D8-70F9E2F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44"/>
            <a:ext cx="9144000" cy="1051898"/>
          </a:xfrm>
        </p:spPr>
        <p:txBody>
          <a:bodyPr/>
          <a:lstStyle/>
          <a:p>
            <a:r>
              <a:rPr lang="es-ES" b="1" dirty="0" err="1"/>
              <a:t>HeidiSQL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189F60-4516-B738-5B02-8ECEF028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6" y="1378682"/>
            <a:ext cx="5387807" cy="44199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3A04E8-3DC7-34E7-A762-E61B4606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19" y="1454889"/>
            <a:ext cx="5342083" cy="43437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2FDD8D-33B2-3DB3-8432-E69487E8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748" y="3197650"/>
            <a:ext cx="4956130" cy="34882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2304ECB-B9A4-A4B0-58EF-6BED21912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86" y="1072054"/>
            <a:ext cx="5829805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5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U11 – Introducción BD</vt:lpstr>
      <vt:lpstr>XAMAPP install</vt:lpstr>
      <vt:lpstr>MySQL install</vt:lpstr>
      <vt:lpstr>HeidiSQL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U11 – Introducción BD</dc:title>
  <dc:creator>Office</dc:creator>
  <cp:lastModifiedBy>Office</cp:lastModifiedBy>
  <cp:revision>1</cp:revision>
  <dcterms:created xsi:type="dcterms:W3CDTF">2024-04-04T08:02:04Z</dcterms:created>
  <dcterms:modified xsi:type="dcterms:W3CDTF">2024-04-04T08:46:46Z</dcterms:modified>
</cp:coreProperties>
</file>