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18CEF-2516-A9F3-BF3F-6F51F6F33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8EBA1F-3186-3030-8D4F-9205BC97A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20D951-F602-612E-F504-371F9D07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0F0204-2CF5-FA67-642D-E146F7C9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34611B-8E47-4657-8149-DD2D419C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40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E7744-C2C1-F45A-EB62-66A62011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A718B9-1175-E2AA-426B-B844847A9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AFA0FA-1F56-F65D-3B67-1CC70FD4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F258E3-C930-5A32-3ACB-8DBB25F2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615BDC-05FF-F050-2F87-79690859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342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4AD660-EB4C-6B49-5130-E0F33A2E6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6AFCBF-0634-DAA9-71D7-79E20F92D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5933F8-AED9-9BEA-6AF5-8B8A4963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03BA16-4C6F-53D2-02CA-BE84DCD4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EC498F-D003-A4E4-D0D3-3BCF7175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379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28521-EF5C-BEFA-44AD-544CB644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4C0196-87A0-89A1-36EB-6CE5490BA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B135B0-C4C5-A95E-FE9A-7A811D1B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129B13-68CF-4D0E-8D1A-E7CB4443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D53298-EB05-9795-6461-47F03657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698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2980F-BDE2-C5C3-AF8E-A74BC763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CC1F9A-E450-7C86-7DCA-91F44769A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035A55-9641-B643-1ABC-E00C04AF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8EDC55-3C8E-BEE6-2CFE-1F9EF2D0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E9442F-6DFD-0C49-CE76-0E16DAF1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769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C4C5E-75DC-638D-1E56-99DAC3A21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F02671-72A0-D3A2-AFB3-6C66E809B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283A39-D555-D731-B7BA-AB79A6E6C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FC17ED-AE06-27FB-D319-A375480A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32BFC2-8514-43D3-D7B1-36F741DF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1366F1-1B89-D795-A30E-4AB50319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390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92D4D-1DA2-6551-1108-65829E9E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CDFD77-9C2C-C295-F47F-29B7DA249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1C0F47-5D87-383D-26A2-96210E07D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26E187-223E-01C4-D1E0-D0BEDCC92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98C5FE0-B8B5-F648-5A8A-0824D83EA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4860FB8-485F-BA61-009F-54198DD3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2629C9-7A9E-6907-A478-E04F0728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3260DC-5B0A-8303-4929-A913ACBC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196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2B6C9-E5A7-42E3-E11D-2494AC77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0B22B3-0192-5DE3-2FCF-58A24BB1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122B62-6BA8-CDB7-620A-17D41F74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E18AEC-8535-577D-D4C9-D638B807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6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51E8E7-3F82-125C-00C6-BF71DCB2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36CBB0-E9D6-DEBF-258C-38DF3365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EBEC23-E484-E209-295A-96497678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48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82190-800A-B713-FE6E-6418C683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02FCD-39CE-8E18-67DE-EEB1B7CAE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2A35C1-B177-D463-30C8-5D875E06F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4E4F46-8A24-17B7-7AC9-96ACD353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C0401F-E6A3-45E9-D546-45A51B3E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ED6FEC-8DE6-0C15-FC3E-EC612798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952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1A86D-2F14-B7F0-62AA-D56F9B39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602BC5-2108-CFED-2C67-D27BE2BBD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E4B49F-49B4-832C-F7B3-9011EEC9F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D25555-34EE-2A59-0179-8D26CA580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490A86-9905-0C3A-FE14-DF0BEE1D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25ED07-2A9B-8794-C896-277EBA2B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43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F63A049-8EBB-8BE7-575C-F9F27138A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A5F023-3911-D4FE-FCAB-79BD7D56A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94A0A9-6837-6719-68FE-9BF91AB09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4815F-0780-4F4C-8CAB-34D9B3259EB9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F33B77-28A5-406A-35A6-0EEC24E6A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EFD5C8-DF89-833E-B2A6-E2BE3F199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3D7A73-884A-46E3-B853-8E6CD7902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105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figma.com/file/vUZNtYxsQwnDDK8MKsc9fV/BIBLIOTECA?type=whiteboard&amp;node-id=303-740&amp;t=04ocGBGTd421qODu-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hlinkClick r:id="rId2"/>
            <a:extLst>
              <a:ext uri="{FF2B5EF4-FFF2-40B4-BE49-F238E27FC236}">
                <a16:creationId xmlns:a16="http://schemas.microsoft.com/office/drawing/2014/main" id="{9905ACA8-0E53-C3E6-C658-FBBAF12DB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6" y="1252555"/>
            <a:ext cx="12140874" cy="4971263"/>
          </a:xfrm>
          <a:prstGeom prst="rect">
            <a:avLst/>
          </a:prstGeom>
        </p:spPr>
      </p:pic>
      <p:pic>
        <p:nvPicPr>
          <p:cNvPr id="7" name="Imagen 6">
            <a:hlinkClick r:id="rId2"/>
            <a:extLst>
              <a:ext uri="{FF2B5EF4-FFF2-40B4-BE49-F238E27FC236}">
                <a16:creationId xmlns:a16="http://schemas.microsoft.com/office/drawing/2014/main" id="{C6EB272F-FFEE-F270-1F6A-13C0BD8AE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108" y="152380"/>
            <a:ext cx="3390986" cy="76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6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6A981B0-E8AA-D5AD-5CB7-770854865633}"/>
              </a:ext>
            </a:extLst>
          </p:cNvPr>
          <p:cNvSpPr txBox="1"/>
          <p:nvPr/>
        </p:nvSpPr>
        <p:spPr>
          <a:xfrm flipH="1">
            <a:off x="193039" y="619760"/>
            <a:ext cx="117652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/>
              <a:t>CONCLUSIONES: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/>
              <a:t>Se trabaja sobre un caso particular.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/>
              <a:t>Relacionamos entidades según claves foráneas cuando no era preciso, ya que queríamos que tuvieran un ID.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/>
              <a:t>Tuvimos que generar entidades a partir de lo que al principio considerábamos como atributo (ej.: autores).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/>
              <a:t>Dividimos entidades para poder relacionarlas mejor (libros </a:t>
            </a:r>
            <a:r>
              <a:rPr lang="es-ES" dirty="0">
                <a:sym typeface="Wingdings" panose="05000000000000000000" pitchFamily="2" charset="2"/>
              </a:rPr>
              <a:t> volúmenes).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Desde el principio, vimos una relación clara entre </a:t>
            </a:r>
            <a:r>
              <a:rPr lang="es-ES" i="1" dirty="0">
                <a:sym typeface="Wingdings" panose="05000000000000000000" pitchFamily="2" charset="2"/>
              </a:rPr>
              <a:t>libros (volúmenes</a:t>
            </a:r>
            <a:r>
              <a:rPr lang="es-ES" dirty="0">
                <a:sym typeface="Wingdings" panose="05000000000000000000" pitchFamily="2" charset="2"/>
              </a:rPr>
              <a:t> posteriormente) y </a:t>
            </a:r>
            <a:r>
              <a:rPr lang="es-ES" i="1" dirty="0">
                <a:sym typeface="Wingdings" panose="05000000000000000000" pitchFamily="2" charset="2"/>
              </a:rPr>
              <a:t>socios</a:t>
            </a:r>
            <a:r>
              <a:rPr lang="es-ES" dirty="0">
                <a:sym typeface="Wingdings" panose="05000000000000000000" pitchFamily="2" charset="2"/>
              </a:rPr>
              <a:t>. Debatimos sobre la relación de </a:t>
            </a:r>
            <a:r>
              <a:rPr lang="es-ES" i="1" dirty="0">
                <a:sym typeface="Wingdings" panose="05000000000000000000" pitchFamily="2" charset="2"/>
              </a:rPr>
              <a:t>préstamos</a:t>
            </a:r>
            <a:r>
              <a:rPr lang="es-ES" dirty="0">
                <a:sym typeface="Wingdings" panose="05000000000000000000" pitchFamily="2" charset="2"/>
              </a:rPr>
              <a:t>; al principio la entendimos como una entidad existente entre medio de </a:t>
            </a:r>
            <a:r>
              <a:rPr lang="es-ES" i="1" dirty="0">
                <a:sym typeface="Wingdings" panose="05000000000000000000" pitchFamily="2" charset="2"/>
              </a:rPr>
              <a:t>volúmenes</a:t>
            </a:r>
            <a:r>
              <a:rPr lang="es-ES" dirty="0">
                <a:sym typeface="Wingdings" panose="05000000000000000000" pitchFamily="2" charset="2"/>
              </a:rPr>
              <a:t> y </a:t>
            </a:r>
            <a:r>
              <a:rPr lang="es-ES" i="1" dirty="0">
                <a:sym typeface="Wingdings" panose="05000000000000000000" pitchFamily="2" charset="2"/>
              </a:rPr>
              <a:t>socios</a:t>
            </a:r>
            <a:r>
              <a:rPr lang="es-ES" dirty="0">
                <a:sym typeface="Wingdings" panose="05000000000000000000" pitchFamily="2" charset="2"/>
              </a:rPr>
              <a:t>. Como vimos que los datos de </a:t>
            </a:r>
            <a:r>
              <a:rPr lang="es-ES" i="1" dirty="0">
                <a:sym typeface="Wingdings" panose="05000000000000000000" pitchFamily="2" charset="2"/>
              </a:rPr>
              <a:t>socios</a:t>
            </a:r>
            <a:r>
              <a:rPr lang="es-ES" dirty="0">
                <a:sym typeface="Wingdings" panose="05000000000000000000" pitchFamily="2" charset="2"/>
              </a:rPr>
              <a:t> iban a estar incluidos en </a:t>
            </a:r>
            <a:r>
              <a:rPr lang="es-ES" i="1" dirty="0">
                <a:sym typeface="Wingdings" panose="05000000000000000000" pitchFamily="2" charset="2"/>
              </a:rPr>
              <a:t>volúmenes</a:t>
            </a:r>
            <a:r>
              <a:rPr lang="es-ES" dirty="0">
                <a:sym typeface="Wingdings" panose="05000000000000000000" pitchFamily="2" charset="2"/>
              </a:rPr>
              <a:t> a través de la clave foránea </a:t>
            </a:r>
            <a:r>
              <a:rPr lang="es-ES" i="1" dirty="0" err="1">
                <a:sym typeface="Wingdings" panose="05000000000000000000" pitchFamily="2" charset="2"/>
              </a:rPr>
              <a:t>código_socio</a:t>
            </a:r>
            <a:r>
              <a:rPr lang="es-ES" dirty="0">
                <a:sym typeface="Wingdings" panose="05000000000000000000" pitchFamily="2" charset="2"/>
              </a:rPr>
              <a:t>, decidimos relacionar </a:t>
            </a:r>
            <a:r>
              <a:rPr lang="es-ES" i="1" dirty="0">
                <a:sym typeface="Wingdings" panose="05000000000000000000" pitchFamily="2" charset="2"/>
              </a:rPr>
              <a:t>préstamos</a:t>
            </a:r>
            <a:r>
              <a:rPr lang="es-ES" dirty="0">
                <a:sym typeface="Wingdings" panose="05000000000000000000" pitchFamily="2" charset="2"/>
              </a:rPr>
              <a:t> directamente con </a:t>
            </a:r>
            <a:r>
              <a:rPr lang="es-ES" i="1" dirty="0">
                <a:sym typeface="Wingdings" panose="05000000000000000000" pitchFamily="2" charset="2"/>
              </a:rPr>
              <a:t>volúmenes</a:t>
            </a:r>
            <a:r>
              <a:rPr lang="es-ES" dirty="0">
                <a:sym typeface="Wingdings" panose="05000000000000000000" pitchFamily="2" charset="2"/>
              </a:rPr>
              <a:t>. De esta manera, </a:t>
            </a:r>
            <a:r>
              <a:rPr lang="es-ES" i="1" dirty="0">
                <a:sym typeface="Wingdings" panose="05000000000000000000" pitchFamily="2" charset="2"/>
              </a:rPr>
              <a:t>préstamos</a:t>
            </a:r>
            <a:r>
              <a:rPr lang="es-ES" dirty="0">
                <a:sym typeface="Wingdings" panose="05000000000000000000" pitchFamily="2" charset="2"/>
              </a:rPr>
              <a:t> ya dispone de toda la información necesaria.</a:t>
            </a:r>
            <a:endParaRPr lang="es-E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08297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139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Wingdings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Office</dc:creator>
  <cp:lastModifiedBy>Office</cp:lastModifiedBy>
  <cp:revision>1</cp:revision>
  <dcterms:created xsi:type="dcterms:W3CDTF">2024-04-08T07:53:46Z</dcterms:created>
  <dcterms:modified xsi:type="dcterms:W3CDTF">2024-04-08T08:36:25Z</dcterms:modified>
</cp:coreProperties>
</file>