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86F05F15-012E-6887-8377-C526B4B4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48" y="619431"/>
            <a:ext cx="12201248" cy="54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88798-86AC-6F5A-5219-CDA76F5CD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46" b="41879"/>
          <a:stretch/>
        </p:blipFill>
        <p:spPr>
          <a:xfrm>
            <a:off x="6293511" y="83839"/>
            <a:ext cx="5597680" cy="2471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794ED2-728E-7914-C142-17B9A0A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" y="3319118"/>
            <a:ext cx="6051757" cy="3303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C680192-2738-59A9-948F-AB3C75BE8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31" y="3918365"/>
            <a:ext cx="3064193" cy="253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A35FDA-123B-2F88-1B1D-26B98B246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09" y="647238"/>
            <a:ext cx="3064194" cy="23515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C99C624-4435-9C36-E7E2-494D24696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31" y="171957"/>
            <a:ext cx="5806943" cy="342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64AC1E5-7F1C-34C6-7447-8069BB5FC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045" y="2643320"/>
            <a:ext cx="3064193" cy="4130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Cerrar llave 17">
            <a:extLst>
              <a:ext uri="{FF2B5EF4-FFF2-40B4-BE49-F238E27FC236}">
                <a16:creationId xmlns:a16="http://schemas.microsoft.com/office/drawing/2014/main" id="{C958B827-D2D9-B127-FE29-34A7F04A265A}"/>
              </a:ext>
            </a:extLst>
          </p:cNvPr>
          <p:cNvSpPr/>
          <p:nvPr/>
        </p:nvSpPr>
        <p:spPr>
          <a:xfrm>
            <a:off x="5954693" y="83839"/>
            <a:ext cx="450547" cy="6690322"/>
          </a:xfrm>
          <a:prstGeom prst="rightBrace">
            <a:avLst>
              <a:gd name="adj1" fmla="val 8333"/>
              <a:gd name="adj2" fmla="val 250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0E9FEA52-F646-2A13-9CF2-D269934C2CCB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H="1">
            <a:off x="10898238" y="1319521"/>
            <a:ext cx="992953" cy="3389220"/>
          </a:xfrm>
          <a:prstGeom prst="bentConnector3">
            <a:avLst>
              <a:gd name="adj1" fmla="val -230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9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A6C57D-A92B-70F7-7B7A-5ED8200C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68826"/>
            <a:ext cx="2606266" cy="4130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A68605-E0BC-3ED6-119F-AE5EB22A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20" y="68826"/>
            <a:ext cx="7453006" cy="6309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022C079B-279B-083D-8EB8-0E4A8701521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822575" y="2134025"/>
            <a:ext cx="1169245" cy="10897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2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A8D0F9-1525-7544-E6BC-80304E5D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5" y="92372"/>
            <a:ext cx="4615672" cy="3583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A4CE7E-B556-BAAF-4537-B54C15D1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997" y="179457"/>
            <a:ext cx="4070023" cy="3444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BA1250-4396-A048-0062-4A47FD5AA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7" t="11164" r="7815" b="13020"/>
          <a:stretch/>
        </p:blipFill>
        <p:spPr>
          <a:xfrm>
            <a:off x="7992798" y="1315169"/>
            <a:ext cx="4199202" cy="1899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CE03188-BB10-AA69-3A2A-F5A4D80B2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524" y="3968198"/>
            <a:ext cx="7631485" cy="2572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38E4B51-E0DC-4118-68C1-5EC66C5F019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737177" y="1883982"/>
            <a:ext cx="533820" cy="17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88A8582-6B1D-E4D5-BD64-667E18D494F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8794138" y="2669937"/>
            <a:ext cx="753390" cy="1843132"/>
          </a:xfrm>
          <a:prstGeom prst="bentConnector3">
            <a:avLst>
              <a:gd name="adj1" fmla="val 695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FE595CE-80FF-4192-A3C3-7892CC989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05" y="4217962"/>
            <a:ext cx="3246401" cy="2072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EBB362E8-06A1-4DC4-F596-D9DA7033ACCE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16200000" flipH="1">
            <a:off x="8131348" y="-645882"/>
            <a:ext cx="1135712" cy="2786390"/>
          </a:xfrm>
          <a:prstGeom prst="bentConnector3">
            <a:avLst>
              <a:gd name="adj1" fmla="val -97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16E0AA7-A7EC-0F34-A812-2C15AF82CEC4}"/>
              </a:ext>
            </a:extLst>
          </p:cNvPr>
          <p:cNvCxnSpPr>
            <a:stCxn id="11" idx="1"/>
            <a:endCxn id="22" idx="3"/>
          </p:cNvCxnSpPr>
          <p:nvPr/>
        </p:nvCxnSpPr>
        <p:spPr>
          <a:xfrm flipH="1" flipV="1">
            <a:off x="3367906" y="5254372"/>
            <a:ext cx="10656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80018D11-DB1F-C521-0B84-A2F2F7744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164" y="4922873"/>
            <a:ext cx="701101" cy="6629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5150BFE-664F-3D5A-0F4C-880F9933D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5235" y="280475"/>
            <a:ext cx="2225233" cy="723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175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</cp:revision>
  <dcterms:created xsi:type="dcterms:W3CDTF">2024-05-03T07:51:36Z</dcterms:created>
  <dcterms:modified xsi:type="dcterms:W3CDTF">2024-05-03T08:52:36Z</dcterms:modified>
</cp:coreProperties>
</file>