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0" r:id="rId3"/>
    <p:sldId id="261" r:id="rId4"/>
    <p:sldId id="263" r:id="rId5"/>
    <p:sldId id="262" r:id="rId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602B21-8591-426E-BAAA-C22EA98085C0}" type="datetimeFigureOut">
              <a:rPr lang="es-ES" smtClean="0"/>
              <a:t>14/05/2024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DF52DF-420D-4263-9A97-F50DC5234F4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2180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DF52DF-420D-4263-9A97-F50DC5234F4B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01576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AEE2D8-7163-4FD9-A180-20F0ED88A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33ADC77-270D-0530-1433-49F94746B6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9099116-E3CF-4417-369C-4D453D91A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38D0A-D9A6-457A-9BDE-EC1985CB34E9}" type="datetimeFigureOut">
              <a:rPr lang="es-ES" smtClean="0"/>
              <a:t>14/05/2024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FD8B9C3-7D0E-E929-E7D4-3464A959A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B055823-1AD6-48B8-2929-F6E44D50F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79B4-9672-4274-A132-36E1A2011F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65784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C7D5C3-7BFE-67E8-8FED-4EFFEAFF9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BC77B9E-42DD-A2AF-97D0-826AA22278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7D610F7-AE14-FCB1-18F7-5400D7ADE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38D0A-D9A6-457A-9BDE-EC1985CB34E9}" type="datetimeFigureOut">
              <a:rPr lang="es-ES" smtClean="0"/>
              <a:t>14/05/2024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D0FAF07-03A0-3908-8F6B-A3BD81A5B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E6CB7BD-F969-DCCC-1647-83308ECF2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79B4-9672-4274-A132-36E1A2011F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20224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4B7957D-FEAD-75C7-024C-D33E0A8406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8D2A5E1-EEB7-A9F3-0BFF-9E7AC4B85B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DAD1EAF-EB26-EA17-FB1B-3DBDCEA65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38D0A-D9A6-457A-9BDE-EC1985CB34E9}" type="datetimeFigureOut">
              <a:rPr lang="es-ES" smtClean="0"/>
              <a:t>14/05/2024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8578FF-87E5-043A-36C7-35803AD6A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674FAA8-FF78-E378-8E62-E61FB1EF8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79B4-9672-4274-A132-36E1A2011F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4758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18168B-5523-59CF-3941-627565581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AF0B6D-139F-ECC3-7884-B4D014E91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901318B-0602-5666-071A-49BC8416B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38D0A-D9A6-457A-9BDE-EC1985CB34E9}" type="datetimeFigureOut">
              <a:rPr lang="es-ES" smtClean="0"/>
              <a:t>14/05/2024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361937E-8995-BE9C-EE08-3E5B6D637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B4A93BA-1CB6-E145-FEDC-5C4E3CAB4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79B4-9672-4274-A132-36E1A2011F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19721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A40D48-57B0-C1EB-7109-744975D59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0E30282-3284-882B-B22A-38EB470F3F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550D5B0-743A-1174-9974-EC14F8C87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38D0A-D9A6-457A-9BDE-EC1985CB34E9}" type="datetimeFigureOut">
              <a:rPr lang="es-ES" smtClean="0"/>
              <a:t>14/05/2024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B2DBEFE-BCAF-BA53-2B8A-A8DFD4BF4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589BB7A-B532-E643-DB18-BECED2D57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79B4-9672-4274-A132-36E1A2011F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82893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6A2461-2074-67E6-0C58-A40A3FB09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80D67BD-991C-222E-3145-0C2744AC28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5ECAFA3-165C-D888-DCC2-17B4235161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542BCD6-AA54-7165-2E4F-27AE11ECF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38D0A-D9A6-457A-9BDE-EC1985CB34E9}" type="datetimeFigureOut">
              <a:rPr lang="es-ES" smtClean="0"/>
              <a:t>14/05/2024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61DD10E-0201-5019-CEE0-4B08BD1C0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0293153-3395-E735-99E7-DD8718926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79B4-9672-4274-A132-36E1A2011F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4983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7FB38D-7698-B5DF-99E0-94BAE125B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8643C73-0DFF-13B2-D585-65095189E4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F1D7C48-D3B5-EA07-0EC1-3D34D2EAC8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FC5B6B2-A58F-9DC5-5304-C42BDBE799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DA0526F-0D02-A86C-D241-4FA22B633B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286EAC1-3049-5775-C35B-3638C5AE0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38D0A-D9A6-457A-9BDE-EC1985CB34E9}" type="datetimeFigureOut">
              <a:rPr lang="es-ES" smtClean="0"/>
              <a:t>14/05/2024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728D382-63D7-9B34-EA9E-2C8F9E93B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BB808B0-9C2C-F74C-F243-4A6C887BE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79B4-9672-4274-A132-36E1A2011F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83309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D16426-BAF3-A9A2-0FC7-F4779B6F4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ED8AECB-0C29-4579-6025-69CFE2EBD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38D0A-D9A6-457A-9BDE-EC1985CB34E9}" type="datetimeFigureOut">
              <a:rPr lang="es-ES" smtClean="0"/>
              <a:t>14/05/2024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EC304EB-5FCA-BCB5-392A-EAC0962EE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82B1E74-8827-2687-59ED-CCD421D4D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79B4-9672-4274-A132-36E1A2011F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48886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2D477D0-7882-3CED-5279-87FF0F3B4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38D0A-D9A6-457A-9BDE-EC1985CB34E9}" type="datetimeFigureOut">
              <a:rPr lang="es-ES" smtClean="0"/>
              <a:t>14/05/2024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762FCB0-5909-B1FE-B88E-A59221E16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393B244-1CC5-D665-B475-E1856DD98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79B4-9672-4274-A132-36E1A2011F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65582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D3CADD-689B-9BD0-0D94-0C57E58A3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EC91064-313A-0804-054C-5315538EC7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15631A1-9A05-C1C0-63A7-EAEF0DA7B8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70B2FA1-24E3-6FBF-CE9B-1F486EF27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38D0A-D9A6-457A-9BDE-EC1985CB34E9}" type="datetimeFigureOut">
              <a:rPr lang="es-ES" smtClean="0"/>
              <a:t>14/05/2024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38E8947-8CE4-0B62-5F18-5B46FCC7E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3B4E437-28B7-9D91-415C-8C6902D0F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79B4-9672-4274-A132-36E1A2011F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17470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C8EE96-A1AE-51AC-4671-6048E2643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A4DFED9-1F2A-208C-237C-8E792527A8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3464FDF-284F-101D-455C-00F8EE32B0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3668AB7-7684-5D1D-0DE3-0319FBF3A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38D0A-D9A6-457A-9BDE-EC1985CB34E9}" type="datetimeFigureOut">
              <a:rPr lang="es-ES" smtClean="0"/>
              <a:t>14/05/2024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B646DC6-5659-C083-B605-B4476B0E9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A81073C-11BD-9627-09D7-47CE77C9C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79B4-9672-4274-A132-36E1A2011F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72375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D50C78B-E11D-5B55-5855-F70012E46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EB6E7FB-0F4F-81A2-BC6B-1BE532655F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6DF51FC-DF62-771A-C3B4-A00A2AC305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8438D0A-D9A6-457A-9BDE-EC1985CB34E9}" type="datetimeFigureOut">
              <a:rPr lang="es-ES" smtClean="0"/>
              <a:t>14/05/2024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E7010C0-011D-8D1A-48CD-252F3ED4C8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75B43E2-98A4-ED9C-7E28-277C85A61C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1A679B4-9672-4274-A132-36E1A2011F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590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AchillesD9-Alex/-2024-Java-Angular-Bootcamp/tree/65b895a2ea849a04b2864327f2410c14a1618150/%5BECLIPSE%5D%20Java%20Project%20-%20Tech%20Talent%202024/C2-JavaBasics/src/TA10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s://app.box.com/s/9xygt1h3f99m0z46ic4pc9t89bbhagg8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30F053D8-9BD3-B2B6-CE24-C94BEB021E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065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300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hlinkClick r:id="rId2"/>
            <a:extLst>
              <a:ext uri="{FF2B5EF4-FFF2-40B4-BE49-F238E27FC236}">
                <a16:creationId xmlns:a16="http://schemas.microsoft.com/office/drawing/2014/main" id="{7098C312-EF9D-F46E-BB4B-A90C2FC790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1187" y="2047481"/>
            <a:ext cx="3874813" cy="3800907"/>
          </a:xfrm>
          <a:prstGeom prst="rect">
            <a:avLst/>
          </a:prstGeom>
        </p:spPr>
      </p:pic>
      <p:pic>
        <p:nvPicPr>
          <p:cNvPr id="6" name="Imagen 5">
            <a:hlinkClick r:id="rId4"/>
            <a:extLst>
              <a:ext uri="{FF2B5EF4-FFF2-40B4-BE49-F238E27FC236}">
                <a16:creationId xmlns:a16="http://schemas.microsoft.com/office/drawing/2014/main" id="{57FE4699-2DAC-62C4-27C7-984A0B2668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73189" y="2047481"/>
            <a:ext cx="2544766" cy="3800907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6FFBE01B-EE48-FD49-B977-5694620E39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26662" y="459142"/>
            <a:ext cx="8538675" cy="1100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543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89565E0D-B553-452B-D643-B1599B2B5D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005" y="101115"/>
            <a:ext cx="6530906" cy="362743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8CEC438C-BE20-B9BD-BCF5-16AB3256A4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6096" y="101115"/>
            <a:ext cx="4625741" cy="92210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86A85C37-51BE-F27D-E3E7-FFCE4CC588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6645" y="1275735"/>
            <a:ext cx="3924640" cy="104403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25D05FD7-BAEE-56E9-2A87-EC3288C9B6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81387" y="2581106"/>
            <a:ext cx="4115157" cy="556308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7D5ABC35-9E0E-BE0C-6B80-C126A3BA48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8195" y="4203245"/>
            <a:ext cx="4077053" cy="1066892"/>
          </a:xfrm>
          <a:prstGeom prst="rect">
            <a:avLst/>
          </a:prstGeom>
        </p:spPr>
      </p:pic>
      <p:sp>
        <p:nvSpPr>
          <p:cNvPr id="17" name="Rectángulo 16">
            <a:extLst>
              <a:ext uri="{FF2B5EF4-FFF2-40B4-BE49-F238E27FC236}">
                <a16:creationId xmlns:a16="http://schemas.microsoft.com/office/drawing/2014/main" id="{3E014B2D-510D-1140-4F42-0CFB1702BDE4}"/>
              </a:ext>
            </a:extLst>
          </p:cNvPr>
          <p:cNvSpPr/>
          <p:nvPr/>
        </p:nvSpPr>
        <p:spPr>
          <a:xfrm>
            <a:off x="318404" y="1288026"/>
            <a:ext cx="6249544" cy="382563"/>
          </a:xfrm>
          <a:prstGeom prst="rect">
            <a:avLst/>
          </a:prstGeom>
          <a:noFill/>
          <a:ln w="28575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550CD0E6-4D90-C54C-8E5A-528F541C806A}"/>
              </a:ext>
            </a:extLst>
          </p:cNvPr>
          <p:cNvSpPr/>
          <p:nvPr/>
        </p:nvSpPr>
        <p:spPr>
          <a:xfrm>
            <a:off x="318404" y="1744164"/>
            <a:ext cx="6249544" cy="623483"/>
          </a:xfrm>
          <a:prstGeom prst="rect">
            <a:avLst/>
          </a:prstGeom>
          <a:noFill/>
          <a:ln w="28575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CBAA6D13-DD69-BF41-1279-6BC012C93A2C}"/>
              </a:ext>
            </a:extLst>
          </p:cNvPr>
          <p:cNvSpPr/>
          <p:nvPr/>
        </p:nvSpPr>
        <p:spPr>
          <a:xfrm>
            <a:off x="318405" y="2462691"/>
            <a:ext cx="6249543" cy="411848"/>
          </a:xfrm>
          <a:prstGeom prst="rect">
            <a:avLst/>
          </a:prstGeom>
          <a:noFill/>
          <a:ln w="28575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900F6084-AE6D-8FAB-85B6-9412EF2AFE6C}"/>
              </a:ext>
            </a:extLst>
          </p:cNvPr>
          <p:cNvSpPr/>
          <p:nvPr/>
        </p:nvSpPr>
        <p:spPr>
          <a:xfrm>
            <a:off x="318405" y="2937387"/>
            <a:ext cx="6249543" cy="791162"/>
          </a:xfrm>
          <a:prstGeom prst="rect">
            <a:avLst/>
          </a:prstGeom>
          <a:noFill/>
          <a:ln w="28575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2" name="Conector: angular 21">
            <a:extLst>
              <a:ext uri="{FF2B5EF4-FFF2-40B4-BE49-F238E27FC236}">
                <a16:creationId xmlns:a16="http://schemas.microsoft.com/office/drawing/2014/main" id="{99550DC1-02E6-7B12-B2E3-4CAFDE410D3B}"/>
              </a:ext>
            </a:extLst>
          </p:cNvPr>
          <p:cNvCxnSpPr>
            <a:cxnSpLocks/>
            <a:stCxn id="17" idx="3"/>
            <a:endCxn id="7" idx="1"/>
          </p:cNvCxnSpPr>
          <p:nvPr/>
        </p:nvCxnSpPr>
        <p:spPr>
          <a:xfrm flipV="1">
            <a:off x="6567948" y="562165"/>
            <a:ext cx="558148" cy="917143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ector: angular 23">
            <a:extLst>
              <a:ext uri="{FF2B5EF4-FFF2-40B4-BE49-F238E27FC236}">
                <a16:creationId xmlns:a16="http://schemas.microsoft.com/office/drawing/2014/main" id="{84A87B3F-33C7-C204-73B1-F5DDBFC8C8A9}"/>
              </a:ext>
            </a:extLst>
          </p:cNvPr>
          <p:cNvCxnSpPr>
            <a:cxnSpLocks/>
            <a:stCxn id="18" idx="3"/>
            <a:endCxn id="10" idx="1"/>
          </p:cNvCxnSpPr>
          <p:nvPr/>
        </p:nvCxnSpPr>
        <p:spPr>
          <a:xfrm flipV="1">
            <a:off x="6567948" y="1797750"/>
            <a:ext cx="908697" cy="25815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ector: angular 25">
            <a:extLst>
              <a:ext uri="{FF2B5EF4-FFF2-40B4-BE49-F238E27FC236}">
                <a16:creationId xmlns:a16="http://schemas.microsoft.com/office/drawing/2014/main" id="{30F77388-9710-25B0-2086-431AB1B3AA25}"/>
              </a:ext>
            </a:extLst>
          </p:cNvPr>
          <p:cNvCxnSpPr>
            <a:cxnSpLocks/>
            <a:stCxn id="19" idx="3"/>
            <a:endCxn id="12" idx="1"/>
          </p:cNvCxnSpPr>
          <p:nvPr/>
        </p:nvCxnSpPr>
        <p:spPr>
          <a:xfrm>
            <a:off x="6567948" y="2668615"/>
            <a:ext cx="813439" cy="190645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ector: angular 27">
            <a:extLst>
              <a:ext uri="{FF2B5EF4-FFF2-40B4-BE49-F238E27FC236}">
                <a16:creationId xmlns:a16="http://schemas.microsoft.com/office/drawing/2014/main" id="{75EBB3C6-19ED-E2B3-13A0-93400086C206}"/>
              </a:ext>
            </a:extLst>
          </p:cNvPr>
          <p:cNvCxnSpPr>
            <a:stCxn id="20" idx="1"/>
            <a:endCxn id="16" idx="1"/>
          </p:cNvCxnSpPr>
          <p:nvPr/>
        </p:nvCxnSpPr>
        <p:spPr>
          <a:xfrm rot="10800000" flipH="1" flipV="1">
            <a:off x="318405" y="3332967"/>
            <a:ext cx="179790" cy="1403723"/>
          </a:xfrm>
          <a:prstGeom prst="bentConnector3">
            <a:avLst>
              <a:gd name="adj1" fmla="val -12714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CuadroTexto 35">
            <a:extLst>
              <a:ext uri="{FF2B5EF4-FFF2-40B4-BE49-F238E27FC236}">
                <a16:creationId xmlns:a16="http://schemas.microsoft.com/office/drawing/2014/main" id="{98E599E8-D6C4-5B96-7500-1CD85CE4C8E7}"/>
              </a:ext>
            </a:extLst>
          </p:cNvPr>
          <p:cNvSpPr txBox="1"/>
          <p:nvPr/>
        </p:nvSpPr>
        <p:spPr>
          <a:xfrm>
            <a:off x="5666822" y="4203245"/>
            <a:ext cx="62495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Realmente no sé qué explicar sobre este código; es muy directo y fácil de entender.</a:t>
            </a:r>
          </a:p>
          <a:p>
            <a:endParaRPr lang="es-ES" dirty="0"/>
          </a:p>
          <a:p>
            <a:r>
              <a:rPr lang="es-ES" dirty="0"/>
              <a:t>El bucle try-catch nos asegura que el input de consola sea un entero (punto 4). Esto nos evita tener que volver a ejecutar el programa y poder seguir como si aún no hubiésemos hecho un input.</a:t>
            </a:r>
          </a:p>
        </p:txBody>
      </p:sp>
    </p:spTree>
    <p:extLst>
      <p:ext uri="{BB962C8B-B14F-4D97-AF65-F5344CB8AC3E}">
        <p14:creationId xmlns:p14="http://schemas.microsoft.com/office/powerpoint/2010/main" val="1587224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E6253EF-7449-FDDD-B058-1EE5EB7C34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274" y="80803"/>
            <a:ext cx="6271803" cy="375698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6" name="CuadroTexto 35">
            <a:extLst>
              <a:ext uri="{FF2B5EF4-FFF2-40B4-BE49-F238E27FC236}">
                <a16:creationId xmlns:a16="http://schemas.microsoft.com/office/drawing/2014/main" id="{98E599E8-D6C4-5B96-7500-1CD85CE4C8E7}"/>
              </a:ext>
            </a:extLst>
          </p:cNvPr>
          <p:cNvSpPr txBox="1"/>
          <p:nvPr/>
        </p:nvSpPr>
        <p:spPr>
          <a:xfrm>
            <a:off x="6856855" y="1486103"/>
            <a:ext cx="48631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Me costó bastante entender este ejercicio, pero al final entendí la lógica de la clase </a:t>
            </a:r>
            <a:r>
              <a:rPr lang="es-ES" dirty="0" err="1"/>
              <a:t>Throwable</a:t>
            </a:r>
            <a:r>
              <a:rPr lang="es-ES" dirty="0"/>
              <a:t> de Java.</a:t>
            </a:r>
          </a:p>
          <a:p>
            <a:endParaRPr lang="es-ES" dirty="0"/>
          </a:p>
          <a:p>
            <a:r>
              <a:rPr lang="es-ES" dirty="0"/>
              <a:t>Dejo copiado aquí el resumen que puse en el código tras entenderlo.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BA2C7D1-7EC0-3FC6-6794-A39B2ADFF1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796" y="3911562"/>
            <a:ext cx="10463167" cy="1691787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78086765-FD4E-E4A8-0AC0-31760932FD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9228" y="5677122"/>
            <a:ext cx="5692633" cy="929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136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35683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90</Words>
  <Application>Microsoft Office PowerPoint</Application>
  <PresentationFormat>Panorámica</PresentationFormat>
  <Paragraphs>7</Paragraphs>
  <Slides>5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Office</dc:creator>
  <cp:lastModifiedBy>Office</cp:lastModifiedBy>
  <cp:revision>7</cp:revision>
  <dcterms:created xsi:type="dcterms:W3CDTF">2024-05-03T07:51:36Z</dcterms:created>
  <dcterms:modified xsi:type="dcterms:W3CDTF">2024-05-14T11:13:01Z</dcterms:modified>
</cp:coreProperties>
</file>