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2B21-8591-426E-BAAA-C22EA98085C0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F52DF-420D-4263-9A97-F50DC5234F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8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F52DF-420D-4263-9A97-F50DC5234F4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57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chillesD9-Alex/-2024-Java-Angular-Bootcamp/tree/cca9aad22f6891cff6869be7aa35bccc731f98b2/%5BECLIPSE%5D%20Java%20Project%20-%20Tech%20Talent%202024/C2-JavaBasics/src/TA1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pp.box.com/s/kvz86wncqf311pa9j4bebcjezbdzemy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12DBA24-5E59-42B9-1AF8-E140F4695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1" r="222" b="1"/>
          <a:stretch/>
        </p:blipFill>
        <p:spPr>
          <a:xfrm>
            <a:off x="1" y="0"/>
            <a:ext cx="12192000" cy="59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7098C312-EF9D-F46E-BB4B-A90C2FC7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6" name="Imagen 5">
            <a:hlinkClick r:id="rId4"/>
            <a:extLst>
              <a:ext uri="{FF2B5EF4-FFF2-40B4-BE49-F238E27FC236}">
                <a16:creationId xmlns:a16="http://schemas.microsoft.com/office/drawing/2014/main" id="{57FE4699-2DAC-62C4-27C7-984A0B266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FBE01B-EE48-FD49-B977-5694620E3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662" y="459142"/>
            <a:ext cx="8538675" cy="11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B7EEEF-8EEE-9939-D9A2-5955BFE3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8" y="1371422"/>
            <a:ext cx="2781541" cy="18518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D2A764-B04A-C162-5F3E-B1ADA93F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650" y="1683869"/>
            <a:ext cx="2568163" cy="12269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6CF4C11-3788-2795-0CF2-9610B0D79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48" y="270100"/>
            <a:ext cx="7033870" cy="9297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59CDA1-0ED3-0B91-C6EA-095BAE5A8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04" y="3634759"/>
            <a:ext cx="7026249" cy="253005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FB63D35-F81F-E569-160A-63DC4C4CCF95}"/>
              </a:ext>
            </a:extLst>
          </p:cNvPr>
          <p:cNvSpPr txBox="1"/>
          <p:nvPr/>
        </p:nvSpPr>
        <p:spPr>
          <a:xfrm>
            <a:off x="7895303" y="3775586"/>
            <a:ext cx="4296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Tras crear el panel, añadimos una etiqueta, un </a:t>
            </a:r>
            <a:r>
              <a:rPr lang="es-ES" dirty="0" err="1"/>
              <a:t>TextField</a:t>
            </a:r>
            <a:r>
              <a:rPr lang="es-ES" dirty="0"/>
              <a:t> y el botón.</a:t>
            </a:r>
          </a:p>
          <a:p>
            <a:r>
              <a:rPr lang="es-ES" dirty="0"/>
              <a:t>El texto que pongamos en el campo será utilizado por el </a:t>
            </a:r>
            <a:r>
              <a:rPr lang="es-ES" dirty="0" err="1"/>
              <a:t>ActionEvent</a:t>
            </a:r>
            <a:r>
              <a:rPr lang="es-ES" dirty="0"/>
              <a:t> vinculado al botón. </a:t>
            </a:r>
          </a:p>
          <a:p>
            <a:r>
              <a:rPr lang="es-ES" dirty="0"/>
              <a:t>El mensaje que expresa es:</a:t>
            </a:r>
          </a:p>
          <a:p>
            <a:r>
              <a:rPr lang="es-ES" i="1" dirty="0"/>
              <a:t>¡Hola, “</a:t>
            </a:r>
            <a:r>
              <a:rPr lang="es-ES" i="1" dirty="0" err="1"/>
              <a:t>TextField</a:t>
            </a:r>
            <a:r>
              <a:rPr lang="es-ES" i="1" dirty="0"/>
              <a:t>”!</a:t>
            </a:r>
          </a:p>
        </p:txBody>
      </p:sp>
    </p:spTree>
    <p:extLst>
      <p:ext uri="{BB962C8B-B14F-4D97-AF65-F5344CB8AC3E}">
        <p14:creationId xmlns:p14="http://schemas.microsoft.com/office/powerpoint/2010/main" val="158722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FFB63D35-F81F-E569-160A-63DC4C4CCF95}"/>
              </a:ext>
            </a:extLst>
          </p:cNvPr>
          <p:cNvSpPr txBox="1"/>
          <p:nvPr/>
        </p:nvSpPr>
        <p:spPr>
          <a:xfrm>
            <a:off x="7895303" y="3775586"/>
            <a:ext cx="4296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botón nos añade el texto del </a:t>
            </a:r>
            <a:r>
              <a:rPr lang="es-ES" dirty="0" err="1"/>
              <a:t>TextField</a:t>
            </a:r>
            <a:r>
              <a:rPr lang="es-ES" dirty="0"/>
              <a:t> al listado del </a:t>
            </a:r>
            <a:r>
              <a:rPr lang="es-ES" dirty="0" err="1"/>
              <a:t>comboBox</a:t>
            </a:r>
            <a:r>
              <a:rPr lang="es-ES" dirty="0"/>
              <a:t>.</a:t>
            </a:r>
          </a:p>
          <a:p>
            <a:r>
              <a:rPr lang="es-ES" dirty="0"/>
              <a:t>Podemos introducir tantas películas como queramos, siempre y cuando nos acordemos de pulsar el botón tras escribir el título.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C64242-27DD-B518-FCF2-913181D1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4" y="339540"/>
            <a:ext cx="6744284" cy="9678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DCC9CE-839A-AB21-A5A6-F42D6162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25" y="1437816"/>
            <a:ext cx="3627434" cy="17527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A355DF4-6281-AAA9-4542-F53C08BFE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630" y="1232953"/>
            <a:ext cx="4534533" cy="21624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C06593E-1AD4-AAF5-3EF9-7659ACEB7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04" y="3775586"/>
            <a:ext cx="6782388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7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06ABAB-903C-6ED7-0A56-18941796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7" y="264559"/>
            <a:ext cx="6911939" cy="40084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C53E41-1B86-A4EA-AF12-6DB733C3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53" y="264559"/>
            <a:ext cx="3795089" cy="45495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AA7C2F9-EE5B-67C0-1632-766E9428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486" y="5079781"/>
            <a:ext cx="3254022" cy="1280271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A577EC7-173D-AAB6-2C7A-CC6DB54A5915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0053497" y="4814093"/>
            <a:ext cx="1" cy="265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0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A27B24-11C2-7DF5-149C-E9A1CDE9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3" y="137327"/>
            <a:ext cx="3810330" cy="46562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77D596-1628-2A79-26CA-D2894D7B1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88" y="5061102"/>
            <a:ext cx="2987299" cy="1219306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40AD9FA-0718-5330-BC2F-56FA3FA6EA4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084438" y="4793550"/>
            <a:ext cx="0" cy="267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3C5D6DC-92DB-F18D-1DB7-5C1B4CD7CAFC}"/>
              </a:ext>
            </a:extLst>
          </p:cNvPr>
          <p:cNvSpPr txBox="1"/>
          <p:nvPr/>
        </p:nvSpPr>
        <p:spPr>
          <a:xfrm>
            <a:off x="4317218" y="259788"/>
            <a:ext cx="73733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Tras seleccionar 1 opción en la primera pregunta y una o varias en la segunda, podemos </a:t>
            </a:r>
            <a:r>
              <a:rPr lang="es-ES" u="sng" dirty="0"/>
              <a:t>mover o clicar </a:t>
            </a:r>
            <a:r>
              <a:rPr lang="es-ES" dirty="0"/>
              <a:t>el slider para expresar la tercera respuesta.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El botón finalizar expresará la información registrada en la encuesta; si no se ha expresado ninguna respuesta en las primeras preguntas se mostrará el mensaje de “No seleccionado” (imagen en pág. anterior).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7C2994A-39A4-9121-8A1E-4A1271BC2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462" y="1454182"/>
            <a:ext cx="7178662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144</Words>
  <Application>Microsoft Office PowerPoint</Application>
  <PresentationFormat>Panorámica</PresentationFormat>
  <Paragraphs>22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5</cp:revision>
  <dcterms:created xsi:type="dcterms:W3CDTF">2024-05-03T07:51:36Z</dcterms:created>
  <dcterms:modified xsi:type="dcterms:W3CDTF">2024-05-13T08:50:57Z</dcterms:modified>
</cp:coreProperties>
</file>