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61fe4a5796831422a59ccf2c5cc9297867b4c3eb/%5BECLIPSE%5D%20Java%20Project%20-%20Tech%20Talent%202024/C4-DevBackend/src/main/java/C4_DevBackend/TA2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uf9bsoe87uczy3icthr8jrovdfhmsm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hyperlink" Target="https://www.figma.com/board/SjeC4tPFIrsnrAEUqVz9o8/Memory-Game-Espacial-%F0%9F%9A%80?node-id=1-3&amp;t=AeqPS5ab69zlImKJ-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igma.com/board/SjeC4tPFIrsnrAEUqVz9o8/Memory-Game-Espacial-%F0%9F%9A%80?node-id=1-3&amp;t=zxZkSax1yXCPQI4G-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app.box.com/s/uf9bsoe87uczy3icthr8jrovdfhmsmi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figma.com/board/SjeC4tPFIrsnrAEUqVz9o8/Memory-Game-Espacial-%F0%9F%9A%80?node-id=1-3&amp;t=zxZkSax1yXCPQI4G-0" TargetMode="External"/><Relationship Id="rId2" Type="http://schemas.openxmlformats.org/officeDocument/2006/relationships/hyperlink" Target="https://github.com/AchillesD9-Alex/-2024-Java-Angular-Bootcamp/blob/2bf7253702c252d1a8a5fe2f267e6d9add24b1fb/%5BECLIPSE%5D%20Java%20Project%20-%20Tech%20Talent%202024/C4-DevBackend/src/main/java/C4_DevBackend/TA20/GRUPAL_EJ09/MemoryGame.jav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2DF86B-FAD3-C04F-E6EA-FD7BA2463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349" y="493435"/>
            <a:ext cx="6167302" cy="10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631E98-4C74-2765-E83A-AA2FE462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2" y="336369"/>
            <a:ext cx="7376799" cy="32159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851970-EE86-D2F1-644D-631F5FA3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21" y="336369"/>
            <a:ext cx="3139712" cy="2834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819B57-3086-BCF0-4CA3-4CF7C738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2" y="3715654"/>
            <a:ext cx="7396130" cy="21247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8001080" y="3686746"/>
            <a:ext cx="3917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creado una ventana con título propio, una etiqueta y una imagen.</a:t>
            </a:r>
          </a:p>
          <a:p>
            <a:endParaRPr lang="es-ES" dirty="0"/>
          </a:p>
          <a:p>
            <a:r>
              <a:rPr lang="es-ES" dirty="0"/>
              <a:t>La imagen está descargada desde la base de datos que hemos creado (DB_IMAGES), y buscamos la imagen a través de la consulta por su nombre.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707C35-F901-0FAA-2E9F-B26878A2147E}"/>
              </a:ext>
            </a:extLst>
          </p:cNvPr>
          <p:cNvSpPr/>
          <p:nvPr/>
        </p:nvSpPr>
        <p:spPr>
          <a:xfrm>
            <a:off x="609934" y="5338916"/>
            <a:ext cx="6962207" cy="4184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F532D5-7E8E-172A-E76C-6748D2FDDEF6}"/>
              </a:ext>
            </a:extLst>
          </p:cNvPr>
          <p:cNvSpPr/>
          <p:nvPr/>
        </p:nvSpPr>
        <p:spPr>
          <a:xfrm>
            <a:off x="9399638" y="5380397"/>
            <a:ext cx="2471685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5400000" flipH="1" flipV="1">
            <a:off x="7343594" y="2465514"/>
            <a:ext cx="39329" cy="6544443"/>
          </a:xfrm>
          <a:prstGeom prst="bentConnector3">
            <a:avLst>
              <a:gd name="adj1" fmla="val -5812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525001" y="4080036"/>
            <a:ext cx="663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panel hemos añadido una etiqueta y dos botones.</a:t>
            </a:r>
          </a:p>
          <a:p>
            <a:endParaRPr lang="es-ES" dirty="0"/>
          </a:p>
          <a:p>
            <a:r>
              <a:rPr lang="es-ES" dirty="0"/>
              <a:t>Los eventos de los botones hacen cambiar la etiqueta, expresando qué botón fue pulsado el último. </a:t>
            </a:r>
          </a:p>
          <a:p>
            <a:endParaRPr lang="es-ES" dirty="0"/>
          </a:p>
          <a:p>
            <a:r>
              <a:rPr lang="es-ES" dirty="0"/>
              <a:t>Si aún no han sido pulsados, se muestra la etiqueta por defecto.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CE084-8905-AF00-BCC4-D84D202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1" y="336369"/>
            <a:ext cx="3787468" cy="18670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E00A2D-1FEA-A535-D8F9-4521CB5A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72" y="2356939"/>
            <a:ext cx="3787468" cy="18518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B82B1D-E08F-A0F7-8A57-C5949330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789" y="4397764"/>
            <a:ext cx="3817951" cy="18823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4FBE324-CD3E-1AF5-576E-BEB13B93D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01" y="1481867"/>
            <a:ext cx="4549534" cy="23014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BCA7DBF-7273-9E83-88E4-2A1162F64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01" y="131008"/>
            <a:ext cx="687383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509759" y="4692400"/>
            <a:ext cx="7167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utilizado un </a:t>
            </a:r>
            <a:r>
              <a:rPr lang="es-ES" dirty="0" err="1"/>
              <a:t>GridBagConstraints</a:t>
            </a:r>
            <a:r>
              <a:rPr lang="es-ES" dirty="0"/>
              <a:t> sin definir, al cual le hemos ido añadiendo las </a:t>
            </a:r>
            <a:r>
              <a:rPr lang="es-ES" dirty="0" err="1"/>
              <a:t>label</a:t>
            </a:r>
            <a:r>
              <a:rPr lang="es-ES" dirty="0"/>
              <a:t> y los botones que queríamos; también hay un espaciado entre los componentes para una mayor diferenciación visual de los componentes.</a:t>
            </a:r>
          </a:p>
          <a:p>
            <a:r>
              <a:rPr lang="es-ES" dirty="0"/>
              <a:t>Los </a:t>
            </a:r>
            <a:r>
              <a:rPr lang="es-ES" dirty="0" err="1"/>
              <a:t>label</a:t>
            </a:r>
            <a:r>
              <a:rPr lang="es-ES" dirty="0"/>
              <a:t> se van </a:t>
            </a:r>
            <a:r>
              <a:rPr lang="es-ES" dirty="0" err="1"/>
              <a:t>sobreescribiendo</a:t>
            </a:r>
            <a:r>
              <a:rPr lang="es-ES" dirty="0"/>
              <a:t> según el Evento de los botones. Cada </a:t>
            </a:r>
            <a:r>
              <a:rPr lang="es-ES" dirty="0" err="1"/>
              <a:t>click</a:t>
            </a:r>
            <a:r>
              <a:rPr lang="es-ES" dirty="0"/>
              <a:t> al botón suma 1 al contador de </a:t>
            </a:r>
            <a:r>
              <a:rPr lang="es-ES" dirty="0" err="1"/>
              <a:t>clicks</a:t>
            </a:r>
            <a:r>
              <a:rPr lang="es-ES" dirty="0"/>
              <a:t> de ese botón; el resultado se muestra en el </a:t>
            </a:r>
            <a:r>
              <a:rPr lang="es-ES" dirty="0" err="1"/>
              <a:t>label</a:t>
            </a:r>
            <a:r>
              <a:rPr lang="es-ES" dirty="0"/>
              <a:t> correspondiente.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9CC90-485C-B5AA-F637-EB05A385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4" y="509783"/>
            <a:ext cx="7549607" cy="40646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BD707A-F05D-E1EB-49C8-B26B09DE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772" y="242545"/>
            <a:ext cx="3109229" cy="18289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4AF8AF-53B2-35BA-259D-D08572A5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771" y="2348485"/>
            <a:ext cx="3109229" cy="16841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360829-4DBA-E2C9-09D9-1DC7EB064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529" y="4309633"/>
            <a:ext cx="3139712" cy="17298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4C22E9-3E43-8133-B875-27DD8FEAB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94" y="207908"/>
            <a:ext cx="3246401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525000" y="5206860"/>
            <a:ext cx="716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panel hemos añadido una </a:t>
            </a:r>
            <a:r>
              <a:rPr lang="es-ES" dirty="0" err="1"/>
              <a:t>TextArea</a:t>
            </a:r>
            <a:r>
              <a:rPr lang="es-ES" dirty="0"/>
              <a:t> que va recogiendo los “eventos” que suceden al panel, como puede ser minimizar a ventana, pasar el mouse por encima, etc. Todos esos eventos son @Override’s, situados en los </a:t>
            </a:r>
            <a:r>
              <a:rPr lang="es-ES" dirty="0" err="1"/>
              <a:t>Listener</a:t>
            </a:r>
            <a:r>
              <a:rPr lang="es-ES" dirty="0"/>
              <a:t> adecuados.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039FB8D-ECE4-D771-B0D2-04111DAB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0" y="131008"/>
            <a:ext cx="5143946" cy="180609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F02C641-E8EF-C467-E265-C4A91EC6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" y="2108057"/>
            <a:ext cx="4922947" cy="8230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4CBB85A-8F27-D2D7-9298-039317FEF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0" y="3102040"/>
            <a:ext cx="4595258" cy="167654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1407CD8-15FC-7922-DDDE-9BF94645B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773" y="131008"/>
            <a:ext cx="3772227" cy="283488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3F98AAA-C19A-1598-2C9E-9DC951344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658" y="3125169"/>
            <a:ext cx="374936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/>
            <a:extLst>
              <a:ext uri="{FF2B5EF4-FFF2-40B4-BE49-F238E27FC236}">
                <a16:creationId xmlns:a16="http://schemas.microsoft.com/office/drawing/2014/main" id="{5B457818-E1E0-0EAD-464C-76335273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45" y="150753"/>
            <a:ext cx="11179509" cy="5829805"/>
          </a:xfrm>
          <a:prstGeom prst="rect">
            <a:avLst/>
          </a:prstGeom>
        </p:spPr>
      </p:pic>
      <p:pic>
        <p:nvPicPr>
          <p:cNvPr id="5" name="Imagen 4">
            <a:hlinkClick r:id="rId4"/>
            <a:extLst>
              <a:ext uri="{FF2B5EF4-FFF2-40B4-BE49-F238E27FC236}">
                <a16:creationId xmlns:a16="http://schemas.microsoft.com/office/drawing/2014/main" id="{D9BF021C-6F40-BF57-FAEC-3777CD50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2" y="5189061"/>
            <a:ext cx="1059839" cy="158299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6" name="Imagen 5">
            <a:hlinkClick r:id="rId6"/>
            <a:extLst>
              <a:ext uri="{FF2B5EF4-FFF2-40B4-BE49-F238E27FC236}">
                <a16:creationId xmlns:a16="http://schemas.microsoft.com/office/drawing/2014/main" id="{790E067F-9A93-40B0-EC97-1470F75A36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16" t="75079" r="18113" b="4786"/>
          <a:stretch/>
        </p:blipFill>
        <p:spPr>
          <a:xfrm>
            <a:off x="4520124" y="5560210"/>
            <a:ext cx="3151751" cy="10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745E77A-E295-6CB3-8080-30F204D07C3D}"/>
              </a:ext>
            </a:extLst>
          </p:cNvPr>
          <p:cNvSpPr/>
          <p:nvPr/>
        </p:nvSpPr>
        <p:spPr>
          <a:xfrm>
            <a:off x="128898" y="34413"/>
            <a:ext cx="4503174" cy="6789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E227BFD9-E5CF-B777-F485-48AAD6F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92" y="194618"/>
            <a:ext cx="2439303" cy="23927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9801FD-2A9B-90D7-C189-F7893D96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8" y="1807860"/>
            <a:ext cx="1112616" cy="8458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294FAC-182B-947B-1870-B6293507C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58" y="2747598"/>
            <a:ext cx="4122777" cy="40237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F28CCA-4A47-C5FE-B08F-340E59139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67" y="671960"/>
            <a:ext cx="1516156" cy="84589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F3D6A1-5925-D433-97E8-2B046F500F58}"/>
              </a:ext>
            </a:extLst>
          </p:cNvPr>
          <p:cNvSpPr txBox="1"/>
          <p:nvPr/>
        </p:nvSpPr>
        <p:spPr>
          <a:xfrm>
            <a:off x="4834341" y="-24579"/>
            <a:ext cx="711855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realizado una breve presentación del código.</a:t>
            </a:r>
          </a:p>
          <a:p>
            <a:endParaRPr lang="es-ES" dirty="0"/>
          </a:p>
          <a:p>
            <a:r>
              <a:rPr lang="es-ES" dirty="0" err="1"/>
              <a:t>Jose</a:t>
            </a:r>
            <a:r>
              <a:rPr lang="es-ES" dirty="0"/>
              <a:t> se ha encargado de la introducción y función del programa.</a:t>
            </a:r>
          </a:p>
          <a:p>
            <a:r>
              <a:rPr lang="es-ES" dirty="0"/>
              <a:t>Aurora ha explicado cómo hemos trabajado y superado los retos que nos hemos encontrado durante el proceso.</a:t>
            </a:r>
          </a:p>
          <a:p>
            <a:r>
              <a:rPr lang="es-ES" dirty="0"/>
              <a:t>Yo he explicado el código, cuyas líneas claves están visibles y explicadas en la presentación del </a:t>
            </a:r>
            <a:r>
              <a:rPr lang="es-ES" dirty="0" err="1">
                <a:hlinkClick r:id="rId7"/>
              </a:rPr>
              <a:t>Figma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Hemos comentado entre todos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 inicio, utilizamos </a:t>
            </a:r>
            <a:r>
              <a:rPr lang="es-ES" u="sng" dirty="0" err="1"/>
              <a:t>ToggleButton</a:t>
            </a:r>
            <a:r>
              <a:rPr lang="es-ES" dirty="0"/>
              <a:t>, pero éstos no nos dejaban incluir imágenes, por lo que cambiamos a </a:t>
            </a:r>
            <a:r>
              <a:rPr lang="es-ES" dirty="0" err="1"/>
              <a:t>Jbutton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Empezamos a trabajar con imágenes, las cuales se duplicaban para formar parejas.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Pasamos de cargar las imágenes desde local a una 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DB (</a:t>
            </a:r>
            <a:r>
              <a:rPr lang="es-ES" dirty="0" err="1"/>
              <a:t>DB_images</a:t>
            </a:r>
            <a:r>
              <a:rPr lang="es-ES" dirty="0"/>
              <a:t>) no era compartida; la íbamos actualizando mediante </a:t>
            </a:r>
            <a:r>
              <a:rPr lang="es-ES" i="1" dirty="0" err="1"/>
              <a:t>export</a:t>
            </a:r>
            <a:r>
              <a:rPr lang="es-ES" dirty="0"/>
              <a:t> e </a:t>
            </a:r>
            <a:r>
              <a:rPr lang="es-ES" i="1" dirty="0" err="1"/>
              <a:t>import</a:t>
            </a:r>
            <a:r>
              <a:rPr lang="es-ES" dirty="0"/>
              <a:t> de </a:t>
            </a:r>
            <a:r>
              <a:rPr lang="es-ES" dirty="0" err="1"/>
              <a:t>queries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Tuvimos algunos problemas con el tamaño de las imágenes, pero pudimos solventarlo.</a:t>
            </a:r>
          </a:p>
          <a:p>
            <a:endParaRPr lang="es-ES" dirty="0"/>
          </a:p>
          <a:p>
            <a:r>
              <a:rPr lang="es-ES" dirty="0"/>
              <a:t>Como mejora, podríamos haber añadido un modo 2 jugadores, en el cual, al acertar parejas consecutivas, se contase el intento al fallar o ganar, por lo que podríamos añadir un contador de parejas (J1 vs J2).</a:t>
            </a:r>
          </a:p>
          <a:p>
            <a:r>
              <a:rPr lang="es-ES" dirty="0"/>
              <a:t>También, aprovechando la DB, podríamos generar un histórico a modo de Récord de intentos, donde se guardase el récord con menor intentos y se sobrescribiera si se superase.</a:t>
            </a:r>
          </a:p>
        </p:txBody>
      </p:sp>
    </p:spTree>
    <p:extLst>
      <p:ext uri="{BB962C8B-B14F-4D97-AF65-F5344CB8AC3E}">
        <p14:creationId xmlns:p14="http://schemas.microsoft.com/office/powerpoint/2010/main" val="3035771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425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5</cp:revision>
  <dcterms:created xsi:type="dcterms:W3CDTF">2024-05-03T07:51:36Z</dcterms:created>
  <dcterms:modified xsi:type="dcterms:W3CDTF">2024-05-27T11:48:47Z</dcterms:modified>
</cp:coreProperties>
</file>