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main/%5BFRONT%5D/C5%20-%20Frontend/TA2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d4e321d75mvthejvz1cx1bfl7z1yjcf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99D92C-5EE5-4198-0B21-56773C483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260" y="514871"/>
            <a:ext cx="6493479" cy="9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B54B42-EB18-AFD4-1478-AEBA4898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52" y="0"/>
            <a:ext cx="8383948" cy="685800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9E1707E-7C12-CDDC-6121-66E39447A360}"/>
              </a:ext>
            </a:extLst>
          </p:cNvPr>
          <p:cNvSpPr txBox="1"/>
          <p:nvPr/>
        </p:nvSpPr>
        <p:spPr>
          <a:xfrm>
            <a:off x="117987" y="1167132"/>
            <a:ext cx="3594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Debemos copiar, desde una imagen, la página web del ejercicio.</a:t>
            </a:r>
          </a:p>
          <a:p>
            <a:r>
              <a:rPr lang="es-ES" dirty="0"/>
              <a:t>He añadido un menú de secciones debajo del </a:t>
            </a:r>
            <a:r>
              <a:rPr lang="es-ES" dirty="0" err="1"/>
              <a:t>header</a:t>
            </a:r>
            <a:r>
              <a:rPr lang="es-ES" dirty="0"/>
              <a:t>, el cual está centrado en la página.</a:t>
            </a:r>
          </a:p>
          <a:p>
            <a:r>
              <a:rPr lang="es-ES" dirty="0"/>
              <a:t>El contenido es diferente al del original, simplemente para poder mostrar cómo quedaría.</a:t>
            </a:r>
          </a:p>
          <a:p>
            <a:r>
              <a:rPr lang="es-ES" dirty="0"/>
              <a:t>También he incluido un </a:t>
            </a:r>
            <a:r>
              <a:rPr lang="es-ES" i="1" dirty="0" err="1"/>
              <a:t>footer</a:t>
            </a:r>
            <a:r>
              <a:rPr lang="es-ES" dirty="0"/>
              <a:t> a modo de copyright.</a:t>
            </a:r>
          </a:p>
        </p:txBody>
      </p:sp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707E-7C12-CDDC-6121-66E39447A360}"/>
              </a:ext>
            </a:extLst>
          </p:cNvPr>
          <p:cNvSpPr txBox="1"/>
          <p:nvPr/>
        </p:nvSpPr>
        <p:spPr>
          <a:xfrm>
            <a:off x="218571" y="938532"/>
            <a:ext cx="43991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ejercicio se basaba en cambiar absolutamente todo, desde contenido hasta formato de la web, por lo que mantuve la idea de presentar algo con un título, una breve descripción y una imagen.</a:t>
            </a:r>
          </a:p>
          <a:p>
            <a:endParaRPr lang="es-ES" dirty="0"/>
          </a:p>
          <a:p>
            <a:r>
              <a:rPr lang="es-ES" dirty="0"/>
              <a:t>El fondo del encabezado es diferente al del </a:t>
            </a:r>
            <a:r>
              <a:rPr lang="es-ES" dirty="0" err="1"/>
              <a:t>body</a:t>
            </a:r>
            <a:r>
              <a:rPr lang="es-ES" dirty="0"/>
              <a:t> y la imagen insertada contiene un link con un Link.</a:t>
            </a:r>
          </a:p>
          <a:p>
            <a:endParaRPr lang="es-ES" dirty="0"/>
          </a:p>
          <a:p>
            <a:r>
              <a:rPr lang="es-ES" dirty="0"/>
              <a:t>Si, la imagen es de Link, un personaje, pero también puedes clicarle y te </a:t>
            </a:r>
            <a:r>
              <a:rPr lang="es-ES" dirty="0" err="1"/>
              <a:t>redirije</a:t>
            </a:r>
            <a:r>
              <a:rPr lang="es-ES" dirty="0"/>
              <a:t> al link de la imagen, que es el Link de la imagen.</a:t>
            </a:r>
          </a:p>
          <a:p>
            <a:endParaRPr lang="es-ES" dirty="0"/>
          </a:p>
          <a:p>
            <a:r>
              <a:rPr lang="es-ES" dirty="0"/>
              <a:t>Perdón por la broma, ya me marcho a hacer el 3…</a:t>
            </a:r>
          </a:p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989841-CFC7-6B6B-94D0-75072A3A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90" y="0"/>
            <a:ext cx="7166310" cy="68580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390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>
            <a:extLst>
              <a:ext uri="{FF2B5EF4-FFF2-40B4-BE49-F238E27FC236}">
                <a16:creationId xmlns:a16="http://schemas.microsoft.com/office/drawing/2014/main" id="{D31AE344-8535-55C6-0F7D-AF5BF2C0D8D7}"/>
              </a:ext>
            </a:extLst>
          </p:cNvPr>
          <p:cNvSpPr/>
          <p:nvPr/>
        </p:nvSpPr>
        <p:spPr>
          <a:xfrm>
            <a:off x="117987" y="127819"/>
            <a:ext cx="629265" cy="62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707E-7C12-CDDC-6121-66E39447A360}"/>
              </a:ext>
            </a:extLst>
          </p:cNvPr>
          <p:cNvSpPr txBox="1"/>
          <p:nvPr/>
        </p:nvSpPr>
        <p:spPr>
          <a:xfrm>
            <a:off x="218571" y="938532"/>
            <a:ext cx="43991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receta estrella del </a:t>
            </a:r>
            <a:r>
              <a:rPr lang="es-ES" dirty="0" err="1"/>
              <a:t>TechTalent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He aprovechado el </a:t>
            </a:r>
            <a:r>
              <a:rPr lang="es-ES" dirty="0" err="1"/>
              <a:t>html</a:t>
            </a:r>
            <a:r>
              <a:rPr lang="es-ES" dirty="0"/>
              <a:t> del ejercicio 1. He modificado el formato para adecuarlo al ejercicio, manteniendo el menú de hipervínculos de secciones que ya teníamos anteriormente (con un estilo de lista simple).</a:t>
            </a:r>
          </a:p>
          <a:p>
            <a:endParaRPr lang="es-ES" dirty="0"/>
          </a:p>
          <a:p>
            <a:r>
              <a:rPr lang="es-ES" dirty="0"/>
              <a:t>He modificado brevemente el contenido para que encajase con la imagen que he puesto de fondo. Casualmente, al colocarla como </a:t>
            </a: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background-size</a:t>
            </a:r>
            <a:r>
              <a:rPr lang="es-E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</a:t>
            </a:r>
            <a:r>
              <a:rPr lang="es-E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s-ES" dirty="0"/>
              <a:t> queda bastante bien, así que no la he redimensionado.</a:t>
            </a:r>
          </a:p>
          <a:p>
            <a:endParaRPr lang="es-ES" dirty="0"/>
          </a:p>
          <a:p>
            <a:r>
              <a:rPr lang="es-ES" dirty="0"/>
              <a:t>La lista ordenada la hice con </a:t>
            </a:r>
            <a:r>
              <a:rPr lang="es-ES" dirty="0" err="1"/>
              <a:t>style</a:t>
            </a:r>
            <a:r>
              <a:rPr lang="es-ES" dirty="0"/>
              <a:t> en vez de </a:t>
            </a:r>
            <a:r>
              <a:rPr lang="es-ES" dirty="0" err="1"/>
              <a:t>list</a:t>
            </a:r>
            <a:r>
              <a:rPr lang="es-ES" dirty="0"/>
              <a:t>.</a:t>
            </a:r>
          </a:p>
          <a:p>
            <a:r>
              <a:rPr lang="es-ES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E71812-1061-82FA-6B3C-709C0E3D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42" y="198491"/>
            <a:ext cx="6468378" cy="560148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350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254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Alexandre Román Díaz</cp:lastModifiedBy>
  <cp:revision>10</cp:revision>
  <dcterms:created xsi:type="dcterms:W3CDTF">2024-05-03T07:51:36Z</dcterms:created>
  <dcterms:modified xsi:type="dcterms:W3CDTF">2024-06-10T11:04:44Z</dcterms:modified>
</cp:coreProperties>
</file>