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C0C2C-FDAF-173C-E35E-5B714ACB8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12618-BE12-79BC-D6A0-6E43EEA94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8EFC10-714B-D3F8-C783-68C7FA0C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B4742-EB4B-64BB-0FA1-DC9400EA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46314-FA80-7A53-2982-C928A0D0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6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9FDC-6839-0647-AA1F-D6680E5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EF39F4-5564-08C0-991A-225AF8E34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A4996-5F95-D36C-B48D-B61904BE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4819C8-C472-4725-1462-93F3C0E1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8325C-19FA-C519-0676-E25DCF32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77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5DF1D6-BD95-07D2-5FD0-A92365AC3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B7E10B-BA63-0B79-D95B-4D0D0FF6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385E54-582A-4D9A-D29D-60F963EA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BBC29B-F88B-999E-48BD-C1C3C536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F50B72-D085-FE69-A0B3-D65BEC31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48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ED971-5807-1449-6FD0-131C506E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6DA99E-A81A-04CD-0F69-BE3C56C5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376ADD-9291-C257-A957-10FDC25E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54E02-D3A2-BE05-A7D2-9203521C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32318-3BA6-DE67-CF79-A407E73B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12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958AC-5A52-8D72-D169-656FD97F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77C57E-EC04-F86C-CFDF-59BE0817F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A2B96B-AC39-65B9-B251-E97B9A1F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542ED-1F28-030A-2697-76F4AD31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C03F1C-A6CD-6966-8A36-2B8E1BFD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2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3430F-7881-24C1-BE31-01CCEA9B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35D37-3F30-4D5C-70D4-FE3751DB8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423555-A35C-BA88-67A5-39E7B80E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3370E0-87F8-9114-63BF-27763260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0CED66-EBDC-4D0D-CB85-BDB49AE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941B4C-FEA1-C7D2-7F0D-C726E99D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07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99024-8BC2-074E-79B8-BB24B15B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275D63-3748-2D40-792C-E4DBE99D7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8787AA-96E8-AB9A-99F7-51E95780E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8FF2AA-B899-2E25-BAF2-56B4D222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81ED8-E660-E526-BB59-4CDA58D84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A1E0A7-29E5-07F4-175C-CA33E459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264A9B-5122-1A24-A8F1-D7D6BD01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1FFB58-9144-8FAE-3823-9BA5A3E8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65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04341-80C5-E119-ACA0-93457D10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A5D5DE-1C68-0AB5-97E1-C7F61FEC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EB498D-867D-518A-3BD7-83F58335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495068-017C-20C4-66D0-074EFD78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68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FB28A1-4857-4909-FFAA-1883E625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54A6CB-631A-99F7-72C7-C925C34A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B176CF-E295-1333-3D2A-C33AADA6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76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8CFB4-19BB-7A7C-C746-F4F493B1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C51BFC-99E9-C452-3DA4-3E5255E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0F26E9-A653-CAED-1179-B67168CCD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C4DD5A-2B9E-14E3-5CC3-2046B1E2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204224-53A7-2399-32B8-5AA93412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F2B723-DFDE-87DE-8C83-71B048B9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59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A420E-0A08-8288-A42A-C0EA4778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27CF24-69B4-B930-2765-9A202024F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8001BA-5D40-539D-C655-F0699368B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87260-6380-D673-C147-33ED6DCB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8A7633-C846-1DCE-1D0E-9B69DB86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D0DCED-6DFD-577A-6411-6373312D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90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71566A-8553-1F6B-C352-000B2FAD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8ADDBF-867C-A9F8-26D0-DF87C9C9A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30651-375E-B73F-F8A3-E0B5B23BA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814B-B0A1-4EE7-B2F5-06E5A1055567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77EA1-AE3B-8EEA-C5A7-FCCFB4B63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70FAB9-00E9-1125-77D1-2A1B4883C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33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81F7F9-43AA-2C66-9AFE-76B28C5D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84" y="0"/>
            <a:ext cx="721061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361621-8815-B326-F895-1085B336EE83}"/>
              </a:ext>
            </a:extLst>
          </p:cNvPr>
          <p:cNvSpPr txBox="1"/>
          <p:nvPr/>
        </p:nvSpPr>
        <p:spPr>
          <a:xfrm>
            <a:off x="1152746" y="203962"/>
            <a:ext cx="283845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C1 INTRO JAVA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A57670-AD7A-A360-4FCB-6898CD50F455}"/>
              </a:ext>
            </a:extLst>
          </p:cNvPr>
          <p:cNvSpPr txBox="1"/>
          <p:nvPr/>
        </p:nvSpPr>
        <p:spPr>
          <a:xfrm>
            <a:off x="162560" y="930977"/>
            <a:ext cx="4818823" cy="563231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rgbClr val="7030A0"/>
                </a:solidFill>
              </a:rPr>
              <a:t>int</a:t>
            </a:r>
            <a:r>
              <a:rPr lang="es-ES" b="1" dirty="0"/>
              <a:t> </a:t>
            </a:r>
            <a:r>
              <a:rPr lang="es-ES" b="1" dirty="0" err="1"/>
              <a:t>nombreVariable</a:t>
            </a:r>
            <a:r>
              <a:rPr lang="es-ES" b="1" dirty="0"/>
              <a:t> (…);</a:t>
            </a:r>
          </a:p>
          <a:p>
            <a:pPr algn="ctr"/>
            <a:endParaRPr lang="es-ES" b="1" dirty="0"/>
          </a:p>
          <a:p>
            <a:r>
              <a:rPr lang="es-ES" b="1" dirty="0"/>
              <a:t>Asignación: </a:t>
            </a:r>
            <a:r>
              <a:rPr lang="es-ES" dirty="0"/>
              <a:t>dar un valor a variable (=)</a:t>
            </a:r>
          </a:p>
          <a:p>
            <a:endParaRPr lang="es-ES" dirty="0"/>
          </a:p>
          <a:p>
            <a:r>
              <a:rPr lang="es-ES" b="1" dirty="0" err="1"/>
              <a:t>Artimético</a:t>
            </a:r>
            <a:r>
              <a:rPr lang="es-ES" b="1" dirty="0"/>
              <a:t>: </a:t>
            </a:r>
            <a:r>
              <a:rPr lang="es-ES" dirty="0"/>
              <a:t>operaciones aritméticas (+ - * / %)</a:t>
            </a:r>
          </a:p>
          <a:p>
            <a:endParaRPr lang="es-ES" dirty="0"/>
          </a:p>
          <a:p>
            <a:r>
              <a:rPr lang="es-ES" b="1" dirty="0"/>
              <a:t>Unarios: </a:t>
            </a:r>
            <a:r>
              <a:rPr lang="es-ES" dirty="0"/>
              <a:t>+1 (++) o -1(--) a la variable existente. Se coloca al final de la variable.</a:t>
            </a:r>
          </a:p>
          <a:p>
            <a:endParaRPr lang="es-ES" dirty="0"/>
          </a:p>
          <a:p>
            <a:r>
              <a:rPr lang="es-ES" b="1" dirty="0"/>
              <a:t>Relación: </a:t>
            </a:r>
            <a:r>
              <a:rPr lang="es-ES" dirty="0"/>
              <a:t>comparan valores; </a:t>
            </a:r>
            <a:r>
              <a:rPr lang="es-ES" u="sng" dirty="0"/>
              <a:t>son preguntas.</a:t>
            </a:r>
          </a:p>
          <a:p>
            <a:r>
              <a:rPr lang="es-ES" dirty="0"/>
              <a:t>    == igual a / != distinto a </a:t>
            </a:r>
          </a:p>
          <a:p>
            <a:r>
              <a:rPr lang="es-ES" dirty="0"/>
              <a:t>    &gt; mayor que / &lt; menor que</a:t>
            </a:r>
          </a:p>
          <a:p>
            <a:r>
              <a:rPr lang="es-ES" dirty="0"/>
              <a:t>    &gt;= mayor o igual que / &lt;= menor o igual que</a:t>
            </a:r>
          </a:p>
          <a:p>
            <a:endParaRPr lang="es-ES" dirty="0"/>
          </a:p>
          <a:p>
            <a:r>
              <a:rPr lang="es-ES" b="1" dirty="0"/>
              <a:t>Condicional:</a:t>
            </a:r>
            <a:r>
              <a:rPr lang="es-ES" dirty="0"/>
              <a:t> concatenar varias condiciones. AND (&amp;&amp;) y OR (||)</a:t>
            </a:r>
          </a:p>
          <a:p>
            <a:endParaRPr lang="es-ES" dirty="0"/>
          </a:p>
          <a:p>
            <a:r>
              <a:rPr lang="es-ES" b="1" i="1" dirty="0" err="1">
                <a:solidFill>
                  <a:srgbClr val="7030A0"/>
                </a:solidFill>
              </a:rPr>
              <a:t>System.out.print</a:t>
            </a:r>
            <a:r>
              <a:rPr lang="es-ES" b="1" i="1" dirty="0">
                <a:solidFill>
                  <a:srgbClr val="7030A0"/>
                </a:solidFill>
              </a:rPr>
              <a:t> </a:t>
            </a:r>
            <a:r>
              <a:rPr lang="es-ES" dirty="0"/>
              <a:t>todo seguido en consola</a:t>
            </a:r>
          </a:p>
          <a:p>
            <a:r>
              <a:rPr lang="es-ES" b="1" i="1" dirty="0" err="1">
                <a:solidFill>
                  <a:srgbClr val="7030A0"/>
                </a:solidFill>
              </a:rPr>
              <a:t>System.out.println</a:t>
            </a:r>
            <a:r>
              <a:rPr lang="es-ES" b="1" dirty="0">
                <a:solidFill>
                  <a:srgbClr val="7030A0"/>
                </a:solidFill>
              </a:rPr>
              <a:t> </a:t>
            </a:r>
            <a:r>
              <a:rPr lang="es-ES" dirty="0"/>
              <a:t>ENTER en consola.</a:t>
            </a:r>
            <a:endParaRPr lang="es-ES" i="1" dirty="0"/>
          </a:p>
          <a:p>
            <a:pPr algn="ctr"/>
            <a:r>
              <a:rPr lang="es-ES" i="1" dirty="0"/>
              <a:t> Eclipse: </a:t>
            </a:r>
            <a:r>
              <a:rPr lang="es-ES" i="1" dirty="0" err="1"/>
              <a:t>syso+CTRL+espacio</a:t>
            </a:r>
            <a:r>
              <a:rPr lang="es-ES" i="1" dirty="0"/>
              <a:t> = </a:t>
            </a:r>
            <a:r>
              <a:rPr lang="es-ES" b="1" i="1" dirty="0" err="1">
                <a:solidFill>
                  <a:srgbClr val="7030A0"/>
                </a:solidFill>
              </a:rPr>
              <a:t>System.out.println</a:t>
            </a:r>
            <a:r>
              <a:rPr lang="es-ES" b="1" dirty="0">
                <a:solidFill>
                  <a:srgbClr val="7030A0"/>
                </a:solidFill>
              </a:rPr>
              <a:t> 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09280B6-FD06-1F11-3F7E-15573274F856}"/>
              </a:ext>
            </a:extLst>
          </p:cNvPr>
          <p:cNvSpPr/>
          <p:nvPr/>
        </p:nvSpPr>
        <p:spPr>
          <a:xfrm>
            <a:off x="162558" y="73794"/>
            <a:ext cx="785303" cy="755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TA4</a:t>
            </a:r>
          </a:p>
        </p:txBody>
      </p:sp>
    </p:spTree>
    <p:extLst>
      <p:ext uri="{BB962C8B-B14F-4D97-AF65-F5344CB8AC3E}">
        <p14:creationId xmlns:p14="http://schemas.microsoft.com/office/powerpoint/2010/main" val="3863323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125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67528@365net.co</dc:creator>
  <cp:lastModifiedBy>Office</cp:lastModifiedBy>
  <cp:revision>6</cp:revision>
  <dcterms:created xsi:type="dcterms:W3CDTF">2024-02-02T11:23:38Z</dcterms:created>
  <dcterms:modified xsi:type="dcterms:W3CDTF">2024-02-05T11:44:27Z</dcterms:modified>
</cp:coreProperties>
</file>