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illesD9-Alex/-2024-Java-Angular-Bootcamp/tree/6c8167aedf9285353bb3e941f38b2072620e5fa4/%5BDDBB%5D/C3/TA17%20-%20MONGODB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app.box.com/s/f3dhhobe9ew4xjufs7ng47rdn11oy9pv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86F05F15-012E-6887-8377-C526B4B4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48" y="619431"/>
            <a:ext cx="12201248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B8E0E2-61B0-46BE-FF8E-92487CC5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2" y="325521"/>
            <a:ext cx="2720576" cy="8916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A0CC97-85EB-B387-7CA0-A6C7ADF7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" y="1374791"/>
            <a:ext cx="5883150" cy="195851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3B485B-12F6-9EDB-EB9E-F4B46DCD5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5" y="3490954"/>
            <a:ext cx="1878537" cy="10018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08BD2E-52F9-E4CF-7261-54B666AEA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693" y="3490954"/>
            <a:ext cx="995258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8C621C-8945-B59C-662E-8A55EDD9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2" y="290037"/>
            <a:ext cx="3863675" cy="10059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02112-C3FB-9792-6F90-A6DA55DBE6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94"/>
          <a:stretch/>
        </p:blipFill>
        <p:spPr>
          <a:xfrm>
            <a:off x="674822" y="1433375"/>
            <a:ext cx="10209498" cy="14994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6518925-F7BE-1C63-27D8-D53FB6678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0" y="3490954"/>
            <a:ext cx="2285991" cy="1413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1B28BCB-8F0E-B670-4A0A-1B832DF76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868" y="3490954"/>
            <a:ext cx="7986452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58D88EE-D021-406C-B885-1B32AEB5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4" y="347191"/>
            <a:ext cx="4198984" cy="8916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1762123-11C6-F4DB-567E-867F55E1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79" y="563283"/>
            <a:ext cx="6264183" cy="24081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586593-FCBC-6875-130F-4FFC44145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6" y="3490954"/>
            <a:ext cx="2331948" cy="17822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E53A8F-A016-7A09-5254-229E86F66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464" y="3490954"/>
            <a:ext cx="8024555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DB9653E-B2A7-B57F-EE1A-20BC863B9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78"/>
          <a:stretch/>
        </p:blipFill>
        <p:spPr>
          <a:xfrm>
            <a:off x="384020" y="352885"/>
            <a:ext cx="2362350" cy="7620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4A72E2-897F-21E0-BE89-0D9E0DA7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5" y="116645"/>
            <a:ext cx="2248095" cy="23624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AF32770-EA8F-0950-38A6-B7683EF1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77" y="1196025"/>
            <a:ext cx="8919656" cy="183446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A787A50-3E5E-0310-50AB-B43DBD6CA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6" y="3378327"/>
            <a:ext cx="2261708" cy="15923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C0F88C5-3DB5-338B-3C93-1EF87C7D9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867" y="3378327"/>
            <a:ext cx="6464265" cy="34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88798-86AC-6F5A-5219-CDA76F5CD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6" b="41879"/>
          <a:stretch/>
        </p:blipFill>
        <p:spPr>
          <a:xfrm>
            <a:off x="6293511" y="83839"/>
            <a:ext cx="5597680" cy="2471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794ED2-728E-7914-C142-17B9A0A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" y="3319118"/>
            <a:ext cx="6051757" cy="3303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C680192-2738-59A9-948F-AB3C75BE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1" y="3918365"/>
            <a:ext cx="3064193" cy="25353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A35FDA-123B-2F88-1B1D-26B98B24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09" y="647238"/>
            <a:ext cx="3064194" cy="23515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99C624-4435-9C36-E7E2-494D24696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1" y="171957"/>
            <a:ext cx="5806943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64AC1E5-7F1C-34C6-7447-8069BB5FC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045" y="2643320"/>
            <a:ext cx="3064193" cy="4130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Cerrar llave 17">
            <a:extLst>
              <a:ext uri="{FF2B5EF4-FFF2-40B4-BE49-F238E27FC236}">
                <a16:creationId xmlns:a16="http://schemas.microsoft.com/office/drawing/2014/main" id="{C958B827-D2D9-B127-FE29-34A7F04A265A}"/>
              </a:ext>
            </a:extLst>
          </p:cNvPr>
          <p:cNvSpPr/>
          <p:nvPr/>
        </p:nvSpPr>
        <p:spPr>
          <a:xfrm>
            <a:off x="5954693" y="83839"/>
            <a:ext cx="450547" cy="6690322"/>
          </a:xfrm>
          <a:prstGeom prst="rightBrace">
            <a:avLst>
              <a:gd name="adj1" fmla="val 8333"/>
              <a:gd name="adj2" fmla="val 250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0E9FEA52-F646-2A13-9CF2-D269934C2CCB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H="1">
            <a:off x="10898238" y="1319521"/>
            <a:ext cx="992953" cy="3389220"/>
          </a:xfrm>
          <a:prstGeom prst="bentConnector3">
            <a:avLst>
              <a:gd name="adj1" fmla="val -230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9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A6C57D-A92B-70F7-7B7A-5ED8200C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68826"/>
            <a:ext cx="2606266" cy="413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A68605-E0BC-3ED6-119F-AE5EB22A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20" y="68826"/>
            <a:ext cx="7453006" cy="6309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22C079B-279B-083D-8EB8-0E4A8701521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822575" y="2134025"/>
            <a:ext cx="1169245" cy="10897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2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A8D0F9-1525-7544-E6BC-80304E5D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5" y="92372"/>
            <a:ext cx="4615672" cy="3583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A4CE7E-B556-BAAF-4537-B54C15D1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97" y="179457"/>
            <a:ext cx="4070023" cy="34448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BA1250-4396-A048-0062-4A47FD5AA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7" t="11164" r="7815" b="13020"/>
          <a:stretch/>
        </p:blipFill>
        <p:spPr>
          <a:xfrm>
            <a:off x="7992798" y="1315169"/>
            <a:ext cx="4199202" cy="1899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E03188-BB10-AA69-3A2A-F5A4D80B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524" y="3968198"/>
            <a:ext cx="7631485" cy="2572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8E4B51-E0DC-4118-68C1-5EC66C5F019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737177" y="1883982"/>
            <a:ext cx="533820" cy="1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88A8582-6B1D-E4D5-BD64-667E18D494F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8794138" y="2669937"/>
            <a:ext cx="753390" cy="1843132"/>
          </a:xfrm>
          <a:prstGeom prst="bentConnector3">
            <a:avLst>
              <a:gd name="adj1" fmla="val 69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FE595CE-80FF-4192-A3C3-7892CC989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05" y="4217962"/>
            <a:ext cx="3246401" cy="2072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EBB362E8-06A1-4DC4-F596-D9DA7033ACCE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16200000" flipH="1">
            <a:off x="8131348" y="-645882"/>
            <a:ext cx="1135712" cy="2786390"/>
          </a:xfrm>
          <a:prstGeom prst="bentConnector3">
            <a:avLst>
              <a:gd name="adj1" fmla="val -97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16E0AA7-A7EC-0F34-A812-2C15AF82CEC4}"/>
              </a:ext>
            </a:extLst>
          </p:cNvPr>
          <p:cNvCxnSpPr>
            <a:stCxn id="11" idx="1"/>
            <a:endCxn id="22" idx="3"/>
          </p:cNvCxnSpPr>
          <p:nvPr/>
        </p:nvCxnSpPr>
        <p:spPr>
          <a:xfrm flipH="1" flipV="1">
            <a:off x="3367906" y="5254372"/>
            <a:ext cx="106561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80018D11-DB1F-C521-0B84-A2F2F7744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164" y="4922873"/>
            <a:ext cx="701101" cy="662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E5150BFE-664F-3D5A-0F4C-880F9933D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5235" y="280475"/>
            <a:ext cx="2225233" cy="723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175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6304B2-6083-8893-86EA-945815E3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78" y="350117"/>
            <a:ext cx="6469844" cy="1301702"/>
          </a:xfrm>
          <a:prstGeom prst="rect">
            <a:avLst/>
          </a:prstGeom>
        </p:spPr>
      </p:pic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5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A40696-8338-6350-BD00-B8A3E3DB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8" y="189231"/>
            <a:ext cx="6264183" cy="9144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666BE3-3727-34C4-C17E-45EAC18A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37" y="3490954"/>
            <a:ext cx="9906859" cy="31778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523FD1-06E7-14BA-C86F-1E453069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9" y="3490954"/>
            <a:ext cx="1615580" cy="80779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DDE7BA-0EF3-F948-125F-B7DD85CDE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42" y="1250848"/>
            <a:ext cx="6722896" cy="17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7F1681-046A-68C3-6F98-94C1650C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7" y="204472"/>
            <a:ext cx="3467400" cy="8992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C49E2A-2C64-2BB7-492F-F9813F56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9" y="1387141"/>
            <a:ext cx="7080054" cy="17591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35F452-1284-DABD-1EFA-05B5735E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0" y="3490954"/>
            <a:ext cx="1928027" cy="8916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5E86E75-0DB7-1E4B-8A85-979AA7CCA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790" y="3490954"/>
            <a:ext cx="9922100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C8ABEDF-7E7E-C4B8-61B0-4D4700DA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7" y="113763"/>
            <a:ext cx="2987299" cy="9678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65206B-D285-695B-EE0E-87A697B1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37" y="1391565"/>
            <a:ext cx="6149873" cy="15774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08AA6D-2563-4DF5-CC55-A86DEF75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06" y="3490954"/>
            <a:ext cx="1615580" cy="8611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AD235E0-941A-888D-8654-AE71AE730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48" y="3490954"/>
            <a:ext cx="9876376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53EDAD-B351-78BD-09D9-262C469C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2" y="238992"/>
            <a:ext cx="3086367" cy="8916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D09DD7-FFA4-F8F3-52F0-6E410201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2" y="1437662"/>
            <a:ext cx="6134632" cy="13869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9BC09C-7CB4-855C-CEDB-9667DA30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05" y="3490954"/>
            <a:ext cx="1615580" cy="8992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6692AD-290A-4DCB-3B26-2D7A043EF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907" y="3490954"/>
            <a:ext cx="797883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95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2</cp:revision>
  <dcterms:created xsi:type="dcterms:W3CDTF">2024-05-03T07:51:36Z</dcterms:created>
  <dcterms:modified xsi:type="dcterms:W3CDTF">2024-05-06T09:22:35Z</dcterms:modified>
</cp:coreProperties>
</file>