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762F2-F3E8-3D94-259F-0DBC764C3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D6EE18-93DC-5475-5EA9-1D8217B49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6BE59F-4F82-8170-4065-96987FD43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4DF1-18D9-4433-8BC4-893187E8ACD7}" type="datetimeFigureOut">
              <a:rPr lang="es-ES" smtClean="0"/>
              <a:t>15/03/2024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BCC980-5D52-5863-E9DF-0E4E80C62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58126F-4D5B-6E29-D004-CF1DA68AB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21C63-FA7A-431D-95D1-5D38F2D440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3110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57C216-6DD9-92CE-32AF-9EC764032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FAD7CB8-87A3-DD13-D8D6-D5B93B5C5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01F68D-3ECA-5ABC-5734-8D02CE76C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4DF1-18D9-4433-8BC4-893187E8ACD7}" type="datetimeFigureOut">
              <a:rPr lang="es-ES" smtClean="0"/>
              <a:t>15/03/2024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E3535C-7CDB-B1DA-6A15-BBD205E67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89989D-2F82-2DEE-50D0-7CBF3DD3D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21C63-FA7A-431D-95D1-5D38F2D440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0511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B189A54-7B98-231D-8782-40C4A998FF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F505FC0-1423-18C1-3E3A-8720A8830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6FDAA2-9C00-65F7-F189-790D37600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4DF1-18D9-4433-8BC4-893187E8ACD7}" type="datetimeFigureOut">
              <a:rPr lang="es-ES" smtClean="0"/>
              <a:t>15/03/2024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25DEBD-6ECA-5CEC-EAB1-E67B6973E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F7DFF5-9C29-5A51-061D-480A5A781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21C63-FA7A-431D-95D1-5D38F2D440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181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C6CDE2-E4A7-4ACF-CFE9-C0D6E4D3E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0CF03E-9395-0073-F302-ACE1690EF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A68734-6526-5A90-F323-B31360E9F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4DF1-18D9-4433-8BC4-893187E8ACD7}" type="datetimeFigureOut">
              <a:rPr lang="es-ES" smtClean="0"/>
              <a:t>15/03/2024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A65684-0941-2B86-3FAC-C8595ABDC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768D5C-1849-2EEC-C7EB-690A0C1F7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21C63-FA7A-431D-95D1-5D38F2D440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4175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99E39B-EEA8-34AD-D841-03B5DD2E8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83DB70-CD6C-E42D-8B42-D3B746DF3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010E92-382A-2BCA-2416-D81BEA850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4DF1-18D9-4433-8BC4-893187E8ACD7}" type="datetimeFigureOut">
              <a:rPr lang="es-ES" smtClean="0"/>
              <a:t>15/03/2024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21A6B7-5DC5-66E5-4158-6D096B40A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E55941-2AC4-9358-98D5-224A501A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21C63-FA7A-431D-95D1-5D38F2D440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4124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8AC609-4024-824E-AF8A-0D4A87679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0B6357-D5B9-9157-DD09-4752DD5161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72269A-F829-E247-1361-F1BA3275A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4C69D74-B056-4218-078B-62B126761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4DF1-18D9-4433-8BC4-893187E8ACD7}" type="datetimeFigureOut">
              <a:rPr lang="es-ES" smtClean="0"/>
              <a:t>15/03/2024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B8C589-343E-A35C-EAE0-9622E9EDE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B031E0-151B-41F9-9DBA-B81199933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21C63-FA7A-431D-95D1-5D38F2D440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9722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E950B4-1573-D9C4-F2F7-D7117B731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A17268-D09A-0696-DCB3-350AD4BC7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A45772A-6758-9366-3627-CC5C2E5BC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883DDCB-91FF-FE69-1572-968B3E461F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1AC8784-16C3-E13A-F10F-5D1917AB26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0C9D94C-1463-C2E1-8EF2-2838FC162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4DF1-18D9-4433-8BC4-893187E8ACD7}" type="datetimeFigureOut">
              <a:rPr lang="es-ES" smtClean="0"/>
              <a:t>15/03/2024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71DAD8A-1FAA-2357-2051-EDE686D4E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7757E6F-2C28-8931-9DC6-CDF7B926F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21C63-FA7A-431D-95D1-5D38F2D440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580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7B5BA9-C334-A3D0-967A-31D7D49F5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4214623-BCDD-5043-33ED-D41AFE124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4DF1-18D9-4433-8BC4-893187E8ACD7}" type="datetimeFigureOut">
              <a:rPr lang="es-ES" smtClean="0"/>
              <a:t>15/03/2024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FF3DCA4-34E3-641D-91B9-75FABD625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CF1740C-8168-AEE6-A5B2-C03FCC029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21C63-FA7A-431D-95D1-5D38F2D440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6754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B79CE33-8EF6-62DD-E0DB-EB561A003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4DF1-18D9-4433-8BC4-893187E8ACD7}" type="datetimeFigureOut">
              <a:rPr lang="es-ES" smtClean="0"/>
              <a:t>15/03/2024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7C0D2CE-25D7-C651-8C0F-B9007EC76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F05EA6D-7E02-4F90-A921-8B292D4FA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21C63-FA7A-431D-95D1-5D38F2D440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244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448F3C-5A10-FCD3-3194-4D0B83236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467EB4-89FB-9CBD-9AD2-0B1A3A48A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4AD27FA-9119-925C-C7C4-27C18C027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1AFFE3-80C5-7FEB-F454-7EBAC1B6F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4DF1-18D9-4433-8BC4-893187E8ACD7}" type="datetimeFigureOut">
              <a:rPr lang="es-ES" smtClean="0"/>
              <a:t>15/03/2024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198C1E-44FF-3B5B-52BC-A47500772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507BDE-3750-3A82-9125-8DB594B5A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21C63-FA7A-431D-95D1-5D38F2D440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5568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695B16-29D6-A2AE-C118-44691C62A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B265D70-13F5-4DAF-221B-A5546B01CB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00FD518-1FB2-B537-639C-F2B5AAF1A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8C96F5-FBF2-8012-CAC8-B3C949481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4DF1-18D9-4433-8BC4-893187E8ACD7}" type="datetimeFigureOut">
              <a:rPr lang="es-ES" smtClean="0"/>
              <a:t>15/03/2024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D28E47E-C06A-9807-4940-B398CC70A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F2567E-A077-C0C4-9BF7-2B7B24946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21C63-FA7A-431D-95D1-5D38F2D440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713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D1D408B-5822-2F75-CE19-470CE7AC0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8C9A91-0669-7426-CFE6-62F18FC48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B1CCE7-819E-2AAB-7CF4-C6BF0DC964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2F4DF1-18D9-4433-8BC4-893187E8ACD7}" type="datetimeFigureOut">
              <a:rPr lang="es-ES" smtClean="0"/>
              <a:t>15/03/2024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4F5B5D-58DD-3B8F-79E7-605B4C894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043A12-DD53-9759-BF65-9B927CC227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621C63-FA7A-431D-95D1-5D38F2D440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038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7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C913618-94EE-9844-8B9B-F84A4DE8E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42" y="792251"/>
            <a:ext cx="2476715" cy="207282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9926058-E714-6001-EC42-CD211C7FC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801" y="830355"/>
            <a:ext cx="2484335" cy="203471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E5493C0-3937-3F30-04BE-AF6734C51A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5182" y="750067"/>
            <a:ext cx="6180356" cy="111261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3B67C51-7FAB-B720-82FB-40F5FB56E7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4024" y="1847713"/>
            <a:ext cx="2385267" cy="108213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8325990-CB5D-DABF-2DF8-CC8C669E85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813" y="3666931"/>
            <a:ext cx="2415749" cy="200423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4E968380-1961-E8F8-6E01-DE1F040213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66390" y="3666932"/>
            <a:ext cx="2103782" cy="2004234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B6B82938-4157-31D2-A48B-21E73D0988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65053" y="3709025"/>
            <a:ext cx="2537680" cy="1120237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2C07C31E-FD41-2D34-2441-E4F0F1202A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45163" y="4564273"/>
            <a:ext cx="2491956" cy="1158340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0068AA49-C5BC-694C-6B36-5F493BD270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30767" y="3737612"/>
            <a:ext cx="2415749" cy="1036410"/>
          </a:xfrm>
          <a:prstGeom prst="rect">
            <a:avLst/>
          </a:prstGeom>
        </p:spPr>
      </p:pic>
      <p:sp>
        <p:nvSpPr>
          <p:cNvPr id="34" name="Elipse 33">
            <a:extLst>
              <a:ext uri="{FF2B5EF4-FFF2-40B4-BE49-F238E27FC236}">
                <a16:creationId xmlns:a16="http://schemas.microsoft.com/office/drawing/2014/main" id="{369F5D33-FBE6-BBA0-F117-B9DB892A7B95}"/>
              </a:ext>
            </a:extLst>
          </p:cNvPr>
          <p:cNvSpPr/>
          <p:nvPr/>
        </p:nvSpPr>
        <p:spPr>
          <a:xfrm>
            <a:off x="98696" y="592424"/>
            <a:ext cx="501433" cy="4758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/>
              <a:t>1</a:t>
            </a: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70C99532-3EAD-3532-F123-2347E4406E20}"/>
              </a:ext>
            </a:extLst>
          </p:cNvPr>
          <p:cNvSpPr/>
          <p:nvPr/>
        </p:nvSpPr>
        <p:spPr>
          <a:xfrm>
            <a:off x="98696" y="3429000"/>
            <a:ext cx="501433" cy="4758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30040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F088D6C-B2C9-3CAB-EE5A-7568FDBE0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99" y="3329932"/>
            <a:ext cx="2423370" cy="198137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4762D0D-5EFA-0C3E-83C4-B31E9785D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249" y="3329932"/>
            <a:ext cx="2423370" cy="249957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31D48B9-62E8-9403-D5E1-7533F77D4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1409" y="3329932"/>
            <a:ext cx="2766300" cy="111261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1213B49-3530-0D2A-6598-52B220E2CB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2059" y="4442548"/>
            <a:ext cx="2415749" cy="111261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6295F786-E598-5D37-EFE4-FFC1092110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5614" y="3429000"/>
            <a:ext cx="2385267" cy="2301439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7131026E-588C-A82D-D458-DE14440D39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8949" y="576023"/>
            <a:ext cx="2438611" cy="1988992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28253C81-136E-2161-7733-7EF51A4A2A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77386" y="576023"/>
            <a:ext cx="2068181" cy="2061758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A2CB761A-43DE-D6AE-E6A0-E7B2BB035B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5567" y="595263"/>
            <a:ext cx="3909399" cy="1120237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A289C562-BB31-E4C4-0912-808942D1AE5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00266" y="1691490"/>
            <a:ext cx="3215919" cy="1082134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3C425D89-28C2-7F8E-BCAD-EE917BC6FB4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80129" y="803377"/>
            <a:ext cx="2552921" cy="1051651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1991EB8F-106E-FA04-A238-1E718D625543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91848" t="13141" r="-315" b="24618"/>
          <a:stretch/>
        </p:blipFill>
        <p:spPr>
          <a:xfrm>
            <a:off x="11274609" y="1959078"/>
            <a:ext cx="562667" cy="649808"/>
          </a:xfrm>
          <a:prstGeom prst="rect">
            <a:avLst/>
          </a:prstGeom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id="{CEC8A324-4BDB-4A0E-6C13-151A9229D3A5}"/>
              </a:ext>
            </a:extLst>
          </p:cNvPr>
          <p:cNvSpPr/>
          <p:nvPr/>
        </p:nvSpPr>
        <p:spPr>
          <a:xfrm>
            <a:off x="68254" y="338092"/>
            <a:ext cx="501433" cy="4758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/>
              <a:t>3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01F43064-D463-425F-EC5E-D81F828CD3AF}"/>
              </a:ext>
            </a:extLst>
          </p:cNvPr>
          <p:cNvSpPr/>
          <p:nvPr/>
        </p:nvSpPr>
        <p:spPr>
          <a:xfrm>
            <a:off x="264102" y="3092001"/>
            <a:ext cx="501433" cy="4758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/>
              <a:t>4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BDAFA2F-F23C-C179-56E5-D6DBD573D2B1}"/>
              </a:ext>
            </a:extLst>
          </p:cNvPr>
          <p:cNvSpPr txBox="1"/>
          <p:nvPr/>
        </p:nvSpPr>
        <p:spPr>
          <a:xfrm>
            <a:off x="10696996" y="1788980"/>
            <a:ext cx="2280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Comprobamos</a:t>
            </a:r>
          </a:p>
          <a:p>
            <a:r>
              <a:rPr lang="es-ES" sz="1400" dirty="0"/>
              <a:t>stock</a:t>
            </a:r>
          </a:p>
        </p:txBody>
      </p:sp>
    </p:spTree>
    <p:extLst>
      <p:ext uri="{BB962C8B-B14F-4D97-AF65-F5344CB8AC3E}">
        <p14:creationId xmlns:p14="http://schemas.microsoft.com/office/powerpoint/2010/main" val="412379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8F0C697-CB84-4376-992A-34D923057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89" y="192285"/>
            <a:ext cx="3475021" cy="275867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FDD89B9-1EBD-BEC0-805E-D7F28857B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5940" y="192285"/>
            <a:ext cx="6111770" cy="493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956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881DA1E-BD9E-2AFB-7DEC-64767A81A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411" y="729311"/>
            <a:ext cx="2370025" cy="162320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4B94FC0-5E5A-C845-F392-0F0DAF33F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537" y="725886"/>
            <a:ext cx="2415749" cy="198137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EEDA6AA-6A04-CAEF-A33D-B36E428C99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556" y="3141421"/>
            <a:ext cx="2377646" cy="2034716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E9152BEE-BE70-0757-5767-22AFD700AB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4262" y="3172187"/>
            <a:ext cx="2537680" cy="1120237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E71FDDE1-E550-D3E7-487F-307B1BD4F7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6790" y="4013820"/>
            <a:ext cx="2522439" cy="1127858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2D8E19F1-9382-80D4-CE00-0F4FCE5CEE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8106" y="3129468"/>
            <a:ext cx="2491956" cy="1089754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521B19CC-418E-BE46-D889-824B797AC7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44872" y="4036682"/>
            <a:ext cx="2522439" cy="1082134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0FA63F80-DF5A-EA16-370B-DDECFB2950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90721" y="3172187"/>
            <a:ext cx="2400508" cy="108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357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4D10F47-046F-20E3-7663-CEEDF86B4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39" y="2608466"/>
            <a:ext cx="5265876" cy="413039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152343C-FD42-2F48-9876-9943C8652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067" y="2977798"/>
            <a:ext cx="2423370" cy="202709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4E5BF20-E295-C751-603A-971F996F58A1}"/>
              </a:ext>
            </a:extLst>
          </p:cNvPr>
          <p:cNvSpPr txBox="1"/>
          <p:nvPr/>
        </p:nvSpPr>
        <p:spPr>
          <a:xfrm>
            <a:off x="5761392" y="2608466"/>
            <a:ext cx="4821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Abre opciones de inventario tras cierre de caja.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9F44707-4EC7-CC00-9656-64C64035AB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105" y="119136"/>
            <a:ext cx="2345055" cy="238146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ECC918B-CCBD-EBFF-5B35-01241677CC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8491" y="220983"/>
            <a:ext cx="3642676" cy="25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69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15</Words>
  <Application>Microsoft Office PowerPoint</Application>
  <PresentationFormat>Panorámica</PresentationFormat>
  <Paragraphs>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Office</dc:creator>
  <cp:lastModifiedBy>Office</cp:lastModifiedBy>
  <cp:revision>1</cp:revision>
  <dcterms:created xsi:type="dcterms:W3CDTF">2024-03-15T09:02:11Z</dcterms:created>
  <dcterms:modified xsi:type="dcterms:W3CDTF">2024-03-15T11:08:52Z</dcterms:modified>
</cp:coreProperties>
</file>