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s/d4e321d75mvthejvz1cx1bfl7z1yjcf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3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99D92C-5EE5-4198-0B21-56773C483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260" y="514871"/>
            <a:ext cx="6493479" cy="9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341753" y="912562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mvc_db1 creada para realizar el ejercicio: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6200000" flipH="1">
            <a:off x="2252823" y="3296191"/>
            <a:ext cx="685860" cy="13451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0ABE16-5961-DF56-02E6-95435D1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2" y="2188318"/>
            <a:ext cx="1734930" cy="1437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27105-39E3-C68B-EB62-941B897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1354982"/>
            <a:ext cx="1562235" cy="2141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6EDA6-7FFB-36C5-2555-00BABBE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25" y="3625833"/>
            <a:ext cx="1539373" cy="1371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E2F656-22B0-FA01-CA6B-7EA0B5F7266A}"/>
              </a:ext>
            </a:extLst>
          </p:cNvPr>
          <p:cNvSpPr/>
          <p:nvPr/>
        </p:nvSpPr>
        <p:spPr>
          <a:xfrm>
            <a:off x="1219200" y="3288159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51E897-3902-B271-A2CE-B41DE43E5AAB}"/>
              </a:ext>
            </a:extLst>
          </p:cNvPr>
          <p:cNvSpPr/>
          <p:nvPr/>
        </p:nvSpPr>
        <p:spPr>
          <a:xfrm>
            <a:off x="1219200" y="2882493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37E8B38-8CD8-5798-E464-02E666CB0FF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627162" y="2425685"/>
            <a:ext cx="618301" cy="6256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7438F0E-A601-2DA7-ECCE-375D2295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93" y="1467418"/>
            <a:ext cx="6726059" cy="349037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6FC72E-0079-84D1-513C-BBFF988AC2EC}"/>
              </a:ext>
            </a:extLst>
          </p:cNvPr>
          <p:cNvSpPr txBox="1"/>
          <p:nvPr/>
        </p:nvSpPr>
        <p:spPr>
          <a:xfrm>
            <a:off x="5226200" y="905000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Controlador para la conexión con la DB: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694AD95-869B-2F4D-CFB2-402E24BF4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613" y="4997552"/>
            <a:ext cx="4130639" cy="170085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918F20-A593-29E5-EFA3-D66603260A8F}"/>
              </a:ext>
            </a:extLst>
          </p:cNvPr>
          <p:cNvSpPr txBox="1"/>
          <p:nvPr/>
        </p:nvSpPr>
        <p:spPr>
          <a:xfrm>
            <a:off x="586562" y="526405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partir de las necesidades del enunciado se crea la base de datos necesaria para la gestión de los datos.</a:t>
            </a:r>
          </a:p>
          <a:p>
            <a:endParaRPr lang="es-ES" dirty="0"/>
          </a:p>
          <a:p>
            <a:r>
              <a:rPr lang="es-ES" dirty="0"/>
              <a:t>Establecemos la conexión a la DB con el controlador apropiado.</a:t>
            </a:r>
          </a:p>
        </p:txBody>
      </p: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239865" y="88140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del proyecto en Eclipse es la siguiente: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4E438A-1E0B-B474-25C1-27EA9AC9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8" y="535615"/>
            <a:ext cx="2680660" cy="11221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AD5EAF-74C1-E67C-DB0F-6973DB4B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5" y="3636783"/>
            <a:ext cx="2734393" cy="1093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122" y="1684865"/>
            <a:ext cx="1185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CONTROLADORES</a:t>
            </a:r>
          </a:p>
          <a:p>
            <a:endParaRPr lang="es-ES" b="1" dirty="0"/>
          </a:p>
          <a:p>
            <a:r>
              <a:rPr lang="es-ES" b="1" dirty="0"/>
              <a:t>Objetivo</a:t>
            </a:r>
            <a:r>
              <a:rPr lang="es-ES" dirty="0"/>
              <a:t>: ser el vínculo entre el código del Back-</a:t>
            </a:r>
            <a:r>
              <a:rPr lang="es-ES" dirty="0" err="1"/>
              <a:t>end</a:t>
            </a:r>
            <a:r>
              <a:rPr lang="es-ES" dirty="0"/>
              <a:t> y el Front-</a:t>
            </a:r>
            <a:r>
              <a:rPr lang="es-ES" dirty="0" err="1"/>
              <a:t>end</a:t>
            </a:r>
            <a:r>
              <a:rPr lang="es-ES" dirty="0"/>
              <a:t>.</a:t>
            </a:r>
          </a:p>
          <a:p>
            <a:r>
              <a:rPr lang="es-ES" dirty="0"/>
              <a:t>	Nuestro back serán los Modelos que generemos, que contendrán los métodos necesarios.</a:t>
            </a:r>
          </a:p>
          <a:p>
            <a:r>
              <a:rPr lang="es-ES" dirty="0"/>
              <a:t>	El </a:t>
            </a:r>
            <a:r>
              <a:rPr lang="es-ES" dirty="0" err="1"/>
              <a:t>front</a:t>
            </a:r>
            <a:r>
              <a:rPr lang="es-ES" dirty="0"/>
              <a:t> será cada una de las View que generemos.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123" y="3267451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controladores que hemos generado son los siguientes: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80EBC5-3B7A-4DCA-FED9-32A50FF71342}"/>
              </a:ext>
            </a:extLst>
          </p:cNvPr>
          <p:cNvSpPr txBox="1"/>
          <p:nvPr/>
        </p:nvSpPr>
        <p:spPr>
          <a:xfrm>
            <a:off x="166123" y="4915205"/>
            <a:ext cx="97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función que realizan es llamar a los métodos del Modelo para poder aplicarlos. Por ejemplo: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9CA87AA-3BC5-B7DB-00FA-CEB62FC1E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67"/>
          <a:stretch/>
        </p:blipFill>
        <p:spPr>
          <a:xfrm>
            <a:off x="219597" y="5364948"/>
            <a:ext cx="4833671" cy="12880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152F3F-B43F-BC62-6C9C-A4644CC8B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3" b="34633"/>
          <a:stretch/>
        </p:blipFill>
        <p:spPr>
          <a:xfrm>
            <a:off x="5284326" y="5364948"/>
            <a:ext cx="4833671" cy="1288026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82C2BF6-42DF-FB4A-2462-22BB57C69C4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8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MAIN-APP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la View inicial del programa. Su función es permitir la interacción con el usuario para que se pueda acceder a cada una de las View que se han creado.</a:t>
            </a:r>
          </a:p>
          <a:p>
            <a:pPr algn="just"/>
            <a:r>
              <a:rPr lang="es-ES" dirty="0"/>
              <a:t>En nuestro caso, el acceso se da mediante </a:t>
            </a:r>
            <a:r>
              <a:rPr lang="es-ES" dirty="0" err="1"/>
              <a:t>Jbutton</a:t>
            </a:r>
            <a:r>
              <a:rPr lang="es-ES" dirty="0"/>
              <a:t>, cuyos eventos generan las View indicadas acorde al texto mostrado en el propio botón.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98334" y="2630348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MainFrame</a:t>
            </a:r>
            <a:r>
              <a:rPr lang="es-ES" dirty="0"/>
              <a:t> generado ha sido el siguiente: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3BEF0-32EC-2922-BFE1-5F1E77EE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999680"/>
            <a:ext cx="2472491" cy="592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5C2A7F-8FB8-E095-1A2D-45D21478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739669"/>
            <a:ext cx="5236794" cy="29951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podemos ver, en el </a:t>
            </a:r>
            <a:r>
              <a:rPr lang="es-ES" dirty="0" err="1"/>
              <a:t>MainFrame</a:t>
            </a:r>
            <a:r>
              <a:rPr lang="es-ES" dirty="0"/>
              <a:t> se genera la ventana donde colocaremos todos los </a:t>
            </a:r>
            <a:r>
              <a:rPr lang="es-ES" dirty="0" err="1"/>
              <a:t>Jbutton</a:t>
            </a:r>
            <a:r>
              <a:rPr lang="es-ES" dirty="0"/>
              <a:t> necesarios para acceder a todas las View generadas.</a:t>
            </a:r>
          </a:p>
          <a:p>
            <a:r>
              <a:rPr lang="es-ES" dirty="0"/>
              <a:t>Cada botón está identificado acorde a la View que genera. La vista global sería: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7CC89B-A1DA-7CA4-C568-DE4F7D9F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3" y="2527843"/>
            <a:ext cx="5571319" cy="3204363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F281F61-FD00-5B0D-2659-55F0155B0C1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62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MODELS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contener el código necesario para que, cuando el controlador lo aplique, se pueda generar el Objeto deseado y manipular esa información con los métodos relacionados del mismo.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73009" y="2168683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contienen: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Constructores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Métodos de acceso a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18FBD-4DE3-EF3B-642F-A18C7DF6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596667"/>
            <a:ext cx="2626592" cy="8011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145A25-F559-926A-2F93-0EBF1670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679497"/>
            <a:ext cx="2796782" cy="2370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77F03C-43D1-8A0A-C49F-343F62F9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318" y="3679497"/>
            <a:ext cx="2804403" cy="1844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2DE90B-048B-F0DD-FC53-CB2F76FE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933" y="1519728"/>
            <a:ext cx="4975259" cy="16672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0EE8DC-745D-B8E5-E1B1-3D2FFEA6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895"/>
          <a:stretch/>
        </p:blipFill>
        <p:spPr>
          <a:xfrm>
            <a:off x="7297276" y="3679497"/>
            <a:ext cx="3718882" cy="8040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B1F37D-A584-AD9F-8B4F-7DAEFC174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7276" y="5106335"/>
            <a:ext cx="3954692" cy="1632305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D32A9276-DACF-19A8-F46F-E8E86DFDA69C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36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y visualizar el </a:t>
            </a:r>
            <a:r>
              <a:rPr lang="es-ES" dirty="0" err="1"/>
              <a:t>frame</a:t>
            </a:r>
            <a:r>
              <a:rPr lang="es-ES" dirty="0"/>
              <a:t> acorde a la acción deseada que ha sido seleccionada en el </a:t>
            </a:r>
            <a:r>
              <a:rPr lang="es-ES" dirty="0" err="1"/>
              <a:t>MainFrame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View consta de todos aquellos atributos y campos necesarios para generar una estructura clara y funcional para el usuario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636" y="2805688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vistas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194322" y="866696"/>
            <a:ext cx="59976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son algunos elementos típicos que se utilizan para…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 Rellenar campos con información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Identificar los campos de la </a:t>
            </a:r>
            <a:r>
              <a:rPr lang="es-ES" dirty="0" err="1"/>
              <a:t>view</a:t>
            </a:r>
            <a:r>
              <a:rPr lang="es-ES" dirty="0"/>
              <a:t> y agregar campos: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Establecer conexión con los controladores: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Indicar información adicional: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CAFD-8283-0546-1F7A-3ADF227C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9" y="3227781"/>
            <a:ext cx="2600250" cy="23176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F7F190-D70D-1C71-029F-024256F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25" y="1464387"/>
            <a:ext cx="4198984" cy="11659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20A5F0-4DC7-BBF2-A8AF-EF5D6FD57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85" y="3145519"/>
            <a:ext cx="2941575" cy="10821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CC7598A-1016-701A-2155-783E74A36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325" y="4815605"/>
            <a:ext cx="4618120" cy="5944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51BA0D0-C781-A7F8-00AB-EBA43FBD4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09" y="5894538"/>
            <a:ext cx="4214225" cy="76206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2C492F9A-9E19-C35E-FEBB-7A816476E0E7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1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3131318" y="162770"/>
            <a:ext cx="59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VIEWS: ejemplos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BE14FAA-1A77-BA10-2334-8563D3D90FA8}"/>
              </a:ext>
            </a:extLst>
          </p:cNvPr>
          <p:cNvGrpSpPr/>
          <p:nvPr/>
        </p:nvGrpSpPr>
        <p:grpSpPr>
          <a:xfrm>
            <a:off x="283714" y="1158198"/>
            <a:ext cx="3079245" cy="3852345"/>
            <a:chOff x="314194" y="1158198"/>
            <a:chExt cx="3079245" cy="385234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F3BFB3F-D05D-38D4-0179-D4DA0AC8D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699"/>
            <a:stretch/>
          </p:blipFill>
          <p:spPr>
            <a:xfrm>
              <a:off x="314194" y="1558308"/>
              <a:ext cx="3079245" cy="3452235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025254D-F05C-ED6B-6068-FF1D36ECC43E}"/>
                </a:ext>
              </a:extLst>
            </p:cNvPr>
            <p:cNvSpPr txBox="1"/>
            <p:nvPr/>
          </p:nvSpPr>
          <p:spPr>
            <a:xfrm>
              <a:off x="602423" y="1158198"/>
              <a:ext cx="2502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u="sng" dirty="0" err="1"/>
                <a:t>MainFrame</a:t>
              </a:r>
              <a:endParaRPr lang="es-ES" sz="2000" b="1" u="sng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890D6C65-586E-E06D-903F-25447A36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82" y="2274650"/>
            <a:ext cx="3749365" cy="28577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294BD4-8171-FE79-DFF0-0B63AD43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62" y="2298997"/>
            <a:ext cx="3734124" cy="143268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FA00DA1-CE9E-F711-ED76-DA607293C490}"/>
              </a:ext>
            </a:extLst>
          </p:cNvPr>
          <p:cNvSpPr/>
          <p:nvPr/>
        </p:nvSpPr>
        <p:spPr>
          <a:xfrm>
            <a:off x="690880" y="2323344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3A2DEA4-59E1-0AC7-42E5-6226B8BF579C}"/>
              </a:ext>
            </a:extLst>
          </p:cNvPr>
          <p:cNvCxnSpPr>
            <a:cxnSpLocks/>
            <a:stCxn id="15" idx="0"/>
            <a:endCxn id="10" idx="0"/>
          </p:cNvCxnSpPr>
          <p:nvPr/>
        </p:nvCxnSpPr>
        <p:spPr>
          <a:xfrm rot="5400000" flipH="1" flipV="1">
            <a:off x="3932922" y="284001"/>
            <a:ext cx="48694" cy="4029992"/>
          </a:xfrm>
          <a:prstGeom prst="bentConnector3">
            <a:avLst>
              <a:gd name="adj1" fmla="val 569462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00FBC8-F5F9-48A7-7907-DA1DBCC4C8B8}"/>
              </a:ext>
            </a:extLst>
          </p:cNvPr>
          <p:cNvSpPr/>
          <p:nvPr/>
        </p:nvSpPr>
        <p:spPr>
          <a:xfrm>
            <a:off x="690880" y="4003041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6778FC2-822C-64E2-784C-5586D93FDF46}"/>
              </a:ext>
            </a:extLst>
          </p:cNvPr>
          <p:cNvCxnSpPr>
            <a:cxnSpLocks/>
            <a:stCxn id="25" idx="2"/>
            <a:endCxn id="14" idx="2"/>
          </p:cNvCxnSpPr>
          <p:nvPr/>
        </p:nvCxnSpPr>
        <p:spPr>
          <a:xfrm rot="5400000" flipH="1" flipV="1">
            <a:off x="5590260" y="83693"/>
            <a:ext cx="802976" cy="8098951"/>
          </a:xfrm>
          <a:prstGeom prst="bentConnector3">
            <a:avLst>
              <a:gd name="adj1" fmla="val -1208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453A1C8-86DF-0B35-EE7A-7BAF4F1DFD9F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61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341753" y="912562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mvc_db1 creada para realizar el ejercicio: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6200000" flipH="1">
            <a:off x="2252823" y="3296191"/>
            <a:ext cx="685860" cy="13451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0ABE16-5961-DF56-02E6-95435D1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2" y="2188318"/>
            <a:ext cx="1734930" cy="1437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27105-39E3-C68B-EB62-941B897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1354982"/>
            <a:ext cx="1562235" cy="2141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6EDA6-7FFB-36C5-2555-00BABBE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25" y="3625833"/>
            <a:ext cx="1539373" cy="1371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E2F656-22B0-FA01-CA6B-7EA0B5F7266A}"/>
              </a:ext>
            </a:extLst>
          </p:cNvPr>
          <p:cNvSpPr/>
          <p:nvPr/>
        </p:nvSpPr>
        <p:spPr>
          <a:xfrm>
            <a:off x="1219200" y="3288159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51E897-3902-B271-A2CE-B41DE43E5AAB}"/>
              </a:ext>
            </a:extLst>
          </p:cNvPr>
          <p:cNvSpPr/>
          <p:nvPr/>
        </p:nvSpPr>
        <p:spPr>
          <a:xfrm>
            <a:off x="1219200" y="2882493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37E8B38-8CD8-5798-E464-02E666CB0FF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627162" y="2425685"/>
            <a:ext cx="618301" cy="6256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7438F0E-A601-2DA7-ECCE-375D2295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93" y="1467418"/>
            <a:ext cx="6726059" cy="349037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6FC72E-0079-84D1-513C-BBFF988AC2EC}"/>
              </a:ext>
            </a:extLst>
          </p:cNvPr>
          <p:cNvSpPr txBox="1"/>
          <p:nvPr/>
        </p:nvSpPr>
        <p:spPr>
          <a:xfrm>
            <a:off x="5226200" y="905000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Controlador para la conexión con la DB: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694AD95-869B-2F4D-CFB2-402E24BF4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613" y="4997552"/>
            <a:ext cx="4130639" cy="170085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918F20-A593-29E5-EFA3-D66603260A8F}"/>
              </a:ext>
            </a:extLst>
          </p:cNvPr>
          <p:cNvSpPr txBox="1"/>
          <p:nvPr/>
        </p:nvSpPr>
        <p:spPr>
          <a:xfrm>
            <a:off x="586562" y="526405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partir de las necesidades del enunciado se crea la base de datos necesaria para la gestión de los datos.</a:t>
            </a:r>
          </a:p>
          <a:p>
            <a:endParaRPr lang="es-ES" dirty="0"/>
          </a:p>
          <a:p>
            <a:r>
              <a:rPr lang="es-ES" dirty="0"/>
              <a:t>Establecemos la conexión a la DB con el controlador apropiado.</a:t>
            </a:r>
          </a:p>
        </p:txBody>
      </p:sp>
    </p:spTree>
    <p:extLst>
      <p:ext uri="{BB962C8B-B14F-4D97-AF65-F5344CB8AC3E}">
        <p14:creationId xmlns:p14="http://schemas.microsoft.com/office/powerpoint/2010/main" val="346866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438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Alexandre Román Díaz</cp:lastModifiedBy>
  <cp:revision>9</cp:revision>
  <dcterms:created xsi:type="dcterms:W3CDTF">2024-05-03T07:51:36Z</dcterms:created>
  <dcterms:modified xsi:type="dcterms:W3CDTF">2024-06-10T10:47:27Z</dcterms:modified>
</cp:coreProperties>
</file>