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02B21-8591-426E-BAAA-C22EA98085C0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F52DF-420D-4263-9A97-F50DC5234F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180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F52DF-420D-4263-9A97-F50DC5234F4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157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EE2D8-7163-4FD9-A180-20F0ED88A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3ADC77-270D-0530-1433-49F94746B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099116-E3CF-4417-369C-4D453D91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D8B9C3-7D0E-E929-E7D4-3464A959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055823-1AD6-48B8-2929-F6E44D50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578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7D5C3-7BFE-67E8-8FED-4EFFEAFF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C77B9E-42DD-A2AF-97D0-826AA2227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D610F7-AE14-FCB1-18F7-5400D7AD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0FAF07-03A0-3908-8F6B-A3BD81A5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6CB7BD-F969-DCCC-1647-83308ECF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22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B7957D-FEAD-75C7-024C-D33E0A840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D2A5E1-EEB7-A9F3-0BFF-9E7AC4B85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AD1EAF-EB26-EA17-FB1B-3DBDCEA6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8578FF-87E5-043A-36C7-35803AD6A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74FAA8-FF78-E378-8E62-E61FB1EF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475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8168B-5523-59CF-3941-627565581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F0B6D-139F-ECC3-7884-B4D014E91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01318B-0602-5666-071A-49BC8416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61937E-8995-BE9C-EE08-3E5B6D63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4A93BA-1CB6-E145-FEDC-5C4E3CAB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972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40D48-57B0-C1EB-7109-744975D59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E30282-3284-882B-B22A-38EB470F3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50D5B0-743A-1174-9974-EC14F8C8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2DBEFE-BCAF-BA53-2B8A-A8DFD4BF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89BB7A-B532-E643-DB18-BECED2D5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28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A2461-2074-67E6-0C58-A40A3FB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0D67BD-991C-222E-3145-0C2744AC2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ECAFA3-165C-D888-DCC2-17B423516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42BCD6-AA54-7165-2E4F-27AE11EC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1DD10E-0201-5019-CEE0-4B08BD1C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293153-3395-E735-99E7-DD871892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498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FB38D-7698-B5DF-99E0-94BAE125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643C73-0DFF-13B2-D585-65095189E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1D7C48-D3B5-EA07-0EC1-3D34D2EAC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C5B6B2-A58F-9DC5-5304-C42BDBE79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A0526F-0D02-A86C-D241-4FA22B633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86EAC1-3049-5775-C35B-3638C5AE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728D382-63D7-9B34-EA9E-2C8F9E93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B808B0-9C2C-F74C-F243-4A6C887B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330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16426-BAF3-A9A2-0FC7-F4779B6F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D8AECB-0C29-4579-6025-69CFE2EB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C304EB-5FCA-BCB5-392A-EAC0962E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2B1E74-8827-2687-59ED-CCD421D4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888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D477D0-7882-3CED-5279-87FF0F3B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62FCB0-5909-B1FE-B88E-A59221E1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93B244-1CC5-D665-B475-E1856DD9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58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3CADD-689B-9BD0-0D94-0C57E58A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C91064-313A-0804-054C-5315538EC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5631A1-9A05-C1C0-63A7-EAEF0DA7B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0B2FA1-24E3-6FBF-CE9B-1F486EF2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8E8947-8CE4-0B62-5F18-5B46FCC7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B4E437-28B7-9D91-415C-8C6902D0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747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8EE96-A1AE-51AC-4671-6048E264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4DFED9-1F2A-208C-237C-8E792527A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464FDF-284F-101D-455C-00F8EE32B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668AB7-7684-5D1D-0DE3-0319FBF3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646DC6-5659-C083-B605-B4476B0E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81073C-11BD-9627-09D7-47CE77C9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37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D50C78B-E11D-5B55-5855-F70012E4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B6E7FB-0F4F-81A2-BC6B-1BE532655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DF51FC-DF62-771A-C3B4-A00A2AC30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438D0A-D9A6-457A-9BDE-EC1985CB34E9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7010C0-011D-8D1A-48CD-252F3ED4C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5B43E2-98A4-ED9C-7E28-277C85A61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90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chillesD9-Alex/-2024-Java-Angular-Bootcamp/tree/6c8167aedf9285353bb3e941f38b2072620e5fa4/%5BDDBB%5D/C3/TA17%20-%20MONGODB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app.box.com/s/f3dhhobe9ew4xjufs7ng47rdn11oy9pv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12DBA24-5E59-42B9-1AF8-E140F46954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1" r="222" b="1"/>
          <a:stretch/>
        </p:blipFill>
        <p:spPr>
          <a:xfrm>
            <a:off x="1" y="0"/>
            <a:ext cx="12192000" cy="590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hlinkClick r:id="rId2"/>
            <a:extLst>
              <a:ext uri="{FF2B5EF4-FFF2-40B4-BE49-F238E27FC236}">
                <a16:creationId xmlns:a16="http://schemas.microsoft.com/office/drawing/2014/main" id="{7098C312-EF9D-F46E-BB4B-A90C2FC79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187" y="2047481"/>
            <a:ext cx="3874813" cy="3800907"/>
          </a:xfrm>
          <a:prstGeom prst="rect">
            <a:avLst/>
          </a:prstGeom>
        </p:spPr>
      </p:pic>
      <p:pic>
        <p:nvPicPr>
          <p:cNvPr id="6" name="Imagen 5">
            <a:hlinkClick r:id="rId4"/>
            <a:extLst>
              <a:ext uri="{FF2B5EF4-FFF2-40B4-BE49-F238E27FC236}">
                <a16:creationId xmlns:a16="http://schemas.microsoft.com/office/drawing/2014/main" id="{57FE4699-2DAC-62C4-27C7-984A0B266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3189" y="2047481"/>
            <a:ext cx="2544766" cy="380090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FFBE01B-EE48-FD49-B977-5694620E3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6662" y="459142"/>
            <a:ext cx="8538675" cy="11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4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7B7EEEF-8EEE-9939-D9A2-5955BFE33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48" y="1371422"/>
            <a:ext cx="2781541" cy="185182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1D2A764-B04A-C162-5F3E-B1ADA93F8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650" y="1683869"/>
            <a:ext cx="2568163" cy="122692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6CF4C11-3788-2795-0CF2-9610B0D79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48" y="270100"/>
            <a:ext cx="7033870" cy="92972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D59CDA1-0ED3-0B91-C6EA-095BAE5A8F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604" y="3634759"/>
            <a:ext cx="7026249" cy="253005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FFB63D35-F81F-E569-160A-63DC4C4CCF95}"/>
              </a:ext>
            </a:extLst>
          </p:cNvPr>
          <p:cNvSpPr txBox="1"/>
          <p:nvPr/>
        </p:nvSpPr>
        <p:spPr>
          <a:xfrm>
            <a:off x="7895303" y="3775586"/>
            <a:ext cx="42966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Tras crear el panel, añadimos una etiqueta, un </a:t>
            </a:r>
            <a:r>
              <a:rPr lang="es-ES" dirty="0" err="1"/>
              <a:t>TextField</a:t>
            </a:r>
            <a:r>
              <a:rPr lang="es-ES" dirty="0"/>
              <a:t> y el botón.</a:t>
            </a:r>
          </a:p>
          <a:p>
            <a:r>
              <a:rPr lang="es-ES" dirty="0"/>
              <a:t>El texto que pongamos en el campo será utilizado por el </a:t>
            </a:r>
            <a:r>
              <a:rPr lang="es-ES" dirty="0" err="1"/>
              <a:t>ActionEvent</a:t>
            </a:r>
            <a:r>
              <a:rPr lang="es-ES" dirty="0"/>
              <a:t> vinculado al botón. </a:t>
            </a:r>
          </a:p>
          <a:p>
            <a:r>
              <a:rPr lang="es-ES" dirty="0"/>
              <a:t>El mensaje que expresa es:</a:t>
            </a:r>
          </a:p>
          <a:p>
            <a:r>
              <a:rPr lang="es-ES" i="1" dirty="0"/>
              <a:t>¡Hola, “</a:t>
            </a:r>
            <a:r>
              <a:rPr lang="es-ES" i="1" dirty="0" err="1"/>
              <a:t>TextField</a:t>
            </a:r>
            <a:r>
              <a:rPr lang="es-ES" i="1" dirty="0"/>
              <a:t>”!</a:t>
            </a:r>
          </a:p>
        </p:txBody>
      </p:sp>
    </p:spTree>
    <p:extLst>
      <p:ext uri="{BB962C8B-B14F-4D97-AF65-F5344CB8AC3E}">
        <p14:creationId xmlns:p14="http://schemas.microsoft.com/office/powerpoint/2010/main" val="158722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FFB63D35-F81F-E569-160A-63DC4C4CCF95}"/>
              </a:ext>
            </a:extLst>
          </p:cNvPr>
          <p:cNvSpPr txBox="1"/>
          <p:nvPr/>
        </p:nvSpPr>
        <p:spPr>
          <a:xfrm>
            <a:off x="7895303" y="3775586"/>
            <a:ext cx="42966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botón nos añade el texto del </a:t>
            </a:r>
            <a:r>
              <a:rPr lang="es-ES" dirty="0" err="1"/>
              <a:t>TextField</a:t>
            </a:r>
            <a:r>
              <a:rPr lang="es-ES" dirty="0"/>
              <a:t> al listado del </a:t>
            </a:r>
            <a:r>
              <a:rPr lang="es-ES" dirty="0" err="1"/>
              <a:t>comboBox</a:t>
            </a:r>
            <a:r>
              <a:rPr lang="es-ES" dirty="0"/>
              <a:t>.</a:t>
            </a:r>
          </a:p>
          <a:p>
            <a:r>
              <a:rPr lang="es-ES" dirty="0"/>
              <a:t>Podemos introducir tantas películas como queramos, siempre y cuando nos acordemos de pulsar el botón tras escribir el título.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C64242-27DD-B518-FCF2-913181D11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04" y="339540"/>
            <a:ext cx="6744284" cy="9678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3DCC9CE-839A-AB21-A5A6-F42D61628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25" y="1437816"/>
            <a:ext cx="3627434" cy="175275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A355DF4-6281-AAA9-4542-F53C08BFE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630" y="1232953"/>
            <a:ext cx="4534533" cy="216247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C06593E-1AD4-AAF5-3EF9-7659ACEB72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604" y="3775586"/>
            <a:ext cx="6782388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73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806ABAB-903C-6ED7-0A56-18941796A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17" y="264559"/>
            <a:ext cx="6911939" cy="400846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6C53E41-1B86-A4EA-AF12-6DB733C3A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953" y="264559"/>
            <a:ext cx="3795089" cy="454953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AA7C2F9-EE5B-67C0-1632-766E94289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6486" y="5079781"/>
            <a:ext cx="3254022" cy="1280271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A577EC7-173D-AAB6-2C7A-CC6DB54A5915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10053497" y="4814093"/>
            <a:ext cx="1" cy="2656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50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9A27B24-11C2-7DF5-149C-E9A1CDE90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73" y="137327"/>
            <a:ext cx="3810330" cy="465622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677D596-1628-2A79-26CA-D2894D7B1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88" y="5061102"/>
            <a:ext cx="2987299" cy="1219306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40AD9FA-0718-5330-BC2F-56FA3FA6EA48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084438" y="4793550"/>
            <a:ext cx="0" cy="267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3C5D6DC-92DB-F18D-1DB7-5C1B4CD7CAFC}"/>
              </a:ext>
            </a:extLst>
          </p:cNvPr>
          <p:cNvSpPr txBox="1"/>
          <p:nvPr/>
        </p:nvSpPr>
        <p:spPr>
          <a:xfrm>
            <a:off x="4317218" y="259788"/>
            <a:ext cx="737333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Tras seleccionar 1 opción en la primera pregunta y una o varias en la segunda, podemos </a:t>
            </a:r>
            <a:r>
              <a:rPr lang="es-ES" u="sng" dirty="0"/>
              <a:t>mover o clicar </a:t>
            </a:r>
            <a:r>
              <a:rPr lang="es-ES" dirty="0"/>
              <a:t>el slider para expresar la tercera respuesta.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El botón finalizar expresará la información registrada en la encuesta; si no se ha expresado ninguna respuesta en las primeras preguntas se mostrará el mensaje de “No seleccionado” (imagen en pág. anterior).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7C2994A-39A4-9121-8A1E-4A1271BC2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462" y="1454182"/>
            <a:ext cx="7178662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38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144</Words>
  <Application>Microsoft Office PowerPoint</Application>
  <PresentationFormat>Panorámica</PresentationFormat>
  <Paragraphs>22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Office</dc:creator>
  <cp:lastModifiedBy>Office</cp:lastModifiedBy>
  <cp:revision>4</cp:revision>
  <dcterms:created xsi:type="dcterms:W3CDTF">2024-05-03T07:51:36Z</dcterms:created>
  <dcterms:modified xsi:type="dcterms:W3CDTF">2024-05-13T07:31:28Z</dcterms:modified>
</cp:coreProperties>
</file>