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895350" y="161925"/>
            <a:ext cx="283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JAVA - ECLIPSE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1</cp:revision>
  <dcterms:created xsi:type="dcterms:W3CDTF">2024-02-02T11:23:38Z</dcterms:created>
  <dcterms:modified xsi:type="dcterms:W3CDTF">2024-02-02T11:25:23Z</dcterms:modified>
</cp:coreProperties>
</file>