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9" r:id="rId4"/>
    <p:sldId id="264" r:id="rId5"/>
    <p:sldId id="258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/>
    <p:restoredTop sz="74853"/>
  </p:normalViewPr>
  <p:slideViewPr>
    <p:cSldViewPr snapToGrid="0" snapToObjects="1">
      <p:cViewPr>
        <p:scale>
          <a:sx n="54" d="100"/>
          <a:sy n="54" d="100"/>
        </p:scale>
        <p:origin x="24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24AE-CA32-4943-875A-EC9E71B206E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032E-DEF7-E04D-8F3E-3B4BA533E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92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44D0-81EF-E44D-8F2C-3C6527EFE9AC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14BB-56D9-684D-A924-E9079D58D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91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3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38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2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22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363D40"/>
                </a:solidFill>
                <a:latin typeface="Segoe UI" charset="0"/>
                <a:ea typeface="Segoe UI" charset="0"/>
                <a:cs typeface="Segoe UI" charset="0"/>
              </a:rPr>
              <a:t>Benefits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There are some great benefits for using PCL’s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Easier unit testing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Easier to read code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Greater Portability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Better implementations of code</a:t>
            </a:r>
            <a:endParaRPr lang="en-US" b="0" i="0" dirty="0" smtClean="0">
              <a:solidFill>
                <a:srgbClr val="555555"/>
              </a:solidFill>
              <a:effectLst/>
              <a:latin typeface="Segoe UI" charset="0"/>
              <a:ea typeface="Segoe UI" charset="0"/>
              <a:cs typeface="Segoe UI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5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0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5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4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9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0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3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5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2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B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9419"/>
            <a:ext cx="5459470" cy="1160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AU" sz="5400">
                <a:solidFill>
                  <a:srgbClr val="FFFFFF"/>
                </a:solidFill>
              </a:rPr>
              <a:t>Intro to Xamarin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AU" sz="1800">
                <a:solidFill>
                  <a:srgbClr val="FFFFFF"/>
                </a:solidFill>
              </a:rPr>
              <a:t>Developing Native iOS, Android, &amp; Windows Apps with C# &amp; XAML</a:t>
            </a:r>
          </a:p>
          <a:p>
            <a:pPr algn="r"/>
            <a:endParaRPr lang="en-AU" sz="1800">
              <a:solidFill>
                <a:srgbClr val="FFFFFF"/>
              </a:solidFill>
            </a:endParaRPr>
          </a:p>
          <a:p>
            <a:pPr algn="r"/>
            <a:r>
              <a:rPr lang="en-AU" sz="1800">
                <a:solidFill>
                  <a:srgbClr val="FFFFFF"/>
                </a:solidFill>
              </a:rPr>
              <a:t>Dipesh Trikam</a:t>
            </a:r>
          </a:p>
        </p:txBody>
      </p:sp>
    </p:spTree>
    <p:extLst>
      <p:ext uri="{BB962C8B-B14F-4D97-AF65-F5344CB8AC3E}">
        <p14:creationId xmlns:p14="http://schemas.microsoft.com/office/powerpoint/2010/main" val="29757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494" y="1912140"/>
            <a:ext cx="4140679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983241" y="3240608"/>
            <a:ext cx="4140679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 Model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983241" y="4569076"/>
            <a:ext cx="4140679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Model</a:t>
            </a:r>
            <a:endParaRPr lang="en-AU" dirty="0"/>
          </a:p>
        </p:txBody>
      </p:sp>
      <p:sp>
        <p:nvSpPr>
          <p:cNvPr id="7" name="Down Arrow 6"/>
          <p:cNvSpPr/>
          <p:nvPr/>
        </p:nvSpPr>
        <p:spPr>
          <a:xfrm>
            <a:off x="6855172" y="2697144"/>
            <a:ext cx="396815" cy="44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Down Arrow 7"/>
          <p:cNvSpPr/>
          <p:nvPr/>
        </p:nvSpPr>
        <p:spPr>
          <a:xfrm>
            <a:off x="6855170" y="4025613"/>
            <a:ext cx="396815" cy="44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/>
          <p:cNvSpPr/>
          <p:nvPr/>
        </p:nvSpPr>
        <p:spPr>
          <a:xfrm>
            <a:off x="9279196" y="3145717"/>
            <a:ext cx="224286" cy="2251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e 9"/>
          <p:cNvSpPr/>
          <p:nvPr/>
        </p:nvSpPr>
        <p:spPr>
          <a:xfrm>
            <a:off x="9279195" y="1934031"/>
            <a:ext cx="218251" cy="785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658758" y="4065232"/>
            <a:ext cx="18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mtClean="0"/>
              <a:t>Portable</a:t>
            </a:r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658759" y="2050966"/>
            <a:ext cx="18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Platform Specific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000495" y="2736764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Data Binding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000494" y="4065233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Reference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>
                <a:latin typeface="Segoe UI" charset="0"/>
                <a:ea typeface="Segoe UI" charset="0"/>
                <a:cs typeface="Segoe UI" charset="0"/>
              </a:rPr>
              <a:t>MVVM Pattern</a:t>
            </a:r>
            <a:endParaRPr lang="en-AU" sz="4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6077" y="1934031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smtClean="0">
                <a:latin typeface="Segoe UI" charset="0"/>
                <a:ea typeface="Segoe UI" charset="0"/>
                <a:cs typeface="Segoe UI" charset="0"/>
              </a:rPr>
              <a:t>Views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  <a:p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UI </a:t>
            </a:r>
            <a:r>
              <a:rPr lang="mr-IN" dirty="0" smtClean="0">
                <a:latin typeface="Segoe UI" charset="0"/>
                <a:ea typeface="Segoe UI" charset="0"/>
                <a:cs typeface="Segoe UI" charset="0"/>
              </a:rPr>
              <a:t>–</a:t>
            </a:r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 How to display Information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077" y="3124000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Segoe UI" charset="0"/>
                <a:ea typeface="Segoe UI" charset="0"/>
                <a:cs typeface="Segoe UI" charset="0"/>
              </a:rPr>
              <a:t>View Models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What information to display</a:t>
            </a:r>
          </a:p>
          <a:p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Flow of interaction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6076" y="4594479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Segoe UI" charset="0"/>
                <a:ea typeface="Segoe UI" charset="0"/>
                <a:cs typeface="Segoe UI" charset="0"/>
              </a:rPr>
              <a:t>Models</a:t>
            </a:r>
            <a:endParaRPr lang="en-AU" dirty="0"/>
          </a:p>
          <a:p>
            <a:r>
              <a:rPr lang="en-US" dirty="0" smtClean="0"/>
              <a:t>Data Entities</a:t>
            </a:r>
            <a:endParaRPr lang="en-A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7" y="5556035"/>
            <a:ext cx="2571092" cy="91436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Architecture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3209" y="2766949"/>
            <a:ext cx="2351315" cy="22444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latin typeface="Segoe UI" charset="0"/>
                <a:ea typeface="Segoe UI" charset="0"/>
                <a:cs typeface="Segoe UI" charset="0"/>
              </a:rPr>
              <a:t>XAML</a:t>
            </a:r>
            <a:endParaRPr lang="en-AU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28311" y="2766949"/>
            <a:ext cx="2351315" cy="22444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latin typeface="Segoe UI" charset="0"/>
                <a:ea typeface="Segoe UI" charset="0"/>
                <a:cs typeface="Segoe UI" charset="0"/>
              </a:rPr>
              <a:t>Code-Behind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1964" y="2090057"/>
            <a:ext cx="22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Visual Appearance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7688" y="2044152"/>
            <a:ext cx="22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Behaviour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9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Architecture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018330"/>
            <a:ext cx="5511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7" y="800745"/>
            <a:ext cx="10170044" cy="53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"/>
            <a:ext cx="10210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84</Words>
  <Application>Microsoft Macintosh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Segoe UI</vt:lpstr>
      <vt:lpstr>Arial</vt:lpstr>
      <vt:lpstr>Office Theme</vt:lpstr>
      <vt:lpstr>Intro to Xamarin</vt:lpstr>
      <vt:lpstr>PowerPoint Presentation</vt:lpstr>
      <vt:lpstr>Architecture</vt:lpstr>
      <vt:lpstr>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Native iOS, Android, &amp; </dc:title>
  <dc:creator>Dipesh Trikam</dc:creator>
  <cp:lastModifiedBy>Dipesh Trikam</cp:lastModifiedBy>
  <cp:revision>16</cp:revision>
  <dcterms:created xsi:type="dcterms:W3CDTF">2016-11-14T03:39:42Z</dcterms:created>
  <dcterms:modified xsi:type="dcterms:W3CDTF">2016-11-14T19:16:41Z</dcterms:modified>
</cp:coreProperties>
</file>