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7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8DD5-62B9-4E3D-8981-4704C3FDFC8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FFA7-1553-486F-AE2D-C7EA9AC1FE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4" y="441368"/>
            <a:ext cx="10622692" cy="59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Achim von Keudell</dc:creator>
  <cp:lastModifiedBy>Achim von Keudell</cp:lastModifiedBy>
  <cp:revision>1</cp:revision>
  <dcterms:created xsi:type="dcterms:W3CDTF">2022-11-23T06:11:07Z</dcterms:created>
  <dcterms:modified xsi:type="dcterms:W3CDTF">2022-11-23T06:11:40Z</dcterms:modified>
</cp:coreProperties>
</file>