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7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48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8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6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75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9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0379-BA68-0B41-A542-CF55E5513313}" type="datetimeFigureOut">
              <a:rPr lang="de-DE" smtClean="0"/>
              <a:t>07.01.14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15A5-2C3A-FD4F-B919-1E498857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5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curved_arrow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9" t="6047" r="-2457" b="25686"/>
          <a:stretch/>
        </p:blipFill>
        <p:spPr>
          <a:xfrm rot="1484822" flipH="1">
            <a:off x="1025442" y="1490373"/>
            <a:ext cx="4055237" cy="40966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74688" y="1160044"/>
            <a:ext cx="18857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 err="1" smtClean="0"/>
              <a:t>aim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123944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Doing IT Right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Gernot Starke</dc:creator>
  <cp:lastModifiedBy>Gernot Starke</cp:lastModifiedBy>
  <cp:revision>2</cp:revision>
  <dcterms:created xsi:type="dcterms:W3CDTF">2014-01-07T16:42:20Z</dcterms:created>
  <dcterms:modified xsi:type="dcterms:W3CDTF">2014-01-07T16:59:04Z</dcterms:modified>
</cp:coreProperties>
</file>