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d42fafe9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d42fafe9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d42fafe9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d42fafe9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d42fafe9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d42fafe9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d5e668d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d5e668d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116355b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116355b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d42fafe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d42fafe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21233aa1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21233aa1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d42fafe9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d42fafe9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d42fafe9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d42fafe9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d42fafe9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d42fafe9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d42fafe9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d42fafe9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d42fafe9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d42fafe9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amazon.com/kindle-dbs/storefront?storeType=browse&amp;node=154606011" TargetMode="External"/><Relationship Id="rId4" Type="http://schemas.openxmlformats.org/officeDocument/2006/relationships/hyperlink" Target="https://www.betterworldbooks.com/?gad_source=1&amp;gclid=CjwKCAiAs6-sBhBmEiwA1Nl8s3srmQ34xDJtZpV2jeLN88fmpTkgUQASgHTlOf5QMx0sGtFE5gtyuxoC178QAvD_BwE" TargetMode="External"/><Relationship Id="rId5" Type="http://schemas.openxmlformats.org/officeDocument/2006/relationships/hyperlink" Target="https://drive.google.com/file/d/1d4ot9bjroLfxOZ9c75nTlGL_2KV30oL2/view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636200" y="1182200"/>
            <a:ext cx="5871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Management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529500" y="2230100"/>
            <a:ext cx="6019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000150" y="2937900"/>
            <a:ext cx="7078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Application Development - I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6293300" y="4782900"/>
            <a:ext cx="205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Updated: </a:t>
            </a:r>
            <a:r>
              <a:rPr lang="en">
                <a:highlight>
                  <a:srgbClr val="FFE599"/>
                </a:highlight>
              </a:rPr>
              <a:t>23</a:t>
            </a:r>
            <a:r>
              <a:rPr lang="en">
                <a:highlight>
                  <a:srgbClr val="FFE599"/>
                </a:highlight>
              </a:rPr>
              <a:t>-01-05</a:t>
            </a:r>
            <a:endParaRPr>
              <a:highlight>
                <a:srgbClr val="FFE599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(graded)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e-books as PDF for a price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APIs for interaction with sections and books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CRUD on e-books/sections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APIs </a:t>
            </a:r>
            <a:r>
              <a:rPr lang="en"/>
              <a:t>for getting the creating graphs for librarian dashboard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form inputs fields - text, numbers, dates etc. with suitable messages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Backend validation before storing / selecting from database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Styling and Aesthetics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 login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Subscriptions or paid versions of the app, become author etc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</a:t>
            </a:r>
            <a:r>
              <a:rPr lang="en"/>
              <a:t> of app to read books for a user (text-to-speech)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 (not more than 2 pages) describing models and overall system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 as PDF inside submission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code to be submitted on portal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brief (2-3 minute) video explaining how you approached the problem, what you have implemented, and any extra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will be viewed during or before the viva, so should be a clear explanation of your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Viva: after the video explanation, you are required to give a demo of your work, and answer any questions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includes making changes as requested and running the code for a live demo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questions that may be unrelated to the project itself but are relevant for the course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This is a live document and will be updated with more details and FAQs (possibly including suggested wireframes, but not specific implementation details) as we proceed.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We will freeze the problem statement on or before </a:t>
            </a:r>
            <a:r>
              <a:rPr lang="en">
                <a:solidFill>
                  <a:srgbClr val="222222"/>
                </a:solidFill>
              </a:rPr>
              <a:t>7th January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, beyond which any modifications to the statement will be communicated via proper announcements.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The project has to be submitted as a single zip file.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718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Frameworks to be used</a:t>
            </a:r>
            <a:endParaRPr sz="2580"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213575" y="1233325"/>
            <a:ext cx="8520600" cy="3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Flask for application code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Jinja2 templates + Bootstrap for HTML generation and styling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SQLite for data storage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demos should be possible on your local machine </a:t>
            </a:r>
            <a:r>
              <a:rPr lang="en" sz="1400"/>
              <a:t>using</a:t>
            </a:r>
            <a:r>
              <a:rPr lang="en" sz="1400"/>
              <a:t> any local IDE and should not require setting up new servers for database and frontend management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Management System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000075"/>
            <a:ext cx="4183200" cy="39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is a multi-user app (one required librarian and other general users/students)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Used for issuing e-books to users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 can request, read, return e-books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Librarian can add new sections/e-books, issue/revoke access for a book.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Section may have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ID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Name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Date created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Description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book will have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ID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Name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Content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Author(s)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Date issued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Return date.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Every section can have a number of books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System will automatically show recently added sections/books or based on certain rating</a:t>
            </a:r>
            <a:endParaRPr/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832400" y="1000075"/>
            <a:ext cx="3999900" cy="21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Sections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User, Librarian = Admin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e-Book, content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Policies*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311675" y="344250"/>
            <a:ext cx="4024200" cy="44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</a:rPr>
              <a:t>Similar Products in the Market: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32801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ct val="100000"/>
              <a:buAutoNum type="arabicPeriod"/>
            </a:pPr>
            <a:r>
              <a:rPr lang="en" sz="4817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Amazon - e-books</a:t>
            </a:r>
            <a:endParaRPr sz="4817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8015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ct val="100000"/>
              <a:buChar char="○"/>
            </a:pPr>
            <a:r>
              <a:rPr lang="en" sz="4817">
                <a:solidFill>
                  <a:srgbClr val="24292F"/>
                </a:solidFill>
                <a:highlight>
                  <a:srgbClr val="FFFFFF"/>
                </a:highlight>
              </a:rPr>
              <a:t>Web, IOS and Android</a:t>
            </a:r>
            <a:endParaRPr sz="4817"/>
          </a:p>
          <a:p>
            <a:pPr indent="-32801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817" u="sng">
                <a:solidFill>
                  <a:schemeClr val="hlink"/>
                </a:solidFill>
                <a:hlinkClick r:id="rId4"/>
              </a:rPr>
              <a:t>Book Depository</a:t>
            </a:r>
            <a:endParaRPr sz="4817"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-328015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ct val="100000"/>
              <a:buChar char="○"/>
            </a:pPr>
            <a:r>
              <a:rPr lang="en" sz="4817">
                <a:solidFill>
                  <a:srgbClr val="24292F"/>
                </a:solidFill>
                <a:highlight>
                  <a:schemeClr val="lt1"/>
                </a:highlight>
              </a:rPr>
              <a:t>Web, IOS and Android</a:t>
            </a:r>
            <a:endParaRPr sz="4817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17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17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801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817"/>
              <a:t>These are meant for exploring the idea and inspiration</a:t>
            </a:r>
            <a:endParaRPr sz="4817"/>
          </a:p>
          <a:p>
            <a:pPr indent="-32801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17"/>
              <a:t>Don’t copy, get inspired </a:t>
            </a:r>
            <a:endParaRPr sz="4817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5028675" y="1048600"/>
            <a:ext cx="303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 to the wireframe given below;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Library Management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Functionality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will be graded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requirements: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Librarian’s Dashboard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 User Profile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Section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Book </a:t>
            </a:r>
            <a:r>
              <a:rPr lang="en"/>
              <a:t>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functionality for section/e-books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Librarian and User Login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 for username and password for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 form for librarian login for simplicity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either use a proper login framework, or just use a simple HTML form with username and password - we are not concerned with how secure the login or the app 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Suitable model for user (Model that stores the type of users and </a:t>
            </a:r>
            <a:r>
              <a:rPr lang="en"/>
              <a:t>differentiates</a:t>
            </a:r>
            <a:r>
              <a:rPr lang="en"/>
              <a:t> them correctly based on their role)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General User functionalities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208825"/>
            <a:ext cx="85206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Login/Register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all the existing Sections/</a:t>
            </a:r>
            <a:r>
              <a:rPr lang="en"/>
              <a:t>e-books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Request/Return Books (</a:t>
            </a:r>
            <a:r>
              <a:rPr lang="en"/>
              <a:t>content)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user can request for a maximum of 5 e-books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user can access a book for a specific period of time (say N hours/days/weeks).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e.g. if N = 7 days, user can return a book before 7 days. If he/she fails to do so, the access for that will be automatically revoked after 7 days.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give feedback for an e-book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Librarian functionalities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 one or multiple e-book(s) to a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Revoke access for </a:t>
            </a:r>
            <a:r>
              <a:rPr lang="en"/>
              <a:t>one or multiple e-book(s) from a user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Storage should handle multiple la</a:t>
            </a:r>
            <a:r>
              <a:rPr lang="en"/>
              <a:t>nguages - usually UTF-8 encoding is sufficient for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 an existing section/e-book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content, author name,  no. of pages/volume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</a:t>
            </a:r>
            <a:r>
              <a:rPr lang="en"/>
              <a:t>an existing section/e-book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 a book to a particular section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librarian can monitor current status of each e-book and the user it is issued 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Available e-books in the Library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Search for e-books/sections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076275"/>
            <a:ext cx="85206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Ability to search for </a:t>
            </a:r>
            <a:r>
              <a:rPr lang="en" sz="1600"/>
              <a:t>a particular section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Ability to search e-books </a:t>
            </a:r>
            <a:r>
              <a:rPr lang="en" sz="1600"/>
              <a:t>based on section, author et</a:t>
            </a:r>
            <a:r>
              <a:rPr lang="en" sz="1600"/>
              <a:t>c.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