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hinoam soroker" initials="as" lastIdx="1" clrIdx="0">
    <p:extLst>
      <p:ext uri="{19B8F6BF-5375-455C-9EA6-DF929625EA0E}">
        <p15:presenceInfo xmlns:p15="http://schemas.microsoft.com/office/powerpoint/2012/main" userId="495467fd9e19d3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6T11:08:54.361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2CFF-9834-478C-B442-B53C1695A96F}" type="datetimeFigureOut">
              <a:rPr lang="he-IL" smtClean="0"/>
              <a:t>ב'/אייר/תש"פ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969F-C831-4951-8356-86B33DBEC4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92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2CFF-9834-478C-B442-B53C1695A96F}" type="datetimeFigureOut">
              <a:rPr lang="he-IL" smtClean="0"/>
              <a:t>ב'/אייר/תש"פ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969F-C831-4951-8356-86B33DBEC4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55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2CFF-9834-478C-B442-B53C1695A96F}" type="datetimeFigureOut">
              <a:rPr lang="he-IL" smtClean="0"/>
              <a:t>ב'/אייר/תש"פ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969F-C831-4951-8356-86B33DBEC4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852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2CFF-9834-478C-B442-B53C1695A96F}" type="datetimeFigureOut">
              <a:rPr lang="he-IL" smtClean="0"/>
              <a:t>ב'/אייר/תש"פ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969F-C831-4951-8356-86B33DBEC4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78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2CFF-9834-478C-B442-B53C1695A96F}" type="datetimeFigureOut">
              <a:rPr lang="he-IL" smtClean="0"/>
              <a:t>ב'/אייר/תש"פ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969F-C831-4951-8356-86B33DBEC4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697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2CFF-9834-478C-B442-B53C1695A96F}" type="datetimeFigureOut">
              <a:rPr lang="he-IL" smtClean="0"/>
              <a:t>ב'/אייר/תש"פ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969F-C831-4951-8356-86B33DBEC4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75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2CFF-9834-478C-B442-B53C1695A96F}" type="datetimeFigureOut">
              <a:rPr lang="he-IL" smtClean="0"/>
              <a:t>ב'/אייר/תש"פ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969F-C831-4951-8356-86B33DBEC4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98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2CFF-9834-478C-B442-B53C1695A96F}" type="datetimeFigureOut">
              <a:rPr lang="he-IL" smtClean="0"/>
              <a:t>ב'/אייר/תש"פ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969F-C831-4951-8356-86B33DBEC4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27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2CFF-9834-478C-B442-B53C1695A96F}" type="datetimeFigureOut">
              <a:rPr lang="he-IL" smtClean="0"/>
              <a:t>ב'/אייר/תש"פ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969F-C831-4951-8356-86B33DBEC4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725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2CFF-9834-478C-B442-B53C1695A96F}" type="datetimeFigureOut">
              <a:rPr lang="he-IL" smtClean="0"/>
              <a:t>ב'/אייר/תש"פ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969F-C831-4951-8356-86B33DBEC4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940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2CFF-9834-478C-B442-B53C1695A96F}" type="datetimeFigureOut">
              <a:rPr lang="he-IL" smtClean="0"/>
              <a:t>ב'/אייר/תש"פ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969F-C831-4951-8356-86B33DBEC4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531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52CFF-9834-478C-B442-B53C1695A96F}" type="datetimeFigureOut">
              <a:rPr lang="he-IL" smtClean="0"/>
              <a:t>ב'/אייר/תש"פ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969F-C831-4951-8356-86B33DBEC4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609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5731882" y="489959"/>
            <a:ext cx="5876260" cy="3285972"/>
            <a:chOff x="6158024" y="649309"/>
            <a:chExt cx="5876260" cy="3285972"/>
          </a:xfrm>
        </p:grpSpPr>
        <p:grpSp>
          <p:nvGrpSpPr>
            <p:cNvPr id="57" name="Group 56"/>
            <p:cNvGrpSpPr/>
            <p:nvPr/>
          </p:nvGrpSpPr>
          <p:grpSpPr>
            <a:xfrm>
              <a:off x="6158024" y="649309"/>
              <a:ext cx="5876260" cy="3285972"/>
              <a:chOff x="6023344" y="640738"/>
              <a:chExt cx="5876260" cy="328597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023344" y="640738"/>
                <a:ext cx="2541182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 smtClean="0"/>
                  <a:t>Abstract Player</a:t>
                </a:r>
              </a:p>
              <a:p>
                <a:pPr algn="ctr"/>
                <a:r>
                  <a:rPr lang="en-US" dirty="0" smtClean="0"/>
                  <a:t>color</a:t>
                </a:r>
              </a:p>
              <a:p>
                <a:pPr algn="ctr"/>
                <a:r>
                  <a:rPr lang="en-US" dirty="0" err="1" smtClean="0"/>
                  <a:t>time_per_turn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-------------------------</a:t>
                </a:r>
              </a:p>
              <a:p>
                <a:pPr algn="ctr"/>
                <a:r>
                  <a:rPr lang="en-US" dirty="0" err="1" smtClean="0"/>
                  <a:t>get_move</a:t>
                </a:r>
                <a:r>
                  <a:rPr lang="en-US" dirty="0" smtClean="0"/>
                  <a:t>(board, </a:t>
                </a:r>
                <a:r>
                  <a:rPr lang="en-US" dirty="0" err="1" smtClean="0"/>
                  <a:t>possible_moves</a:t>
                </a:r>
                <a:r>
                  <a:rPr lang="en-US" dirty="0" smtClean="0"/>
                  <a:t>)</a:t>
                </a:r>
                <a:endParaRPr lang="he-IL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353101" y="640738"/>
                <a:ext cx="254118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 smtClean="0"/>
                  <a:t>Random Player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358422" y="1165782"/>
                <a:ext cx="254118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 smtClean="0"/>
                  <a:t>Real Player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358422" y="1690826"/>
                <a:ext cx="254118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 smtClean="0"/>
                  <a:t>Simple Player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353101" y="2172384"/>
                <a:ext cx="2541182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u="sng" dirty="0" smtClean="0"/>
                  <a:t>Strategy Player</a:t>
                </a:r>
              </a:p>
              <a:p>
                <a:pPr algn="ctr"/>
                <a:r>
                  <a:rPr lang="en-US" dirty="0" smtClean="0"/>
                  <a:t>-------------------------</a:t>
                </a:r>
              </a:p>
              <a:p>
                <a:pPr algn="ctr"/>
                <a:r>
                  <a:rPr lang="en-US" dirty="0" err="1" smtClean="0"/>
                  <a:t>minmax</a:t>
                </a:r>
                <a:r>
                  <a:rPr lang="en-US" dirty="0" smtClean="0"/>
                  <a:t>(board</a:t>
                </a:r>
                <a:r>
                  <a:rPr lang="en-US" dirty="0"/>
                  <a:t>, color, </a:t>
                </a:r>
                <a:r>
                  <a:rPr lang="en-US" dirty="0" err="1"/>
                  <a:t>start_time</a:t>
                </a:r>
                <a:r>
                  <a:rPr lang="en-US" dirty="0"/>
                  <a:t>, </a:t>
                </a:r>
                <a:r>
                  <a:rPr lang="en-US" dirty="0" smtClean="0"/>
                  <a:t>depth)</a:t>
                </a:r>
              </a:p>
              <a:p>
                <a:pPr algn="ctr"/>
                <a:r>
                  <a:rPr lang="en-US" dirty="0" err="1" smtClean="0"/>
                  <a:t>heuristic_evaluation</a:t>
                </a:r>
                <a:r>
                  <a:rPr lang="en-US" dirty="0" smtClean="0"/>
                  <a:t>(</a:t>
                </a:r>
              </a:p>
              <a:p>
                <a:pPr algn="ctr"/>
                <a:r>
                  <a:rPr lang="en-US" dirty="0" smtClean="0"/>
                  <a:t>board</a:t>
                </a:r>
                <a:r>
                  <a:rPr lang="en-US" dirty="0"/>
                  <a:t>, color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10" name="Elbow Connector 9"/>
              <p:cNvCxnSpPr/>
              <p:nvPr/>
            </p:nvCxnSpPr>
            <p:spPr>
              <a:xfrm rot="10800000" flipV="1">
                <a:off x="8607059" y="825403"/>
                <a:ext cx="708835" cy="69249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stCxn id="6" idx="1"/>
                <a:endCxn id="4" idx="3"/>
              </p:cNvCxnSpPr>
              <p:nvPr/>
            </p:nvCxnSpPr>
            <p:spPr>
              <a:xfrm rot="10800000" flipV="1">
                <a:off x="8564526" y="1350447"/>
                <a:ext cx="793896" cy="16745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7" idx="1"/>
                <a:endCxn id="4" idx="3"/>
              </p:cNvCxnSpPr>
              <p:nvPr/>
            </p:nvCxnSpPr>
            <p:spPr>
              <a:xfrm rot="10800000">
                <a:off x="8564526" y="1517902"/>
                <a:ext cx="793896" cy="35759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8" idx="1"/>
                <a:endCxn id="4" idx="3"/>
              </p:cNvCxnSpPr>
              <p:nvPr/>
            </p:nvCxnSpPr>
            <p:spPr>
              <a:xfrm rot="10800000">
                <a:off x="8564527" y="1517901"/>
                <a:ext cx="788575" cy="15316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Isosceles Triangle 23"/>
            <p:cNvSpPr/>
            <p:nvPr/>
          </p:nvSpPr>
          <p:spPr>
            <a:xfrm rot="16036758">
              <a:off x="8720936" y="1381430"/>
              <a:ext cx="259521" cy="28033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32224" y="4214864"/>
            <a:ext cx="254118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u="sng" dirty="0" err="1" smtClean="0"/>
              <a:t>Game_reversi</a:t>
            </a:r>
            <a:endParaRPr lang="en-US" u="sng" dirty="0" smtClean="0"/>
          </a:p>
          <a:p>
            <a:pPr algn="ctr"/>
            <a:r>
              <a:rPr lang="en-US" dirty="0"/>
              <a:t>p</a:t>
            </a:r>
            <a:r>
              <a:rPr lang="en-US" dirty="0" smtClean="0"/>
              <a:t>layers</a:t>
            </a:r>
            <a:endParaRPr lang="en-US" dirty="0"/>
          </a:p>
          <a:p>
            <a:pPr algn="ctr"/>
            <a:r>
              <a:rPr lang="en-US" dirty="0"/>
              <a:t>b</a:t>
            </a:r>
            <a:r>
              <a:rPr lang="en-US" dirty="0" smtClean="0"/>
              <a:t>oard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ules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inner</a:t>
            </a:r>
          </a:p>
          <a:p>
            <a:pPr algn="ctr"/>
            <a:r>
              <a:rPr lang="en-US" dirty="0" smtClean="0"/>
              <a:t>-------------------------</a:t>
            </a:r>
          </a:p>
          <a:p>
            <a:pPr algn="ctr"/>
            <a:r>
              <a:rPr lang="en-US" dirty="0" err="1" smtClean="0"/>
              <a:t>display_board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the_game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0164" y="4580701"/>
            <a:ext cx="19820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u="sng" dirty="0" err="1" smtClean="0"/>
              <a:t>UI_Game</a:t>
            </a:r>
            <a:endParaRPr lang="en-US" u="sng" dirty="0" smtClean="0"/>
          </a:p>
          <a:p>
            <a:pPr algn="ctr"/>
            <a:r>
              <a:rPr lang="en-US" dirty="0" smtClean="0"/>
              <a:t>-------------------------</a:t>
            </a:r>
          </a:p>
          <a:p>
            <a:pPr algn="ctr"/>
            <a:r>
              <a:rPr lang="en-US" dirty="0" err="1" smtClean="0"/>
              <a:t>run_game</a:t>
            </a:r>
            <a:r>
              <a:rPr lang="en-US" dirty="0" smtClean="0"/>
              <a:t>()</a:t>
            </a:r>
          </a:p>
        </p:txBody>
      </p:sp>
      <p:sp>
        <p:nvSpPr>
          <p:cNvPr id="28" name="Diamond 27"/>
          <p:cNvSpPr/>
          <p:nvPr/>
        </p:nvSpPr>
        <p:spPr>
          <a:xfrm>
            <a:off x="5156968" y="5379657"/>
            <a:ext cx="402267" cy="21882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/>
          <p:cNvSpPr txBox="1"/>
          <p:nvPr/>
        </p:nvSpPr>
        <p:spPr>
          <a:xfrm>
            <a:off x="5738057" y="2825244"/>
            <a:ext cx="25411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u="sng" dirty="0" smtClean="0"/>
              <a:t>Disk(</a:t>
            </a:r>
            <a:r>
              <a:rPr lang="en-US" u="sng" dirty="0" err="1" smtClean="0"/>
              <a:t>Enum</a:t>
            </a:r>
            <a:r>
              <a:rPr lang="en-US" u="sng" dirty="0" smtClean="0"/>
              <a:t>)</a:t>
            </a:r>
          </a:p>
          <a:p>
            <a:pPr algn="ctr"/>
            <a:r>
              <a:rPr lang="en-US" dirty="0" smtClean="0"/>
              <a:t>-------------------------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06252" y="4225495"/>
            <a:ext cx="254118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u="sng" dirty="0" smtClean="0"/>
              <a:t>Board</a:t>
            </a:r>
          </a:p>
          <a:p>
            <a:pPr algn="ctr"/>
            <a:r>
              <a:rPr lang="en-US" dirty="0" smtClean="0"/>
              <a:t>Size</a:t>
            </a:r>
          </a:p>
          <a:p>
            <a:pPr algn="ctr"/>
            <a:r>
              <a:rPr lang="en-US" dirty="0" smtClean="0"/>
              <a:t>-------------------------</a:t>
            </a:r>
          </a:p>
          <a:p>
            <a:pPr algn="ctr"/>
            <a:r>
              <a:rPr lang="en-US" dirty="0" err="1"/>
              <a:t>s</a:t>
            </a:r>
            <a:r>
              <a:rPr lang="en-US" dirty="0" err="1" smtClean="0"/>
              <a:t>tart_board</a:t>
            </a:r>
            <a:r>
              <a:rPr lang="en-US" dirty="0" smtClean="0"/>
              <a:t>()</a:t>
            </a:r>
          </a:p>
          <a:p>
            <a:pPr algn="ctr"/>
            <a:r>
              <a:rPr lang="en-US" dirty="0" err="1" smtClean="0"/>
              <a:t>if_space_empty</a:t>
            </a:r>
            <a:r>
              <a:rPr lang="en-US" dirty="0" smtClean="0"/>
              <a:t>(place)</a:t>
            </a:r>
          </a:p>
          <a:p>
            <a:pPr algn="ctr"/>
            <a:r>
              <a:rPr lang="en-US" dirty="0" err="1" smtClean="0"/>
              <a:t>get_neighbors</a:t>
            </a:r>
            <a:r>
              <a:rPr lang="en-US" dirty="0" smtClean="0"/>
              <a:t>(place)</a:t>
            </a:r>
          </a:p>
          <a:p>
            <a:pPr algn="ctr"/>
            <a:r>
              <a:rPr lang="en-US" dirty="0" smtClean="0"/>
              <a:t>find_2_different()</a:t>
            </a:r>
          </a:p>
          <a:p>
            <a:pPr algn="ctr"/>
            <a:r>
              <a:rPr lang="en-US" dirty="0" err="1" smtClean="0"/>
              <a:t>in_board</a:t>
            </a:r>
            <a:r>
              <a:rPr lang="en-US" dirty="0" smtClean="0"/>
              <a:t>(place)</a:t>
            </a:r>
            <a:endParaRPr lang="en-US" dirty="0"/>
          </a:p>
        </p:txBody>
      </p:sp>
      <p:sp>
        <p:nvSpPr>
          <p:cNvPr id="38" name="Diamond 37"/>
          <p:cNvSpPr/>
          <p:nvPr/>
        </p:nvSpPr>
        <p:spPr>
          <a:xfrm rot="16200000">
            <a:off x="6976801" y="3904317"/>
            <a:ext cx="402267" cy="218826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Elbow Connector 45"/>
          <p:cNvCxnSpPr>
            <a:stCxn id="35" idx="1"/>
            <a:endCxn id="38" idx="3"/>
          </p:cNvCxnSpPr>
          <p:nvPr/>
        </p:nvCxnSpPr>
        <p:spPr>
          <a:xfrm rot="10800000" flipH="1" flipV="1">
            <a:off x="5738057" y="3148409"/>
            <a:ext cx="1439878" cy="664187"/>
          </a:xfrm>
          <a:prstGeom prst="bentConnector4">
            <a:avLst>
              <a:gd name="adj1" fmla="val -15876"/>
              <a:gd name="adj2" fmla="val 8123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85982" y="537562"/>
            <a:ext cx="368948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u="sng" dirty="0" smtClean="0"/>
              <a:t>Rules</a:t>
            </a:r>
          </a:p>
          <a:p>
            <a:pPr algn="ctr"/>
            <a:r>
              <a:rPr lang="en-US" dirty="0" smtClean="0"/>
              <a:t>-------------------------</a:t>
            </a:r>
          </a:p>
          <a:p>
            <a:pPr algn="ctr"/>
            <a:r>
              <a:rPr lang="en-US" dirty="0" err="1" smtClean="0"/>
              <a:t>create_first_disk</a:t>
            </a:r>
            <a:r>
              <a:rPr lang="en-US" dirty="0" smtClean="0"/>
              <a:t>(</a:t>
            </a:r>
            <a:r>
              <a:rPr lang="en-US" dirty="0"/>
              <a:t>pair, delta, </a:t>
            </a:r>
            <a:r>
              <a:rPr lang="en-US" dirty="0" smtClean="0"/>
              <a:t>color)</a:t>
            </a:r>
          </a:p>
          <a:p>
            <a:pPr algn="ctr"/>
            <a:r>
              <a:rPr lang="en-US" dirty="0" err="1" smtClean="0"/>
              <a:t>get_all_possible_moves</a:t>
            </a:r>
            <a:r>
              <a:rPr lang="en-US" dirty="0" smtClean="0"/>
              <a:t>(</a:t>
            </a:r>
            <a:r>
              <a:rPr lang="en-US" dirty="0"/>
              <a:t>board, </a:t>
            </a:r>
            <a:r>
              <a:rPr lang="en-US" dirty="0" smtClean="0"/>
              <a:t>color)</a:t>
            </a:r>
          </a:p>
          <a:p>
            <a:pPr algn="ctr"/>
            <a:r>
              <a:rPr lang="en-US" dirty="0" err="1" smtClean="0"/>
              <a:t>add_disk</a:t>
            </a:r>
            <a:r>
              <a:rPr lang="en-US" dirty="0" smtClean="0"/>
              <a:t>(</a:t>
            </a:r>
            <a:r>
              <a:rPr lang="en-US" dirty="0"/>
              <a:t>board, place, </a:t>
            </a:r>
            <a:r>
              <a:rPr lang="en-US" dirty="0" smtClean="0"/>
              <a:t>disk)</a:t>
            </a:r>
          </a:p>
          <a:p>
            <a:pPr algn="ctr"/>
            <a:r>
              <a:rPr lang="en-US" dirty="0" err="1" smtClean="0"/>
              <a:t>turn_disk</a:t>
            </a:r>
            <a:r>
              <a:rPr lang="en-US" dirty="0" smtClean="0"/>
              <a:t>(board</a:t>
            </a:r>
            <a:r>
              <a:rPr lang="en-US" dirty="0"/>
              <a:t>, </a:t>
            </a:r>
            <a:r>
              <a:rPr lang="en-US" dirty="0" smtClean="0"/>
              <a:t>place)</a:t>
            </a:r>
          </a:p>
          <a:p>
            <a:pPr algn="ctr"/>
            <a:r>
              <a:rPr lang="en-US" dirty="0" err="1" smtClean="0"/>
              <a:t>if_board_full</a:t>
            </a:r>
            <a:r>
              <a:rPr lang="en-US" dirty="0" smtClean="0"/>
              <a:t>(board</a:t>
            </a:r>
            <a:r>
              <a:rPr lang="en-US" dirty="0"/>
              <a:t>)</a:t>
            </a:r>
          </a:p>
          <a:p>
            <a:pPr algn="ctr"/>
            <a:r>
              <a:rPr lang="en-US" dirty="0" err="1" smtClean="0"/>
              <a:t>end_of_game</a:t>
            </a:r>
            <a:r>
              <a:rPr lang="en-US" dirty="0" smtClean="0"/>
              <a:t>(board)</a:t>
            </a:r>
            <a:endParaRPr lang="he-IL" dirty="0" smtClean="0"/>
          </a:p>
          <a:p>
            <a:pPr algn="ctr"/>
            <a:r>
              <a:rPr lang="en-US" dirty="0" err="1" smtClean="0"/>
              <a:t>find_winner</a:t>
            </a:r>
            <a:r>
              <a:rPr lang="en-US" dirty="0" smtClean="0"/>
              <a:t>(board)</a:t>
            </a:r>
            <a:endParaRPr lang="he-IL" dirty="0" smtClean="0"/>
          </a:p>
          <a:p>
            <a:pPr algn="ctr"/>
            <a:r>
              <a:rPr lang="he-IL" dirty="0" smtClean="0"/>
              <a:t>...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095433" y="4303338"/>
            <a:ext cx="26235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u="sng" dirty="0" err="1"/>
              <a:t>UtilitySimplePlayer</a:t>
            </a:r>
            <a:endParaRPr lang="en-US" u="sng" dirty="0"/>
          </a:p>
          <a:p>
            <a:pPr algn="ctr"/>
            <a:r>
              <a:rPr lang="en-US" dirty="0" smtClean="0"/>
              <a:t>-------------------------</a:t>
            </a:r>
          </a:p>
          <a:p>
            <a:pPr algn="ctr"/>
            <a:r>
              <a:rPr lang="en-US" dirty="0" err="1" smtClean="0"/>
              <a:t>choose_move</a:t>
            </a:r>
            <a:r>
              <a:rPr lang="en-US" dirty="0" smtClean="0"/>
              <a:t>(board</a:t>
            </a:r>
            <a:r>
              <a:rPr lang="en-US" dirty="0"/>
              <a:t>, </a:t>
            </a:r>
            <a:r>
              <a:rPr lang="en-US" dirty="0" err="1"/>
              <a:t>possible_moves</a:t>
            </a:r>
            <a:r>
              <a:rPr lang="en-US" dirty="0"/>
              <a:t>, color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utility(board</a:t>
            </a:r>
            <a:r>
              <a:rPr lang="en-US" dirty="0"/>
              <a:t>, move, color)</a:t>
            </a:r>
          </a:p>
          <a:p>
            <a:pPr algn="ctr"/>
            <a:r>
              <a:rPr lang="en-US" dirty="0" err="1" smtClean="0"/>
              <a:t>basic_utility</a:t>
            </a:r>
            <a:r>
              <a:rPr lang="en-US" dirty="0" smtClean="0"/>
              <a:t>(board</a:t>
            </a:r>
            <a:r>
              <a:rPr lang="en-US" dirty="0"/>
              <a:t>, color</a:t>
            </a:r>
            <a:r>
              <a:rPr lang="en-US" dirty="0" smtClean="0"/>
              <a:t>)</a:t>
            </a:r>
          </a:p>
        </p:txBody>
      </p:sp>
      <p:sp>
        <p:nvSpPr>
          <p:cNvPr id="55" name="Diamond 54"/>
          <p:cNvSpPr/>
          <p:nvPr/>
        </p:nvSpPr>
        <p:spPr>
          <a:xfrm>
            <a:off x="11604238" y="1637253"/>
            <a:ext cx="402267" cy="218826"/>
          </a:xfrm>
          <a:prstGeom prst="diamond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6" name="Elbow Connector 55"/>
          <p:cNvCxnSpPr>
            <a:stCxn id="49" idx="3"/>
            <a:endCxn id="55" idx="3"/>
          </p:cNvCxnSpPr>
          <p:nvPr/>
        </p:nvCxnSpPr>
        <p:spPr>
          <a:xfrm flipV="1">
            <a:off x="11718974" y="1746666"/>
            <a:ext cx="287531" cy="3433835"/>
          </a:xfrm>
          <a:prstGeom prst="bentConnector3">
            <a:avLst>
              <a:gd name="adj1" fmla="val 14067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8" idx="3"/>
            <a:endCxn id="36" idx="1"/>
          </p:cNvCxnSpPr>
          <p:nvPr/>
        </p:nvCxnSpPr>
        <p:spPr>
          <a:xfrm flipV="1">
            <a:off x="5559235" y="5379657"/>
            <a:ext cx="247017" cy="10941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 rot="16200000">
            <a:off x="4783188" y="3914948"/>
            <a:ext cx="402267" cy="21882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1" name="Elbow Connector 70"/>
          <p:cNvCxnSpPr>
            <a:stCxn id="70" idx="3"/>
            <a:endCxn id="4" idx="1"/>
          </p:cNvCxnSpPr>
          <p:nvPr/>
        </p:nvCxnSpPr>
        <p:spPr>
          <a:xfrm rot="5400000" flipH="1" flipV="1">
            <a:off x="4130049" y="2221395"/>
            <a:ext cx="2456106" cy="74756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Diamond 86"/>
          <p:cNvSpPr/>
          <p:nvPr/>
        </p:nvSpPr>
        <p:spPr>
          <a:xfrm rot="16200000">
            <a:off x="3811095" y="3904317"/>
            <a:ext cx="402267" cy="21882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1" name="Elbow Connector 90"/>
          <p:cNvCxnSpPr>
            <a:stCxn id="47" idx="2"/>
            <a:endCxn id="87" idx="3"/>
          </p:cNvCxnSpPr>
          <p:nvPr/>
        </p:nvCxnSpPr>
        <p:spPr>
          <a:xfrm rot="16200000" flipH="1">
            <a:off x="3265120" y="3065487"/>
            <a:ext cx="412713" cy="108150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Diamond 113"/>
          <p:cNvSpPr/>
          <p:nvPr/>
        </p:nvSpPr>
        <p:spPr>
          <a:xfrm rot="5237063">
            <a:off x="930061" y="5643441"/>
            <a:ext cx="402267" cy="218826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5" name="Elbow Connector 114"/>
          <p:cNvCxnSpPr>
            <a:stCxn id="114" idx="3"/>
          </p:cNvCxnSpPr>
          <p:nvPr/>
        </p:nvCxnSpPr>
        <p:spPr>
          <a:xfrm rot="16200000" flipH="1">
            <a:off x="1834523" y="5259963"/>
            <a:ext cx="103904" cy="149150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7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109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achinoam soroker</dc:creator>
  <cp:lastModifiedBy>achinoam soroker</cp:lastModifiedBy>
  <cp:revision>18</cp:revision>
  <dcterms:created xsi:type="dcterms:W3CDTF">2020-04-26T08:17:40Z</dcterms:created>
  <dcterms:modified xsi:type="dcterms:W3CDTF">2020-04-27T09:44:17Z</dcterms:modified>
</cp:coreProperties>
</file>