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53" r:id="rId4"/>
    <p:sldId id="311" r:id="rId5"/>
    <p:sldId id="356" r:id="rId6"/>
    <p:sldId id="352" r:id="rId7"/>
    <p:sldId id="351" r:id="rId8"/>
    <p:sldId id="288" r:id="rId9"/>
    <p:sldId id="291" r:id="rId10"/>
    <p:sldId id="349" r:id="rId11"/>
    <p:sldId id="354" r:id="rId12"/>
    <p:sldId id="355" r:id="rId13"/>
    <p:sldId id="30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DAC6DFA-8987-427D-A555-A88C19EEEEE0}">
          <p14:sldIdLst>
            <p14:sldId id="256"/>
            <p14:sldId id="353"/>
          </p14:sldIdLst>
        </p14:section>
        <p14:section name="系统设计" id="{87C4C10A-C9DF-40F6-B605-737F074ED065}">
          <p14:sldIdLst>
            <p14:sldId id="311"/>
            <p14:sldId id="356"/>
            <p14:sldId id="352"/>
            <p14:sldId id="351"/>
          </p14:sldIdLst>
        </p14:section>
        <p14:section name="项目演示" id="{87FE820A-D0C2-44F0-B10A-4D16467D9FB4}">
          <p14:sldIdLst>
            <p14:sldId id="288"/>
          </p14:sldIdLst>
        </p14:section>
        <p14:section name="不足与展望" id="{9C793BD8-577E-4D47-9406-8E81133B3F25}">
          <p14:sldIdLst>
            <p14:sldId id="291"/>
            <p14:sldId id="349"/>
            <p14:sldId id="354"/>
            <p14:sldId id="355"/>
          </p14:sldIdLst>
        </p14:section>
        <p14:section name="Ending" id="{98495576-56B0-4645-A711-C86E3045F7F8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EE304F"/>
    <a:srgbClr val="FEB416"/>
    <a:srgbClr val="66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DC9EF-F64A-41FF-9170-73E3B0EC0066}" v="267" dt="2022-11-23T09:08:44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刚 王" userId="a4a5aed7-bf46-42d2-ae24-3525d82bc887" providerId="ADAL" clId="{9DB4CB04-9E4E-45BB-A15A-C6B007BFC101}"/>
    <pc:docChg chg="undo custSel addSld delSld modSld modSection">
      <pc:chgData name="旭刚 王" userId="a4a5aed7-bf46-42d2-ae24-3525d82bc887" providerId="ADAL" clId="{9DB4CB04-9E4E-45BB-A15A-C6B007BFC101}" dt="2022-08-19T02:56:17.089" v="48" actId="167"/>
      <pc:docMkLst>
        <pc:docMk/>
      </pc:docMkLst>
      <pc:sldChg chg="modSp mod">
        <pc:chgData name="旭刚 王" userId="a4a5aed7-bf46-42d2-ae24-3525d82bc887" providerId="ADAL" clId="{9DB4CB04-9E4E-45BB-A15A-C6B007BFC101}" dt="2022-08-17T03:05:59.242" v="38" actId="20577"/>
        <pc:sldMkLst>
          <pc:docMk/>
          <pc:sldMk cId="2704664538" sldId="256"/>
        </pc:sldMkLst>
        <pc:spChg chg="mod">
          <ac:chgData name="旭刚 王" userId="a4a5aed7-bf46-42d2-ae24-3525d82bc887" providerId="ADAL" clId="{9DB4CB04-9E4E-45BB-A15A-C6B007BFC101}" dt="2022-08-17T03:05:59.242" v="38" actId="20577"/>
          <ac:spMkLst>
            <pc:docMk/>
            <pc:sldMk cId="2704664538" sldId="256"/>
            <ac:spMk id="2" creationId="{F4DDB69E-C4E1-4D02-416E-7850A78CE484}"/>
          </ac:spMkLst>
        </pc:spChg>
      </pc:sldChg>
      <pc:sldChg chg="add del">
        <pc:chgData name="旭刚 王" userId="a4a5aed7-bf46-42d2-ae24-3525d82bc887" providerId="ADAL" clId="{9DB4CB04-9E4E-45BB-A15A-C6B007BFC101}" dt="2022-08-17T04:26:58.302" v="46" actId="47"/>
        <pc:sldMkLst>
          <pc:docMk/>
          <pc:sldMk cId="212547709" sldId="288"/>
        </pc:sldMkLst>
      </pc:sldChg>
      <pc:sldChg chg="add del">
        <pc:chgData name="旭刚 王" userId="a4a5aed7-bf46-42d2-ae24-3525d82bc887" providerId="ADAL" clId="{9DB4CB04-9E4E-45BB-A15A-C6B007BFC101}" dt="2022-08-17T04:26:57.997" v="45" actId="47"/>
        <pc:sldMkLst>
          <pc:docMk/>
          <pc:sldMk cId="2585147994" sldId="291"/>
        </pc:sldMkLst>
      </pc:sldChg>
      <pc:sldChg chg="modSp add del mod">
        <pc:chgData name="旭刚 王" userId="a4a5aed7-bf46-42d2-ae24-3525d82bc887" providerId="ADAL" clId="{9DB4CB04-9E4E-45BB-A15A-C6B007BFC101}" dt="2022-08-17T04:26:57.722" v="44" actId="47"/>
        <pc:sldMkLst>
          <pc:docMk/>
          <pc:sldMk cId="1510118900" sldId="300"/>
        </pc:sldMkLst>
        <pc:spChg chg="mod">
          <ac:chgData name="旭刚 王" userId="a4a5aed7-bf46-42d2-ae24-3525d82bc887" providerId="ADAL" clId="{9DB4CB04-9E4E-45BB-A15A-C6B007BFC101}" dt="2022-08-16T07:44:20.474" v="0" actId="1076"/>
          <ac:spMkLst>
            <pc:docMk/>
            <pc:sldMk cId="1510118900" sldId="300"/>
            <ac:spMk id="114" creationId="{BAFC31F1-4D23-4747-8195-7F1AF6932DC3}"/>
          </ac:spMkLst>
        </pc:spChg>
      </pc:sldChg>
      <pc:sldChg chg="modAnim">
        <pc:chgData name="旭刚 王" userId="a4a5aed7-bf46-42d2-ae24-3525d82bc887" providerId="ADAL" clId="{9DB4CB04-9E4E-45BB-A15A-C6B007BFC101}" dt="2022-08-16T07:45:37.770" v="5"/>
        <pc:sldMkLst>
          <pc:docMk/>
          <pc:sldMk cId="3614214625" sldId="309"/>
        </pc:sldMkLst>
      </pc:sldChg>
      <pc:sldChg chg="add del">
        <pc:chgData name="旭刚 王" userId="a4a5aed7-bf46-42d2-ae24-3525d82bc887" providerId="ADAL" clId="{9DB4CB04-9E4E-45BB-A15A-C6B007BFC101}" dt="2022-08-17T04:26:58.790" v="47" actId="47"/>
        <pc:sldMkLst>
          <pc:docMk/>
          <pc:sldMk cId="157381266" sldId="311"/>
        </pc:sldMkLst>
      </pc:sldChg>
      <pc:sldChg chg="modSp mod">
        <pc:chgData name="旭刚 王" userId="a4a5aed7-bf46-42d2-ae24-3525d82bc887" providerId="ADAL" clId="{9DB4CB04-9E4E-45BB-A15A-C6B007BFC101}" dt="2022-08-19T02:56:17.089" v="48" actId="167"/>
        <pc:sldMkLst>
          <pc:docMk/>
          <pc:sldMk cId="3727306091" sldId="314"/>
        </pc:sldMkLst>
        <pc:picChg chg="ord">
          <ac:chgData name="旭刚 王" userId="a4a5aed7-bf46-42d2-ae24-3525d82bc887" providerId="ADAL" clId="{9DB4CB04-9E4E-45BB-A15A-C6B007BFC101}" dt="2022-08-19T02:56:17.089" v="48" actId="167"/>
          <ac:picMkLst>
            <pc:docMk/>
            <pc:sldMk cId="3727306091" sldId="314"/>
            <ac:picMk id="4" creationId="{E45C20D0-BB7E-BA23-33C4-904A40A611D8}"/>
          </ac:picMkLst>
        </pc:picChg>
      </pc:sldChg>
      <pc:sldChg chg="modSp mod">
        <pc:chgData name="旭刚 王" userId="a4a5aed7-bf46-42d2-ae24-3525d82bc887" providerId="ADAL" clId="{9DB4CB04-9E4E-45BB-A15A-C6B007BFC101}" dt="2022-08-17T03:06:54.642" v="39" actId="166"/>
        <pc:sldMkLst>
          <pc:docMk/>
          <pc:sldMk cId="3957713036" sldId="324"/>
        </pc:sldMkLst>
        <pc:picChg chg="ord">
          <ac:chgData name="旭刚 王" userId="a4a5aed7-bf46-42d2-ae24-3525d82bc887" providerId="ADAL" clId="{9DB4CB04-9E4E-45BB-A15A-C6B007BFC101}" dt="2022-08-17T03:06:54.642" v="39" actId="166"/>
          <ac:picMkLst>
            <pc:docMk/>
            <pc:sldMk cId="3957713036" sldId="324"/>
            <ac:picMk id="15" creationId="{B13ABF3F-A076-121A-AB61-53A3D6146EA2}"/>
          </ac:picMkLst>
        </pc:picChg>
      </pc:sldChg>
      <pc:sldChg chg="add del">
        <pc:chgData name="旭刚 王" userId="a4a5aed7-bf46-42d2-ae24-3525d82bc887" providerId="ADAL" clId="{9DB4CB04-9E4E-45BB-A15A-C6B007BFC101}" dt="2022-08-17T02:29:53.776" v="7" actId="2890"/>
        <pc:sldMkLst>
          <pc:docMk/>
          <pc:sldMk cId="869633937" sldId="330"/>
        </pc:sldMkLst>
      </pc:sldChg>
      <pc:sldChg chg="addSp delSp modSp add mod modAnim">
        <pc:chgData name="旭刚 王" userId="a4a5aed7-bf46-42d2-ae24-3525d82bc887" providerId="ADAL" clId="{9DB4CB04-9E4E-45BB-A15A-C6B007BFC101}" dt="2022-08-17T02:31:01.977" v="14" actId="14100"/>
        <pc:sldMkLst>
          <pc:docMk/>
          <pc:sldMk cId="3375688714" sldId="330"/>
        </pc:sldMkLst>
        <pc:spChg chg="del">
          <ac:chgData name="旭刚 王" userId="a4a5aed7-bf46-42d2-ae24-3525d82bc887" providerId="ADAL" clId="{9DB4CB04-9E4E-45BB-A15A-C6B007BFC101}" dt="2022-08-17T02:29:58.617" v="9" actId="478"/>
          <ac:spMkLst>
            <pc:docMk/>
            <pc:sldMk cId="3375688714" sldId="330"/>
            <ac:spMk id="6" creationId="{F033790A-A477-C0D3-1550-C7FA2E5C422F}"/>
          </ac:spMkLst>
        </pc:spChg>
        <pc:picChg chg="add mod">
          <ac:chgData name="旭刚 王" userId="a4a5aed7-bf46-42d2-ae24-3525d82bc887" providerId="ADAL" clId="{9DB4CB04-9E4E-45BB-A15A-C6B007BFC101}" dt="2022-08-17T02:31:01.977" v="14" actId="14100"/>
          <ac:picMkLst>
            <pc:docMk/>
            <pc:sldMk cId="3375688714" sldId="330"/>
            <ac:picMk id="2" creationId="{2868EC81-4A60-57C3-B30C-924406EAAD0D}"/>
          </ac:picMkLst>
        </pc:picChg>
        <pc:picChg chg="del">
          <ac:chgData name="旭刚 王" userId="a4a5aed7-bf46-42d2-ae24-3525d82bc887" providerId="ADAL" clId="{9DB4CB04-9E4E-45BB-A15A-C6B007BFC101}" dt="2022-08-17T02:29:58.617" v="9" actId="478"/>
          <ac:picMkLst>
            <pc:docMk/>
            <pc:sldMk cId="3375688714" sldId="330"/>
            <ac:picMk id="4" creationId="{59B801D9-AA1D-DAC1-8E26-30461F53F41C}"/>
          </ac:picMkLst>
        </pc:picChg>
        <pc:picChg chg="del">
          <ac:chgData name="旭刚 王" userId="a4a5aed7-bf46-42d2-ae24-3525d82bc887" providerId="ADAL" clId="{9DB4CB04-9E4E-45BB-A15A-C6B007BFC101}" dt="2022-08-17T02:29:58.617" v="9" actId="478"/>
          <ac:picMkLst>
            <pc:docMk/>
            <pc:sldMk cId="3375688714" sldId="330"/>
            <ac:picMk id="7" creationId="{D8ACA1E9-7828-CEA5-E333-CC69E81D4697}"/>
          </ac:picMkLst>
        </pc:picChg>
      </pc:sldChg>
    </pc:docChg>
  </pc:docChgLst>
  <pc:docChgLst>
    <pc:chgData name="旭刚 王" userId="a4a5aed7-bf46-42d2-ae24-3525d82bc887" providerId="ADAL" clId="{A672B11F-C287-46DE-868B-F1B39FA75258}"/>
    <pc:docChg chg="undo redo custSel addSld delSld modSld sldOrd addSection delSection modSection">
      <pc:chgData name="旭刚 王" userId="a4a5aed7-bf46-42d2-ae24-3525d82bc887" providerId="ADAL" clId="{A672B11F-C287-46DE-868B-F1B39FA75258}" dt="2022-08-16T07:38:05.240" v="3785"/>
      <pc:docMkLst>
        <pc:docMk/>
      </pc:docMkLst>
      <pc:sldChg chg="addSp delSp modSp mod modAnim">
        <pc:chgData name="旭刚 王" userId="a4a5aed7-bf46-42d2-ae24-3525d82bc887" providerId="ADAL" clId="{A672B11F-C287-46DE-868B-F1B39FA75258}" dt="2022-08-16T02:35:36.884" v="3621" actId="1076"/>
        <pc:sldMkLst>
          <pc:docMk/>
          <pc:sldMk cId="2704664538" sldId="256"/>
        </pc:sldMkLst>
        <pc:spChg chg="add mod">
          <ac:chgData name="旭刚 王" userId="a4a5aed7-bf46-42d2-ae24-3525d82bc887" providerId="ADAL" clId="{A672B11F-C287-46DE-868B-F1B39FA75258}" dt="2022-08-12T06:11:21.126" v="167" actId="1076"/>
          <ac:spMkLst>
            <pc:docMk/>
            <pc:sldMk cId="2704664538" sldId="256"/>
            <ac:spMk id="2" creationId="{F4DDB69E-C4E1-4D02-416E-7850A78CE484}"/>
          </ac:spMkLst>
        </pc:spChg>
        <pc:spChg chg="add">
          <ac:chgData name="旭刚 王" userId="a4a5aed7-bf46-42d2-ae24-3525d82bc887" providerId="ADAL" clId="{A672B11F-C287-46DE-868B-F1B39FA75258}" dt="2022-08-12T06:12:32.443" v="180" actId="22"/>
          <ac:spMkLst>
            <pc:docMk/>
            <pc:sldMk cId="2704664538" sldId="256"/>
            <ac:spMk id="4" creationId="{374CFB22-0C75-58C0-3A78-DF94816D22A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7" creationId="{D50FEF4F-36AC-4652-84B7-AFBB421CE87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8" creationId="{C0538C21-2961-483E-B1BC-79ADFB84A14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79" creationId="{68AC651F-C3DD-4ECE-A4E9-A2F5E0092A0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0" creationId="{C34E45C1-7D40-488F-A246-2733D24B5A7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1" creationId="{691B6895-94B2-4762-A6E3-0C35F31F6AA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2" creationId="{3BC94E20-376C-463D-AAFD-92A11BE878A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3" creationId="{28E18508-4ADD-469D-9FDE-0E255B6332A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4" creationId="{5DB163DF-CC5F-424E-AC29-FBAF37C6F60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5" creationId="{4237709B-BC99-4F62-BA50-2A929A7C5F49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6" creationId="{BC78E01D-DC02-4681-8B0F-696C689DC9E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7" creationId="{F6A9A992-B3BC-4DB6-B0BF-FF667EDC2523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8" creationId="{B22FA043-83BA-47C3-A9DB-124A4F03F00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89" creationId="{D44172F2-FFBA-439C-B902-360AE3290A5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0" creationId="{A128BC65-A12D-4270-A223-4DD212719AD9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1" creationId="{D50BDC38-5AC0-4035-A612-863B30192C7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2" creationId="{FDA34796-E62B-4DDD-A262-6BD66C466EA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3" creationId="{E5B882D6-B6BB-45AA-A7B8-D1FE7016641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4" creationId="{0F56D61D-BE43-46BE-9408-0DC195F2E0A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5" creationId="{D8932B27-B58D-4270-BB71-5DD53F9E81C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6" creationId="{EF2B73B2-02C2-459A-A17B-A148C3CA2E1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7" creationId="{0056361D-5295-4403-9D58-599C5B508EF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8" creationId="{506D2452-1459-4075-B053-123E826DCB1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99" creationId="{A961828C-79F5-41DC-844A-27BF8179142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0" creationId="{49436582-C79A-431C-96D9-3149D5EC568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1" creationId="{10C327F9-82CC-41DB-B516-8F73020F446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2" creationId="{4D783ABC-108F-49D4-A1E9-92E35C225E1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3" creationId="{3C1E041D-9739-42CC-A347-38AE45808D8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4" creationId="{3E067A43-3E2E-4433-8146-8262C4FEE323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5" creationId="{B8535D91-4944-427C-BD14-C3C149BB812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6" creationId="{D9F1DFF8-8831-49BC-BA3C-0A3E79AA0BE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7" creationId="{07A7415E-C7FE-4B48-B2EF-E69F710371E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8" creationId="{2870C5FC-FAD1-4702-8725-6F912075748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09" creationId="{670D7793-24B7-4D01-AA91-90DA4A93897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0" creationId="{09F02978-743F-41D6-99D3-6C836BEEC1B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1" creationId="{4181D56B-A05B-40F3-B6B7-8C6544F2976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2" creationId="{D9EFB917-F60C-4766-BA03-00A10555178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3" creationId="{08867CA8-7315-4DF2-8E5E-4EB8F4F8D6B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4" creationId="{48157C93-85D1-4FB4-A022-4829E34DEA8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5" creationId="{2C064078-B0D7-4E11-9C69-F3D4A6FEDFC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6" creationId="{C13A2191-1873-496F-9F36-27AC209304D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7" creationId="{C8F5348F-F2BD-40A0-8045-36ABDCE5D46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8" creationId="{2C5125AD-2F48-4589-A378-0B95391D9C4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19" creationId="{47761722-E717-440F-A811-A6C2E31DE73B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0" creationId="{1BC95224-076B-4BBC-B57D-5125B0465F1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1" creationId="{063F9EB9-443D-47DB-AFFC-0F6FCA40258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2" creationId="{B77577CB-1484-4C94-889C-D66D19ABF0B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3" creationId="{68E93162-C9CB-467A-B86E-7211F1591B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4" creationId="{F374F172-2386-4F24-AC9A-3E4880478F5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5" creationId="{F8E61E33-128E-4EB0-9ED4-1E31AC222DE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6" creationId="{543D51BE-C235-4956-AF2E-5502BB3F997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7" creationId="{0874C538-5780-40E6-AA42-2516CD22F6C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8" creationId="{992C9088-FE38-4976-B79F-93271A6B7A8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29" creationId="{72486A99-6DC5-4644-B218-E3199152CA5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0" creationId="{AF7FC509-A8FC-48E0-BD70-FE07B69ED37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1" creationId="{25B98DA9-60B7-4E4E-8B31-6ABBECDA2C0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2" creationId="{A5663BFE-A3C5-4B81-9520-FF47FFBBCDB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3" creationId="{9B4F05AC-4694-4440-8B40-72EE41AA47C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4" creationId="{DA53AD0C-6CD9-413E-B3B0-208726513201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5" creationId="{C2975F49-AC3E-4567-9925-409B9AE8235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6" creationId="{50C5780E-60DC-4FE6-B66E-EC6F58AEA5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7" creationId="{74D96FC1-EE63-4ACF-81C7-5D4790D928A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8" creationId="{0E775747-9331-4FD0-9804-16FF024A4AA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39" creationId="{3FC91A5D-1634-4823-8B61-D948983FECB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0" creationId="{5A7AED89-C307-4F14-81FA-E7EAB0F34DD2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1" creationId="{AD52390A-D3D1-4667-AF05-47F77C2E411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2" creationId="{0F606ED4-9123-4945-82E8-F3E81483D8E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3" creationId="{C37E1EDB-9930-439A-B0DA-AA67CD0BC39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4" creationId="{635E8D91-6CFF-46DE-BFF5-D7F7590BC8B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5" creationId="{8604A813-74BC-4424-A63D-A66371C9638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6" creationId="{ABC85816-E95E-41AF-806B-47B977CE3BE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7" creationId="{5ECAD934-3F55-4427-A91A-6617FDE1B7CC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8" creationId="{242CBEA8-A714-490E-879C-78558796E0F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49" creationId="{0279D765-A09C-4980-B9E0-86F0775D00CD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0" creationId="{920266EF-2938-4785-9265-60855ECC504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1" creationId="{DC78667D-EC5E-442F-8D0F-939DD9D45F1E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2" creationId="{71C78ABF-C3EE-4C08-BAFF-4BAAC267C02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3" creationId="{F3DED788-4A51-4C5F-A3DB-CC5E17D7B3FF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4" creationId="{59BDD2CD-B648-4915-8BFE-82F13A8668A5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5" creationId="{8F320DA2-79D7-4C1D-A58E-4814A640010A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6" creationId="{B09B2A8D-3F1D-4797-A011-5E95073D99B8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7" creationId="{EE487D7A-CF25-4486-97C4-762B9D7475F4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8" creationId="{3BFADE8F-54C6-4F76-B7D6-CB0734714230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59" creationId="{AFAE8BBE-818D-4084-B65E-489D59B8E897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60" creationId="{F73AB21B-EF50-48E5-ACB5-E225F42535F6}"/>
          </ac:spMkLst>
        </pc:spChg>
        <pc:spChg chg="mod">
          <ac:chgData name="旭刚 王" userId="a4a5aed7-bf46-42d2-ae24-3525d82bc887" providerId="ADAL" clId="{A672B11F-C287-46DE-868B-F1B39FA75258}" dt="2022-08-12T05:36:16.776" v="103" actId="1076"/>
          <ac:spMkLst>
            <pc:docMk/>
            <pc:sldMk cId="2704664538" sldId="256"/>
            <ac:spMk id="161" creationId="{EB1495D5-BAA2-4A38-A3DF-C2DDA9720862}"/>
          </ac:spMkLst>
        </pc:spChg>
        <pc:spChg chg="mod">
          <ac:chgData name="旭刚 王" userId="a4a5aed7-bf46-42d2-ae24-3525d82bc887" providerId="ADAL" clId="{A672B11F-C287-46DE-868B-F1B39FA75258}" dt="2022-08-12T05:36:21.846" v="104" actId="1076"/>
          <ac:spMkLst>
            <pc:docMk/>
            <pc:sldMk cId="2704664538" sldId="256"/>
            <ac:spMk id="162" creationId="{5A5DF6BA-3D48-485B-8021-02AD18212ACF}"/>
          </ac:spMkLst>
        </pc:spChg>
        <pc:grpChg chg="add del">
          <ac:chgData name="旭刚 王" userId="a4a5aed7-bf46-42d2-ae24-3525d82bc887" providerId="ADAL" clId="{A672B11F-C287-46DE-868B-F1B39FA75258}" dt="2022-08-12T05:23:51.800" v="17" actId="478"/>
          <ac:grpSpMkLst>
            <pc:docMk/>
            <pc:sldMk cId="2704664538" sldId="256"/>
            <ac:grpSpMk id="70" creationId="{AC4A224B-B9EA-4BAC-A392-12AE2D5802F7}"/>
          </ac:grpSpMkLst>
        </pc:grpChg>
        <pc:grpChg chg="mod">
          <ac:chgData name="旭刚 王" userId="a4a5aed7-bf46-42d2-ae24-3525d82bc887" providerId="ADAL" clId="{A672B11F-C287-46DE-868B-F1B39FA75258}" dt="2022-08-12T05:36:16.776" v="103" actId="1076"/>
          <ac:grpSpMkLst>
            <pc:docMk/>
            <pc:sldMk cId="2704664538" sldId="256"/>
            <ac:grpSpMk id="178" creationId="{41AEEB7E-72A0-45B2-B411-240904C7E9E4}"/>
          </ac:grpSpMkLst>
        </pc:grpChg>
        <pc:picChg chg="add del mod">
          <ac:chgData name="旭刚 王" userId="a4a5aed7-bf46-42d2-ae24-3525d82bc887" providerId="ADAL" clId="{A672B11F-C287-46DE-868B-F1B39FA75258}" dt="2022-08-12T05:16:56.325" v="4"/>
          <ac:picMkLst>
            <pc:docMk/>
            <pc:sldMk cId="2704664538" sldId="256"/>
            <ac:picMk id="3" creationId="{55D159F1-CCFF-228A-8080-5E7D243FD387}"/>
          </ac:picMkLst>
        </pc:picChg>
        <pc:picChg chg="add del mod">
          <ac:chgData name="旭刚 王" userId="a4a5aed7-bf46-42d2-ae24-3525d82bc887" providerId="ADAL" clId="{A672B11F-C287-46DE-868B-F1B39FA75258}" dt="2022-08-12T05:42:54.718" v="111"/>
          <ac:picMkLst>
            <pc:docMk/>
            <pc:sldMk cId="2704664538" sldId="256"/>
            <ac:picMk id="3" creationId="{85FD8A93-9F4E-F786-5BDF-A7BD69271B00}"/>
          </ac:picMkLst>
        </pc:picChg>
        <pc:picChg chg="add mod ord">
          <ac:chgData name="旭刚 王" userId="a4a5aed7-bf46-42d2-ae24-3525d82bc887" providerId="ADAL" clId="{A672B11F-C287-46DE-868B-F1B39FA75258}" dt="2022-08-16T02:35:36.884" v="3621" actId="1076"/>
          <ac:picMkLst>
            <pc:docMk/>
            <pc:sldMk cId="2704664538" sldId="256"/>
            <ac:picMk id="5" creationId="{8A10710D-54D4-E0DE-3986-988505C0657C}"/>
          </ac:picMkLst>
        </pc:picChg>
        <pc:picChg chg="add del mod">
          <ac:chgData name="旭刚 王" userId="a4a5aed7-bf46-42d2-ae24-3525d82bc887" providerId="ADAL" clId="{A672B11F-C287-46DE-868B-F1B39FA75258}" dt="2022-08-12T05:54:02.473" v="126" actId="478"/>
          <ac:picMkLst>
            <pc:docMk/>
            <pc:sldMk cId="2704664538" sldId="256"/>
            <ac:picMk id="6" creationId="{B6DA4A1F-54A4-3FA5-A68E-ED5640A28DCF}"/>
          </ac:picMkLst>
        </pc:picChg>
        <pc:picChg chg="mod">
          <ac:chgData name="旭刚 王" userId="a4a5aed7-bf46-42d2-ae24-3525d82bc887" providerId="ADAL" clId="{A672B11F-C287-46DE-868B-F1B39FA75258}" dt="2022-08-12T06:01:46.705" v="139" actId="14826"/>
          <ac:picMkLst>
            <pc:docMk/>
            <pc:sldMk cId="2704664538" sldId="256"/>
            <ac:picMk id="165" creationId="{9E598A97-26D0-4320-B751-537412812BAC}"/>
          </ac:picMkLst>
        </pc:picChg>
        <pc:cxnChg chg="mod">
          <ac:chgData name="旭刚 王" userId="a4a5aed7-bf46-42d2-ae24-3525d82bc887" providerId="ADAL" clId="{A672B11F-C287-46DE-868B-F1B39FA75258}" dt="2022-08-12T05:24:31.534" v="36" actId="14100"/>
          <ac:cxnSpMkLst>
            <pc:docMk/>
            <pc:sldMk cId="2704664538" sldId="256"/>
            <ac:cxnSpMk id="181" creationId="{C8456B53-DFE3-4CD9-B3ED-D0E987B71D1D}"/>
          </ac:cxnSpMkLst>
        </pc:cxnChg>
      </pc:sldChg>
      <pc:sldChg chg="addSp delSp modSp mod modTransition modAnim">
        <pc:chgData name="旭刚 王" userId="a4a5aed7-bf46-42d2-ae24-3525d82bc887" providerId="ADAL" clId="{A672B11F-C287-46DE-868B-F1B39FA75258}" dt="2022-08-12T08:59:33.480" v="1192" actId="1076"/>
        <pc:sldMkLst>
          <pc:docMk/>
          <pc:sldMk cId="1633579217" sldId="258"/>
        </pc:sldMkLst>
        <pc:spChg chg="mod">
          <ac:chgData name="旭刚 王" userId="a4a5aed7-bf46-42d2-ae24-3525d82bc887" providerId="ADAL" clId="{A672B11F-C287-46DE-868B-F1B39FA75258}" dt="2022-08-12T08:58:28.628" v="1184" actId="1076"/>
          <ac:spMkLst>
            <pc:docMk/>
            <pc:sldMk cId="1633579217" sldId="258"/>
            <ac:spMk id="163" creationId="{35594D98-E41E-4441-8F05-5631B76564C3}"/>
          </ac:spMkLst>
        </pc:spChg>
        <pc:spChg chg="mod">
          <ac:chgData name="旭刚 王" userId="a4a5aed7-bf46-42d2-ae24-3525d82bc887" providerId="ADAL" clId="{A672B11F-C287-46DE-868B-F1B39FA75258}" dt="2022-08-12T08:59:33.480" v="1192" actId="1076"/>
          <ac:spMkLst>
            <pc:docMk/>
            <pc:sldMk cId="1633579217" sldId="258"/>
            <ac:spMk id="165" creationId="{D4BB133D-057B-40C2-A65B-8789C7CBFE4D}"/>
          </ac:spMkLst>
        </pc:spChg>
        <pc:spChg chg="mod">
          <ac:chgData name="旭刚 王" userId="a4a5aed7-bf46-42d2-ae24-3525d82bc887" providerId="ADAL" clId="{A672B11F-C287-46DE-868B-F1B39FA75258}" dt="2022-08-12T08:58:28.628" v="1184" actId="1076"/>
          <ac:spMkLst>
            <pc:docMk/>
            <pc:sldMk cId="1633579217" sldId="258"/>
            <ac:spMk id="168" creationId="{6CB2E988-5585-4253-A386-37C48CF416DA}"/>
          </ac:spMkLst>
        </pc:spChg>
        <pc:spChg chg="mod">
          <ac:chgData name="旭刚 王" userId="a4a5aed7-bf46-42d2-ae24-3525d82bc887" providerId="ADAL" clId="{A672B11F-C287-46DE-868B-F1B39FA75258}" dt="2022-08-12T08:59:08.917" v="1191" actId="1076"/>
          <ac:spMkLst>
            <pc:docMk/>
            <pc:sldMk cId="1633579217" sldId="258"/>
            <ac:spMk id="169" creationId="{9DA87181-D8FC-422C-BAF8-AB4F726F1981}"/>
          </ac:spMkLst>
        </pc:spChg>
        <pc:spChg chg="mod">
          <ac:chgData name="旭刚 王" userId="a4a5aed7-bf46-42d2-ae24-3525d82bc887" providerId="ADAL" clId="{A672B11F-C287-46DE-868B-F1B39FA75258}" dt="2022-08-12T08:58:41.982" v="1186" actId="12788"/>
          <ac:spMkLst>
            <pc:docMk/>
            <pc:sldMk cId="1633579217" sldId="258"/>
            <ac:spMk id="173" creationId="{C5CB71E7-C02E-41DE-BCC3-18BFBB27F847}"/>
          </ac:spMkLst>
        </pc:spChg>
        <pc:spChg chg="mod">
          <ac:chgData name="旭刚 王" userId="a4a5aed7-bf46-42d2-ae24-3525d82bc887" providerId="ADAL" clId="{A672B11F-C287-46DE-868B-F1B39FA75258}" dt="2022-08-12T08:58:56.071" v="1187" actId="1076"/>
          <ac:spMkLst>
            <pc:docMk/>
            <pc:sldMk cId="1633579217" sldId="258"/>
            <ac:spMk id="174" creationId="{A6847DA3-6259-41ED-93C9-6A7E2A2358EE}"/>
          </ac:spMkLst>
        </pc:spChg>
        <pc:spChg chg="mod">
          <ac:chgData name="旭刚 王" userId="a4a5aed7-bf46-42d2-ae24-3525d82bc887" providerId="ADAL" clId="{A672B11F-C287-46DE-868B-F1B39FA75258}" dt="2022-08-12T08:58:41.982" v="1186" actId="12788"/>
          <ac:spMkLst>
            <pc:docMk/>
            <pc:sldMk cId="1633579217" sldId="258"/>
            <ac:spMk id="182" creationId="{08908555-29E5-4542-954F-FB3668D5172B}"/>
          </ac:spMkLst>
        </pc:spChg>
        <pc:spChg chg="mod">
          <ac:chgData name="旭刚 王" userId="a4a5aed7-bf46-42d2-ae24-3525d82bc887" providerId="ADAL" clId="{A672B11F-C287-46DE-868B-F1B39FA75258}" dt="2022-08-12T08:59:04.974" v="1190" actId="1076"/>
          <ac:spMkLst>
            <pc:docMk/>
            <pc:sldMk cId="1633579217" sldId="258"/>
            <ac:spMk id="183" creationId="{30189AAA-92BB-48A7-968D-156566CD6720}"/>
          </ac:spMkLst>
        </pc:spChg>
        <pc:picChg chg="add del mod">
          <ac:chgData name="旭刚 王" userId="a4a5aed7-bf46-42d2-ae24-3525d82bc887" providerId="ADAL" clId="{A672B11F-C287-46DE-868B-F1B39FA75258}" dt="2022-08-12T06:13:20.347" v="189"/>
          <ac:picMkLst>
            <pc:docMk/>
            <pc:sldMk cId="1633579217" sldId="258"/>
            <ac:picMk id="2" creationId="{51157570-2649-CFFE-80BC-6C034C7669EA}"/>
          </ac:picMkLst>
        </pc:picChg>
        <pc:picChg chg="add mod modCrop">
          <ac:chgData name="旭刚 王" userId="a4a5aed7-bf46-42d2-ae24-3525d82bc887" providerId="ADAL" clId="{A672B11F-C287-46DE-868B-F1B39FA75258}" dt="2022-08-12T06:13:39.355" v="193" actId="12788"/>
          <ac:picMkLst>
            <pc:docMk/>
            <pc:sldMk cId="1633579217" sldId="258"/>
            <ac:picMk id="3" creationId="{47347EC4-0F95-5BAC-D1AE-30B815F60963}"/>
          </ac:picMkLst>
        </pc:picChg>
        <pc:picChg chg="del mod">
          <ac:chgData name="旭刚 王" userId="a4a5aed7-bf46-42d2-ae24-3525d82bc887" providerId="ADAL" clId="{A672B11F-C287-46DE-868B-F1B39FA75258}" dt="2022-08-12T06:13:11.975" v="185" actId="478"/>
          <ac:picMkLst>
            <pc:docMk/>
            <pc:sldMk cId="1633579217" sldId="258"/>
            <ac:picMk id="113" creationId="{1DE97337-2578-4057-8FA0-199C972E9FA0}"/>
          </ac:picMkLst>
        </pc:picChg>
        <pc:cxnChg chg="mod">
          <ac:chgData name="旭刚 王" userId="a4a5aed7-bf46-42d2-ae24-3525d82bc887" providerId="ADAL" clId="{A672B11F-C287-46DE-868B-F1B39FA75258}" dt="2022-08-12T08:59:00.916" v="1189" actId="1076"/>
          <ac:cxnSpMkLst>
            <pc:docMk/>
            <pc:sldMk cId="1633579217" sldId="258"/>
            <ac:cxnSpMk id="190" creationId="{CBE52D6E-1473-4739-8922-94E9EFEAC8AD}"/>
          </ac:cxnSpMkLst>
        </pc:cxnChg>
      </pc:sldChg>
      <pc:sldChg chg="addSp delSp modSp del mod modTransition modAnim">
        <pc:chgData name="旭刚 王" userId="a4a5aed7-bf46-42d2-ae24-3525d82bc887" providerId="ADAL" clId="{A672B11F-C287-46DE-868B-F1B39FA75258}" dt="2022-08-16T02:58:31.094" v="3628" actId="47"/>
        <pc:sldMkLst>
          <pc:docMk/>
          <pc:sldMk cId="1715579543" sldId="259"/>
        </pc:sldMkLst>
        <pc:spChg chg="add">
          <ac:chgData name="旭刚 王" userId="a4a5aed7-bf46-42d2-ae24-3525d82bc887" providerId="ADAL" clId="{A672B11F-C287-46DE-868B-F1B39FA75258}" dt="2022-08-12T08:07:57.678" v="960" actId="22"/>
          <ac:spMkLst>
            <pc:docMk/>
            <pc:sldMk cId="1715579543" sldId="259"/>
            <ac:spMk id="5" creationId="{9E60DE36-4AA7-840D-D50E-53E26AF637D8}"/>
          </ac:spMkLst>
        </pc:spChg>
        <pc:spChg chg="mod">
          <ac:chgData name="旭刚 王" userId="a4a5aed7-bf46-42d2-ae24-3525d82bc887" providerId="ADAL" clId="{A672B11F-C287-46DE-868B-F1B39FA75258}" dt="2022-08-12T08:07:24.072" v="956"/>
          <ac:spMkLst>
            <pc:docMk/>
            <pc:sldMk cId="1715579543" sldId="259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6:25:34.692" v="241" actId="20577"/>
          <ac:spMkLst>
            <pc:docMk/>
            <pc:sldMk cId="1715579543" sldId="259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6:24:20.795" v="196" actId="22"/>
          <ac:picMkLst>
            <pc:docMk/>
            <pc:sldMk cId="1715579543" sldId="259"/>
            <ac:picMk id="3" creationId="{7A546F3E-6D7E-3CCA-8D30-A236CC2AB0E9}"/>
          </ac:picMkLst>
        </pc:picChg>
        <pc:picChg chg="del">
          <ac:chgData name="旭刚 王" userId="a4a5aed7-bf46-42d2-ae24-3525d82bc887" providerId="ADAL" clId="{A672B11F-C287-46DE-868B-F1B39FA75258}" dt="2022-08-12T06:24:16.295" v="195" actId="478"/>
          <ac:picMkLst>
            <pc:docMk/>
            <pc:sldMk cId="1715579543" sldId="259"/>
            <ac:picMk id="17" creationId="{2C543E2F-4F4D-48A1-84E6-87CAE22D5E4A}"/>
          </ac:picMkLst>
        </pc:picChg>
      </pc:sldChg>
      <pc:sldChg chg="add del">
        <pc:chgData name="旭刚 王" userId="a4a5aed7-bf46-42d2-ae24-3525d82bc887" providerId="ADAL" clId="{A672B11F-C287-46DE-868B-F1B39FA75258}" dt="2022-08-12T11:21:49.071" v="1998" actId="47"/>
        <pc:sldMkLst>
          <pc:docMk/>
          <pc:sldMk cId="2671288749" sldId="260"/>
        </pc:sldMkLst>
      </pc:sldChg>
      <pc:sldChg chg="addSp delSp modSp mod delAnim modAnim">
        <pc:chgData name="旭刚 王" userId="a4a5aed7-bf46-42d2-ae24-3525d82bc887" providerId="ADAL" clId="{A672B11F-C287-46DE-868B-F1B39FA75258}" dt="2022-08-12T08:07:58.882" v="961" actId="22"/>
        <pc:sldMkLst>
          <pc:docMk/>
          <pc:sldMk cId="2194191813" sldId="261"/>
        </pc:sldMkLst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8" creationId="{50B014A2-B0AC-1AA7-165C-F9E030B97710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9" creationId="{9C68C8A7-DC4B-500C-7D04-979D1D01768B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1" creationId="{5167AA62-2D7A-63F3-07DD-368717208769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2" creationId="{6BCB91F4-C71A-5642-4573-CB6DBB295650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3" creationId="{F685888D-BE3B-6301-9B6D-AD0583E3FA9D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4" creationId="{1B143222-0DF3-DE70-A8A0-41C613D51203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15" creationId="{7F21F01F-C513-991F-F308-5AD465291F04}"/>
          </ac:spMkLst>
        </pc:spChg>
        <pc:spChg chg="mod">
          <ac:chgData name="旭刚 王" userId="a4a5aed7-bf46-42d2-ae24-3525d82bc887" providerId="ADAL" clId="{A672B11F-C287-46DE-868B-F1B39FA75258}" dt="2022-08-12T08:07:14.508" v="955"/>
          <ac:spMkLst>
            <pc:docMk/>
            <pc:sldMk cId="2194191813" sldId="261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6:26:57.457" v="303" actId="14100"/>
          <ac:spMkLst>
            <pc:docMk/>
            <pc:sldMk cId="2194191813" sldId="261"/>
            <ac:spMk id="19" creationId="{BB7C2E90-6853-4DAC-95B6-0741556054F3}"/>
          </ac:spMkLst>
        </pc:spChg>
        <pc:spChg chg="mod">
          <ac:chgData name="旭刚 王" userId="a4a5aed7-bf46-42d2-ae24-3525d82bc887" providerId="ADAL" clId="{A672B11F-C287-46DE-868B-F1B39FA75258}" dt="2022-08-12T06:49:59.630" v="415" actId="14100"/>
          <ac:spMkLst>
            <pc:docMk/>
            <pc:sldMk cId="2194191813" sldId="261"/>
            <ac:spMk id="24" creationId="{EC626400-ADD4-4345-B3E8-5D1D8146A407}"/>
          </ac:spMkLst>
        </pc:spChg>
        <pc:spChg chg="mod">
          <ac:chgData name="旭刚 王" userId="a4a5aed7-bf46-42d2-ae24-3525d82bc887" providerId="ADAL" clId="{A672B11F-C287-46DE-868B-F1B39FA75258}" dt="2022-08-12T06:52:42.203" v="436"/>
          <ac:spMkLst>
            <pc:docMk/>
            <pc:sldMk cId="2194191813" sldId="261"/>
            <ac:spMk id="30" creationId="{E0DB307D-BD48-5773-827B-C3DE2E3EC20F}"/>
          </ac:spMkLst>
        </pc:spChg>
        <pc:spChg chg="add">
          <ac:chgData name="旭刚 王" userId="a4a5aed7-bf46-42d2-ae24-3525d82bc887" providerId="ADAL" clId="{A672B11F-C287-46DE-868B-F1B39FA75258}" dt="2022-08-12T08:07:58.882" v="961" actId="22"/>
          <ac:spMkLst>
            <pc:docMk/>
            <pc:sldMk cId="2194191813" sldId="261"/>
            <ac:spMk id="34" creationId="{CF14D023-607D-8B7A-5D9A-4BE4AF16C338}"/>
          </ac:spMkLst>
        </pc:spChg>
        <pc:spChg chg="mod">
          <ac:chgData name="旭刚 王" userId="a4a5aed7-bf46-42d2-ae24-3525d82bc887" providerId="ADAL" clId="{A672B11F-C287-46DE-868B-F1B39FA75258}" dt="2022-08-12T06:53:44.075" v="540" actId="20577"/>
          <ac:spMkLst>
            <pc:docMk/>
            <pc:sldMk cId="2194191813" sldId="261"/>
            <ac:spMk id="55" creationId="{ABE4AF97-4BF5-43AB-9C87-E42FC9BD63BD}"/>
          </ac:spMkLst>
        </pc:spChg>
        <pc:grpChg chg="add del mod">
          <ac:chgData name="旭刚 王" userId="a4a5aed7-bf46-42d2-ae24-3525d82bc887" providerId="ADAL" clId="{A672B11F-C287-46DE-868B-F1B39FA75258}" dt="2022-08-12T06:53:49.546" v="541" actId="478"/>
          <ac:grpSpMkLst>
            <pc:docMk/>
            <pc:sldMk cId="2194191813" sldId="261"/>
            <ac:grpSpMk id="7" creationId="{0A0A6377-AC9C-227B-0EBC-85CD617B8583}"/>
          </ac:grpSpMkLst>
        </pc:grpChg>
        <pc:grpChg chg="mod">
          <ac:chgData name="旭刚 王" userId="a4a5aed7-bf46-42d2-ae24-3525d82bc887" providerId="ADAL" clId="{A672B11F-C287-46DE-868B-F1B39FA75258}" dt="2022-08-12T06:52:42.203" v="436"/>
          <ac:grpSpMkLst>
            <pc:docMk/>
            <pc:sldMk cId="2194191813" sldId="261"/>
            <ac:grpSpMk id="10" creationId="{6250B581-717D-1B8E-506D-DD1C72FAA3F7}"/>
          </ac:grpSpMkLst>
        </pc:grpChg>
        <pc:grpChg chg="mod">
          <ac:chgData name="旭刚 王" userId="a4a5aed7-bf46-42d2-ae24-3525d82bc887" providerId="ADAL" clId="{A672B11F-C287-46DE-868B-F1B39FA75258}" dt="2022-08-12T06:53:55.274" v="543" actId="1076"/>
          <ac:grpSpMkLst>
            <pc:docMk/>
            <pc:sldMk cId="2194191813" sldId="261"/>
            <ac:grpSpMk id="53" creationId="{EA259CB4-55E5-4BAA-88B3-FA5F8BFCD2E0}"/>
          </ac:grpSpMkLst>
        </pc:grpChg>
        <pc:graphicFrameChg chg="del">
          <ac:chgData name="旭刚 王" userId="a4a5aed7-bf46-42d2-ae24-3525d82bc887" providerId="ADAL" clId="{A672B11F-C287-46DE-868B-F1B39FA75258}" dt="2022-08-12T06:49:16.258" v="377" actId="478"/>
          <ac:graphicFrameMkLst>
            <pc:docMk/>
            <pc:sldMk cId="2194191813" sldId="261"/>
            <ac:graphicFrameMk id="49" creationId="{19BF2FFE-B7BE-48FE-A3F3-932B98572F1C}"/>
          </ac:graphicFrameMkLst>
        </pc:graphicFrameChg>
        <pc:picChg chg="add">
          <ac:chgData name="旭刚 王" userId="a4a5aed7-bf46-42d2-ae24-3525d82bc887" providerId="ADAL" clId="{A672B11F-C287-46DE-868B-F1B39FA75258}" dt="2022-08-12T06:35:13.953" v="305" actId="22"/>
          <ac:picMkLst>
            <pc:docMk/>
            <pc:sldMk cId="2194191813" sldId="261"/>
            <ac:picMk id="3" creationId="{4A51E4DF-D0A9-AF4C-837E-607C5E14523D}"/>
          </ac:picMkLst>
        </pc:picChg>
        <pc:picChg chg="add mod">
          <ac:chgData name="旭刚 王" userId="a4a5aed7-bf46-42d2-ae24-3525d82bc887" providerId="ADAL" clId="{A672B11F-C287-46DE-868B-F1B39FA75258}" dt="2022-08-12T06:53:52.491" v="542" actId="14100"/>
          <ac:picMkLst>
            <pc:docMk/>
            <pc:sldMk cId="2194191813" sldId="261"/>
            <ac:picMk id="4" creationId="{DEB35E3C-189E-FB17-B2DD-C9308BD60132}"/>
          </ac:picMkLst>
        </pc:picChg>
        <pc:picChg chg="add mod">
          <ac:chgData name="旭刚 王" userId="a4a5aed7-bf46-42d2-ae24-3525d82bc887" providerId="ADAL" clId="{A672B11F-C287-46DE-868B-F1B39FA75258}" dt="2022-08-12T06:52:25.442" v="432" actId="14100"/>
          <ac:picMkLst>
            <pc:docMk/>
            <pc:sldMk cId="2194191813" sldId="261"/>
            <ac:picMk id="5" creationId="{BEE07598-6B44-06AF-555B-0867B9218E2A}"/>
          </ac:picMkLst>
        </pc:picChg>
        <pc:picChg chg="add del mod">
          <ac:chgData name="旭刚 王" userId="a4a5aed7-bf46-42d2-ae24-3525d82bc887" providerId="ADAL" clId="{A672B11F-C287-46DE-868B-F1B39FA75258}" dt="2022-08-12T06:52:18.999" v="427" actId="478"/>
          <ac:picMkLst>
            <pc:docMk/>
            <pc:sldMk cId="2194191813" sldId="261"/>
            <ac:picMk id="6" creationId="{28E75C53-B31D-BE69-51DD-4F9ABAA927CE}"/>
          </ac:picMkLst>
        </pc:picChg>
        <pc:picChg chg="mod">
          <ac:chgData name="旭刚 王" userId="a4a5aed7-bf46-42d2-ae24-3525d82bc887" providerId="ADAL" clId="{A672B11F-C287-46DE-868B-F1B39FA75258}" dt="2022-08-12T06:46:11.167" v="314" actId="1076"/>
          <ac:picMkLst>
            <pc:docMk/>
            <pc:sldMk cId="2194191813" sldId="261"/>
            <ac:picMk id="50" creationId="{48AA613F-6724-4DC5-8C0D-4750C47B159B}"/>
          </ac:picMkLst>
        </pc:picChg>
        <pc:picChg chg="mod">
          <ac:chgData name="旭刚 王" userId="a4a5aed7-bf46-42d2-ae24-3525d82bc887" providerId="ADAL" clId="{A672B11F-C287-46DE-868B-F1B39FA75258}" dt="2022-08-12T06:45:48.774" v="308" actId="14100"/>
          <ac:picMkLst>
            <pc:docMk/>
            <pc:sldMk cId="2194191813" sldId="261"/>
            <ac:picMk id="51" creationId="{6A4EC523-A05F-4149-92DA-F8E507A955B4}"/>
          </ac:picMkLst>
        </pc:picChg>
        <pc:picChg chg="mod">
          <ac:chgData name="旭刚 王" userId="a4a5aed7-bf46-42d2-ae24-3525d82bc887" providerId="ADAL" clId="{A672B11F-C287-46DE-868B-F1B39FA75258}" dt="2022-08-12T06:49:23.047" v="381" actId="1076"/>
          <ac:picMkLst>
            <pc:docMk/>
            <pc:sldMk cId="2194191813" sldId="261"/>
            <ac:picMk id="52" creationId="{32394A34-3464-439F-ACD4-A3E03BD8CFE6}"/>
          </ac:picMkLst>
        </pc:picChg>
        <pc:picChg chg="del">
          <ac:chgData name="旭刚 王" userId="a4a5aed7-bf46-42d2-ae24-3525d82bc887" providerId="ADAL" clId="{A672B11F-C287-46DE-868B-F1B39FA75258}" dt="2022-08-12T06:35:10.791" v="304" actId="478"/>
          <ac:picMkLst>
            <pc:docMk/>
            <pc:sldMk cId="2194191813" sldId="261"/>
            <ac:picMk id="67" creationId="{EDEB2161-F37F-4FF7-9D24-F85CF1833680}"/>
          </ac:picMkLst>
        </pc:picChg>
      </pc:sldChg>
      <pc:sldChg chg="addSp delSp modSp mod ord delAnim modAnim">
        <pc:chgData name="旭刚 王" userId="a4a5aed7-bf46-42d2-ae24-3525d82bc887" providerId="ADAL" clId="{A672B11F-C287-46DE-868B-F1B39FA75258}" dt="2022-08-12T11:33:56.927" v="2536" actId="1076"/>
        <pc:sldMkLst>
          <pc:docMk/>
          <pc:sldMk cId="2656173321" sldId="262"/>
        </pc:sldMkLst>
        <pc:spChg chg="mod">
          <ac:chgData name="旭刚 王" userId="a4a5aed7-bf46-42d2-ae24-3525d82bc887" providerId="ADAL" clId="{A672B11F-C287-46DE-868B-F1B39FA75258}" dt="2022-08-12T11:26:07.506" v="2094" actId="113"/>
          <ac:spMkLst>
            <pc:docMk/>
            <pc:sldMk cId="2656173321" sldId="262"/>
            <ac:spMk id="5" creationId="{160F513D-F5D8-B68A-3C48-9065CAFB0110}"/>
          </ac:spMkLst>
        </pc:spChg>
        <pc:spChg chg="add">
          <ac:chgData name="旭刚 王" userId="a4a5aed7-bf46-42d2-ae24-3525d82bc887" providerId="ADAL" clId="{A672B11F-C287-46DE-868B-F1B39FA75258}" dt="2022-08-12T09:02:57.142" v="1367" actId="22"/>
          <ac:spMkLst>
            <pc:docMk/>
            <pc:sldMk cId="2656173321" sldId="262"/>
            <ac:spMk id="6" creationId="{8FAD579A-C40F-6343-0BAA-48C514237B12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7" creationId="{1815D7D3-C2BF-C0CF-B266-C51811ABBE96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8" creationId="{488E7C84-DDCE-AF27-4468-A5042FA33A53}"/>
          </ac:spMkLst>
        </pc:spChg>
        <pc:spChg chg="mod">
          <ac:chgData name="旭刚 王" userId="a4a5aed7-bf46-42d2-ae24-3525d82bc887" providerId="ADAL" clId="{A672B11F-C287-46DE-868B-F1B39FA75258}" dt="2022-08-12T11:03:43.053" v="1408"/>
          <ac:spMkLst>
            <pc:docMk/>
            <pc:sldMk cId="2656173321" sldId="262"/>
            <ac:spMk id="10" creationId="{92B294D2-FBF5-9587-BB18-C2C2926E2440}"/>
          </ac:spMkLst>
        </pc:spChg>
        <pc:spChg chg="mod">
          <ac:chgData name="旭刚 王" userId="a4a5aed7-bf46-42d2-ae24-3525d82bc887" providerId="ADAL" clId="{A672B11F-C287-46DE-868B-F1B39FA75258}" dt="2022-08-12T11:24:55.894" v="2078" actId="20577"/>
          <ac:spMkLst>
            <pc:docMk/>
            <pc:sldMk cId="2656173321" sldId="262"/>
            <ac:spMk id="11" creationId="{B5888CF9-F520-B437-292A-29E6B15CCB20}"/>
          </ac:spMkLst>
        </pc:spChg>
        <pc:spChg chg="mod">
          <ac:chgData name="旭刚 王" userId="a4a5aed7-bf46-42d2-ae24-3525d82bc887" providerId="ADAL" clId="{A672B11F-C287-46DE-868B-F1B39FA75258}" dt="2022-08-12T11:17:28.830" v="1963" actId="1076"/>
          <ac:spMkLst>
            <pc:docMk/>
            <pc:sldMk cId="2656173321" sldId="262"/>
            <ac:spMk id="13" creationId="{06F6B00D-F8A8-9089-432E-8715B9B80500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14" creationId="{8CA04D58-F299-7671-6731-FB4B555A9FFA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15" creationId="{CF6C9D81-7E37-6423-7883-6DA0BFB09CF4}"/>
          </ac:spMkLst>
        </pc:spChg>
        <pc:spChg chg="mod">
          <ac:chgData name="旭刚 王" userId="a4a5aed7-bf46-42d2-ae24-3525d82bc887" providerId="ADAL" clId="{A672B11F-C287-46DE-868B-F1B39FA75258}" dt="2022-08-12T09:01:06.699" v="1294" actId="20577"/>
          <ac:spMkLst>
            <pc:docMk/>
            <pc:sldMk cId="2656173321" sldId="262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9:01:23.081" v="1319" actId="6549"/>
          <ac:spMkLst>
            <pc:docMk/>
            <pc:sldMk cId="2656173321" sldId="262"/>
            <ac:spMk id="19" creationId="{BB7C2E90-6853-4DAC-95B6-0741556054F3}"/>
          </ac:spMkLst>
        </pc:spChg>
        <pc:spChg chg="mod">
          <ac:chgData name="旭刚 王" userId="a4a5aed7-bf46-42d2-ae24-3525d82bc887" providerId="ADAL" clId="{A672B11F-C287-46DE-868B-F1B39FA75258}" dt="2022-08-12T11:07:00.932" v="1692"/>
          <ac:spMkLst>
            <pc:docMk/>
            <pc:sldMk cId="2656173321" sldId="262"/>
            <ac:spMk id="21" creationId="{F7C9FBE3-35B7-CFF5-7D99-A7D4DF17995B}"/>
          </ac:spMkLst>
        </pc:spChg>
        <pc:spChg chg="mod">
          <ac:chgData name="旭刚 王" userId="a4a5aed7-bf46-42d2-ae24-3525d82bc887" providerId="ADAL" clId="{A672B11F-C287-46DE-868B-F1B39FA75258}" dt="2022-08-12T11:24:58.409" v="2079" actId="20577"/>
          <ac:spMkLst>
            <pc:docMk/>
            <pc:sldMk cId="2656173321" sldId="262"/>
            <ac:spMk id="24" creationId="{063E3FC0-2DBC-153C-2167-606B77A24D64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6" creationId="{08EC7047-B05A-24C9-9B9E-4CAD12CE2419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7" creationId="{C29F1E16-24D4-167B-F752-85F0A1A7F9F2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28" creationId="{11CFA0D2-0CC2-53B2-0A28-8D0AD0ADC086}"/>
          </ac:spMkLst>
        </pc:spChg>
        <pc:spChg chg="mod">
          <ac:chgData name="旭刚 王" userId="a4a5aed7-bf46-42d2-ae24-3525d82bc887" providerId="ADAL" clId="{A672B11F-C287-46DE-868B-F1B39FA75258}" dt="2022-08-12T11:11:15.175" v="1886"/>
          <ac:spMkLst>
            <pc:docMk/>
            <pc:sldMk cId="2656173321" sldId="262"/>
            <ac:spMk id="30" creationId="{DC8532F8-3F98-F8C7-C2C5-B8D53F1BB0E0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2" creationId="{650A918B-7E99-BC5D-87B1-BA7D8BA61689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3" creationId="{ADA66C30-3791-7387-35CF-BCF145ACA642}"/>
          </ac:spMkLst>
        </pc:spChg>
        <pc:spChg chg="del mod">
          <ac:chgData name="旭刚 王" userId="a4a5aed7-bf46-42d2-ae24-3525d82bc887" providerId="ADAL" clId="{A672B11F-C287-46DE-868B-F1B39FA75258}" dt="2022-08-12T11:11:45.505" v="1892" actId="478"/>
          <ac:spMkLst>
            <pc:docMk/>
            <pc:sldMk cId="2656173321" sldId="262"/>
            <ac:spMk id="34" creationId="{AD900E4B-C5A8-4399-904F-ECC35769F2BF}"/>
          </ac:spMkLst>
        </pc:spChg>
        <pc:spChg chg="mod">
          <ac:chgData name="旭刚 王" userId="a4a5aed7-bf46-42d2-ae24-3525d82bc887" providerId="ADAL" clId="{A672B11F-C287-46DE-868B-F1B39FA75258}" dt="2022-08-12T11:11:38.081" v="1891"/>
          <ac:spMkLst>
            <pc:docMk/>
            <pc:sldMk cId="2656173321" sldId="262"/>
            <ac:spMk id="36" creationId="{1E4E593B-D804-204F-81AD-FE9E62C8F604}"/>
          </ac:spMkLst>
        </pc:spChg>
        <pc:grpChg chg="add mod">
          <ac:chgData name="旭刚 王" userId="a4a5aed7-bf46-42d2-ae24-3525d82bc887" providerId="ADAL" clId="{A672B11F-C287-46DE-868B-F1B39FA75258}" dt="2022-08-12T11:25:23.640" v="2080" actId="1076"/>
          <ac:grpSpMkLst>
            <pc:docMk/>
            <pc:sldMk cId="2656173321" sldId="262"/>
            <ac:grpSpMk id="2" creationId="{43CE610B-083F-964E-7F13-A787AE836156}"/>
          </ac:grpSpMkLst>
        </pc:grpChg>
        <pc:grpChg chg="mod">
          <ac:chgData name="旭刚 王" userId="a4a5aed7-bf46-42d2-ae24-3525d82bc887" providerId="ADAL" clId="{A672B11F-C287-46DE-868B-F1B39FA75258}" dt="2022-08-12T11:03:43.053" v="1408"/>
          <ac:grpSpMkLst>
            <pc:docMk/>
            <pc:sldMk cId="2656173321" sldId="262"/>
            <ac:grpSpMk id="9" creationId="{D1AB29D9-5735-43D9-607F-7CD3FEA8B773}"/>
          </ac:grpSpMkLst>
        </pc:grpChg>
        <pc:grpChg chg="add mod">
          <ac:chgData name="旭刚 王" userId="a4a5aed7-bf46-42d2-ae24-3525d82bc887" providerId="ADAL" clId="{A672B11F-C287-46DE-868B-F1B39FA75258}" dt="2022-08-12T11:11:34.253" v="1890" actId="1076"/>
          <ac:grpSpMkLst>
            <pc:docMk/>
            <pc:sldMk cId="2656173321" sldId="262"/>
            <ac:grpSpMk id="12" creationId="{3C7836FD-570F-8C26-C6BF-843F901F4258}"/>
          </ac:grpSpMkLst>
        </pc:grpChg>
        <pc:grpChg chg="del">
          <ac:chgData name="旭刚 王" userId="a4a5aed7-bf46-42d2-ae24-3525d82bc887" providerId="ADAL" clId="{A672B11F-C287-46DE-868B-F1B39FA75258}" dt="2022-08-12T11:09:28.535" v="1872" actId="478"/>
          <ac:grpSpMkLst>
            <pc:docMk/>
            <pc:sldMk cId="2656173321" sldId="262"/>
            <ac:grpSpMk id="16" creationId="{3FEAD508-B5A8-44AF-B210-92A4C77A45FC}"/>
          </ac:grpSpMkLst>
        </pc:grpChg>
        <pc:grpChg chg="mod">
          <ac:chgData name="旭刚 王" userId="a4a5aed7-bf46-42d2-ae24-3525d82bc887" providerId="ADAL" clId="{A672B11F-C287-46DE-868B-F1B39FA75258}" dt="2022-08-12T11:07:00.932" v="1692"/>
          <ac:grpSpMkLst>
            <pc:docMk/>
            <pc:sldMk cId="2656173321" sldId="262"/>
            <ac:grpSpMk id="20" creationId="{21A09690-38BC-1356-C082-0D19EE973A62}"/>
          </ac:grpSpMkLst>
        </pc:grpChg>
        <pc:grpChg chg="add del mod">
          <ac:chgData name="旭刚 王" userId="a4a5aed7-bf46-42d2-ae24-3525d82bc887" providerId="ADAL" clId="{A672B11F-C287-46DE-868B-F1B39FA75258}" dt="2022-08-12T11:11:21.345" v="1887"/>
          <ac:grpSpMkLst>
            <pc:docMk/>
            <pc:sldMk cId="2656173321" sldId="262"/>
            <ac:grpSpMk id="25" creationId="{893C32ED-1AE5-75EC-90F0-CE818AB24791}"/>
          </ac:grpSpMkLst>
        </pc:grpChg>
        <pc:grpChg chg="add mod">
          <ac:chgData name="旭刚 王" userId="a4a5aed7-bf46-42d2-ae24-3525d82bc887" providerId="ADAL" clId="{A672B11F-C287-46DE-868B-F1B39FA75258}" dt="2022-08-12T11:11:55.221" v="1894" actId="14100"/>
          <ac:grpSpMkLst>
            <pc:docMk/>
            <pc:sldMk cId="2656173321" sldId="262"/>
            <ac:grpSpMk id="31" creationId="{B0FC4167-BB16-53F5-A5BE-25F7F2BDB0C8}"/>
          </ac:grpSpMkLst>
        </pc:grpChg>
        <pc:graphicFrameChg chg="del mod">
          <ac:chgData name="旭刚 王" userId="a4a5aed7-bf46-42d2-ae24-3525d82bc887" providerId="ADAL" clId="{A672B11F-C287-46DE-868B-F1B39FA75258}" dt="2022-08-12T11:03:31.808" v="1404" actId="478"/>
          <ac:graphicFrameMkLst>
            <pc:docMk/>
            <pc:sldMk cId="2656173321" sldId="262"/>
            <ac:graphicFrameMk id="4" creationId="{E3AADC17-8293-47EC-A5B0-633054E07E49}"/>
          </ac:graphicFrameMkLst>
        </pc:graphicFrameChg>
        <pc:picChg chg="add">
          <ac:chgData name="旭刚 王" userId="a4a5aed7-bf46-42d2-ae24-3525d82bc887" providerId="ADAL" clId="{A672B11F-C287-46DE-868B-F1B39FA75258}" dt="2022-08-12T09:01:37.670" v="1321" actId="22"/>
          <ac:picMkLst>
            <pc:docMk/>
            <pc:sldMk cId="2656173321" sldId="262"/>
            <ac:picMk id="3" creationId="{F84E40B9-3E9E-B605-1A0F-271D2F63E57F}"/>
          </ac:picMkLst>
        </pc:picChg>
        <pc:picChg chg="del">
          <ac:chgData name="旭刚 王" userId="a4a5aed7-bf46-42d2-ae24-3525d82bc887" providerId="ADAL" clId="{A672B11F-C287-46DE-868B-F1B39FA75258}" dt="2022-08-12T09:01:37.313" v="1320" actId="478"/>
          <ac:picMkLst>
            <pc:docMk/>
            <pc:sldMk cId="2656173321" sldId="262"/>
            <ac:picMk id="21" creationId="{623D4D16-EC52-4680-960E-C9D8E38290A0}"/>
          </ac:picMkLst>
        </pc:picChg>
        <pc:picChg chg="add mod modCrop">
          <ac:chgData name="旭刚 王" userId="a4a5aed7-bf46-42d2-ae24-3525d82bc887" providerId="ADAL" clId="{A672B11F-C287-46DE-868B-F1B39FA75258}" dt="2022-08-12T11:33:56.927" v="2536" actId="1076"/>
          <ac:picMkLst>
            <pc:docMk/>
            <pc:sldMk cId="2656173321" sldId="262"/>
            <ac:picMk id="38" creationId="{7BDD36A6-A01E-C91F-682B-0EDB3726C117}"/>
          </ac:picMkLst>
        </pc:picChg>
        <pc:picChg chg="add mod">
          <ac:chgData name="旭刚 王" userId="a4a5aed7-bf46-42d2-ae24-3525d82bc887" providerId="ADAL" clId="{A672B11F-C287-46DE-868B-F1B39FA75258}" dt="2022-08-12T11:17:38.750" v="1967" actId="108"/>
          <ac:picMkLst>
            <pc:docMk/>
            <pc:sldMk cId="2656173321" sldId="262"/>
            <ac:picMk id="40" creationId="{C04B8DAD-243E-2FF5-A3B3-69A107A45FC0}"/>
          </ac:picMkLst>
        </pc:picChg>
        <pc:cxnChg chg="mod">
          <ac:chgData name="旭刚 王" userId="a4a5aed7-bf46-42d2-ae24-3525d82bc887" providerId="ADAL" clId="{A672B11F-C287-46DE-868B-F1B39FA75258}" dt="2022-08-12T11:11:15.175" v="1886"/>
          <ac:cxnSpMkLst>
            <pc:docMk/>
            <pc:sldMk cId="2656173321" sldId="262"/>
            <ac:cxnSpMk id="29" creationId="{F232970F-AE18-4030-10AD-682847A31086}"/>
          </ac:cxnSpMkLst>
        </pc:cxnChg>
        <pc:cxnChg chg="mod">
          <ac:chgData name="旭刚 王" userId="a4a5aed7-bf46-42d2-ae24-3525d82bc887" providerId="ADAL" clId="{A672B11F-C287-46DE-868B-F1B39FA75258}" dt="2022-08-12T11:11:38.081" v="1891"/>
          <ac:cxnSpMkLst>
            <pc:docMk/>
            <pc:sldMk cId="2656173321" sldId="262"/>
            <ac:cxnSpMk id="35" creationId="{0BEE20FD-CFA3-7878-7855-B262A3BCDC57}"/>
          </ac:cxnSpMkLst>
        </pc:cxnChg>
      </pc:sldChg>
      <pc:sldChg chg="addSp delSp modSp add del mod modAnim">
        <pc:chgData name="旭刚 王" userId="a4a5aed7-bf46-42d2-ae24-3525d82bc887" providerId="ADAL" clId="{A672B11F-C287-46DE-868B-F1B39FA75258}" dt="2022-08-16T07:37:57.916" v="3783"/>
        <pc:sldMkLst>
          <pc:docMk/>
          <pc:sldMk cId="212547709" sldId="288"/>
        </pc:sldMkLst>
        <pc:spChg chg="add del">
          <ac:chgData name="旭刚 王" userId="a4a5aed7-bf46-42d2-ae24-3525d82bc887" providerId="ADAL" clId="{A672B11F-C287-46DE-868B-F1B39FA75258}" dt="2022-08-12T08:13:36.455" v="969" actId="22"/>
          <ac:spMkLst>
            <pc:docMk/>
            <pc:sldMk cId="212547709" sldId="288"/>
            <ac:spMk id="5" creationId="{CBC5246C-FD34-5C2D-713C-2EB6D499E934}"/>
          </ac:spMkLst>
        </pc:spChg>
        <pc:spChg chg="mod">
          <ac:chgData name="旭刚 王" userId="a4a5aed7-bf46-42d2-ae24-3525d82bc887" providerId="ADAL" clId="{A672B11F-C287-46DE-868B-F1B39FA75258}" dt="2022-08-12T09:00:30.567" v="1243" actId="20577"/>
          <ac:spMkLst>
            <pc:docMk/>
            <pc:sldMk cId="212547709" sldId="288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9:00:50.430" v="1262" actId="1076"/>
          <ac:spMkLst>
            <pc:docMk/>
            <pc:sldMk cId="212547709" sldId="288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8:07:43.039" v="958" actId="22"/>
          <ac:picMkLst>
            <pc:docMk/>
            <pc:sldMk cId="212547709" sldId="288"/>
            <ac:picMk id="3" creationId="{B397AF45-D51A-D60D-9408-389A2622C56B}"/>
          </ac:picMkLst>
        </pc:picChg>
        <pc:picChg chg="del">
          <ac:chgData name="旭刚 王" userId="a4a5aed7-bf46-42d2-ae24-3525d82bc887" providerId="ADAL" clId="{A672B11F-C287-46DE-868B-F1B39FA75258}" dt="2022-08-12T08:07:44.695" v="959" actId="478"/>
          <ac:picMkLst>
            <pc:docMk/>
            <pc:sldMk cId="212547709" sldId="288"/>
            <ac:picMk id="13" creationId="{5C49DE8B-54CE-49D0-B68D-B6C5659C1472}"/>
          </ac:picMkLst>
        </pc:picChg>
      </pc:sldChg>
      <pc:sldChg chg="add del">
        <pc:chgData name="旭刚 王" userId="a4a5aed7-bf46-42d2-ae24-3525d82bc887" providerId="ADAL" clId="{A672B11F-C287-46DE-868B-F1B39FA75258}" dt="2022-08-12T11:21:49.071" v="1998" actId="47"/>
        <pc:sldMkLst>
          <pc:docMk/>
          <pc:sldMk cId="3605358690" sldId="289"/>
        </pc:sldMkLst>
      </pc:sldChg>
      <pc:sldChg chg="addSp delSp modSp add del mod ord modAnim">
        <pc:chgData name="旭刚 王" userId="a4a5aed7-bf46-42d2-ae24-3525d82bc887" providerId="ADAL" clId="{A672B11F-C287-46DE-868B-F1B39FA75258}" dt="2022-08-16T07:38:01.292" v="3784"/>
        <pc:sldMkLst>
          <pc:docMk/>
          <pc:sldMk cId="2585147994" sldId="291"/>
        </pc:sldMkLst>
        <pc:spChg chg="add">
          <ac:chgData name="旭刚 王" userId="a4a5aed7-bf46-42d2-ae24-3525d82bc887" providerId="ADAL" clId="{A672B11F-C287-46DE-868B-F1B39FA75258}" dt="2022-08-12T09:02:58.593" v="1368" actId="22"/>
          <ac:spMkLst>
            <pc:docMk/>
            <pc:sldMk cId="2585147994" sldId="291"/>
            <ac:spMk id="5" creationId="{C8F56DFC-9A1F-F368-7B66-531A7C74D6ED}"/>
          </ac:spMkLst>
        </pc:spChg>
        <pc:spChg chg="mod">
          <ac:chgData name="旭刚 王" userId="a4a5aed7-bf46-42d2-ae24-3525d82bc887" providerId="ADAL" clId="{A672B11F-C287-46DE-868B-F1B39FA75258}" dt="2022-08-12T09:01:57.375" v="1338" actId="20577"/>
          <ac:spMkLst>
            <pc:docMk/>
            <pc:sldMk cId="2585147994" sldId="291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2T09:02:17.530" v="1349" actId="1076"/>
          <ac:spMkLst>
            <pc:docMk/>
            <pc:sldMk cId="2585147994" sldId="291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9:02:21.854" v="1351" actId="22"/>
          <ac:picMkLst>
            <pc:docMk/>
            <pc:sldMk cId="2585147994" sldId="291"/>
            <ac:picMk id="3" creationId="{BAE268F2-21AA-9877-5CE0-E76513A62BAE}"/>
          </ac:picMkLst>
        </pc:picChg>
        <pc:picChg chg="del">
          <ac:chgData name="旭刚 王" userId="a4a5aed7-bf46-42d2-ae24-3525d82bc887" providerId="ADAL" clId="{A672B11F-C287-46DE-868B-F1B39FA75258}" dt="2022-08-12T09:02:19.257" v="1350" actId="478"/>
          <ac:picMkLst>
            <pc:docMk/>
            <pc:sldMk cId="2585147994" sldId="291"/>
            <ac:picMk id="13" creationId="{E6FB7019-20D5-4B3F-ACA5-EA955E7FA5B8}"/>
          </ac:picMkLst>
        </pc:picChg>
      </pc:sldChg>
      <pc:sldChg chg="addSp delSp modSp add del mod delAnim modAnim">
        <pc:chgData name="旭刚 王" userId="a4a5aed7-bf46-42d2-ae24-3525d82bc887" providerId="ADAL" clId="{A672B11F-C287-46DE-868B-F1B39FA75258}" dt="2022-08-16T04:55:08.899" v="3652" actId="167"/>
        <pc:sldMkLst>
          <pc:docMk/>
          <pc:sldMk cId="4089653573" sldId="293"/>
        </pc:sldMkLst>
        <pc:spChg chg="add">
          <ac:chgData name="旭刚 王" userId="a4a5aed7-bf46-42d2-ae24-3525d82bc887" providerId="ADAL" clId="{A672B11F-C287-46DE-868B-F1B39FA75258}" dt="2022-08-12T11:22:06.132" v="2001" actId="22"/>
          <ac:spMkLst>
            <pc:docMk/>
            <pc:sldMk cId="4089653573" sldId="293"/>
            <ac:spMk id="5" creationId="{255A2687-5BE5-8375-A06C-A74E857047D9}"/>
          </ac:spMkLst>
        </pc:spChg>
        <pc:spChg chg="mod">
          <ac:chgData name="旭刚 王" userId="a4a5aed7-bf46-42d2-ae24-3525d82bc887" providerId="ADAL" clId="{A672B11F-C287-46DE-868B-F1B39FA75258}" dt="2022-08-13T06:08:31.672" v="2628" actId="20577"/>
          <ac:spMkLst>
            <pc:docMk/>
            <pc:sldMk cId="4089653573" sldId="293"/>
            <ac:spMk id="9" creationId="{42F0F86E-0226-1EA9-B7A3-C76EDDED375E}"/>
          </ac:spMkLst>
        </pc:spChg>
        <pc:spChg chg="mod">
          <ac:chgData name="旭刚 王" userId="a4a5aed7-bf46-42d2-ae24-3525d82bc887" providerId="ADAL" clId="{A672B11F-C287-46DE-868B-F1B39FA75258}" dt="2022-08-13T06:08:43.325" v="2654" actId="20577"/>
          <ac:spMkLst>
            <pc:docMk/>
            <pc:sldMk cId="4089653573" sldId="293"/>
            <ac:spMk id="10" creationId="{56DEA73D-43AD-DAAF-07B5-8012B07DFF80}"/>
          </ac:spMkLst>
        </pc:spChg>
        <pc:spChg chg="mod">
          <ac:chgData name="旭刚 王" userId="a4a5aed7-bf46-42d2-ae24-3525d82bc887" providerId="ADAL" clId="{A672B11F-C287-46DE-868B-F1B39FA75258}" dt="2022-08-13T05:59:45.325" v="2609"/>
          <ac:spMkLst>
            <pc:docMk/>
            <pc:sldMk cId="4089653573" sldId="293"/>
            <ac:spMk id="12" creationId="{A162B0FC-8D99-0182-5AEE-AF2C0D06DFE9}"/>
          </ac:spMkLst>
        </pc:spChg>
        <pc:spChg chg="mod">
          <ac:chgData name="旭刚 王" userId="a4a5aed7-bf46-42d2-ae24-3525d82bc887" providerId="ADAL" clId="{A672B11F-C287-46DE-868B-F1B39FA75258}" dt="2022-08-12T11:22:22.050" v="2026" actId="20577"/>
          <ac:spMkLst>
            <pc:docMk/>
            <pc:sldMk cId="4089653573" sldId="293"/>
            <ac:spMk id="29" creationId="{86FD7BAD-CED3-402B-9C85-915FA0361CEC}"/>
          </ac:spMkLst>
        </pc:spChg>
        <pc:spChg chg="mod">
          <ac:chgData name="旭刚 王" userId="a4a5aed7-bf46-42d2-ae24-3525d82bc887" providerId="ADAL" clId="{A672B11F-C287-46DE-868B-F1B39FA75258}" dt="2022-08-12T11:22:11.938" v="2015" actId="20577"/>
          <ac:spMkLst>
            <pc:docMk/>
            <pc:sldMk cId="4089653573" sldId="293"/>
            <ac:spMk id="30" creationId="{C34344C1-016C-4A81-B7FE-E3618053F5DA}"/>
          </ac:spMkLst>
        </pc:spChg>
        <pc:spChg chg="mod">
          <ac:chgData name="旭刚 王" userId="a4a5aed7-bf46-42d2-ae24-3525d82bc887" providerId="ADAL" clId="{A672B11F-C287-46DE-868B-F1B39FA75258}" dt="2022-08-12T11:22:17.431" v="2024" actId="20577"/>
          <ac:spMkLst>
            <pc:docMk/>
            <pc:sldMk cId="4089653573" sldId="293"/>
            <ac:spMk id="31" creationId="{732FF1E6-B1E5-4B11-AE26-3AC59CD0EC72}"/>
          </ac:spMkLst>
        </pc:spChg>
        <pc:grpChg chg="add mod">
          <ac:chgData name="旭刚 王" userId="a4a5aed7-bf46-42d2-ae24-3525d82bc887" providerId="ADAL" clId="{A672B11F-C287-46DE-868B-F1B39FA75258}" dt="2022-08-13T05:59:45.325" v="2609"/>
          <ac:grpSpMkLst>
            <pc:docMk/>
            <pc:sldMk cId="4089653573" sldId="293"/>
            <ac:grpSpMk id="8" creationId="{D4852FF2-FB0E-9C1E-EA79-AA80AAACEAD1}"/>
          </ac:grpSpMkLst>
        </pc:grpChg>
        <pc:grpChg chg="del">
          <ac:chgData name="旭刚 王" userId="a4a5aed7-bf46-42d2-ae24-3525d82bc887" providerId="ADAL" clId="{A672B11F-C287-46DE-868B-F1B39FA75258}" dt="2022-08-13T05:59:39.784" v="2608" actId="478"/>
          <ac:grpSpMkLst>
            <pc:docMk/>
            <pc:sldMk cId="4089653573" sldId="293"/>
            <ac:grpSpMk id="28" creationId="{7711426A-3C10-495D-BCD0-ADE483528398}"/>
          </ac:grpSpMkLst>
        </pc:grpChg>
        <pc:picChg chg="add">
          <ac:chgData name="旭刚 王" userId="a4a5aed7-bf46-42d2-ae24-3525d82bc887" providerId="ADAL" clId="{A672B11F-C287-46DE-868B-F1B39FA75258}" dt="2022-08-12T11:22:06.132" v="2001" actId="22"/>
          <ac:picMkLst>
            <pc:docMk/>
            <pc:sldMk cId="4089653573" sldId="293"/>
            <ac:picMk id="3" creationId="{18C7F1F9-D537-325B-2716-B6C5591855F0}"/>
          </ac:picMkLst>
        </pc:picChg>
        <pc:picChg chg="add del mod modCrop">
          <ac:chgData name="旭刚 王" userId="a4a5aed7-bf46-42d2-ae24-3525d82bc887" providerId="ADAL" clId="{A672B11F-C287-46DE-868B-F1B39FA75258}" dt="2022-08-13T05:57:48.560" v="2600" actId="478"/>
          <ac:picMkLst>
            <pc:docMk/>
            <pc:sldMk cId="4089653573" sldId="293"/>
            <ac:picMk id="4" creationId="{7172B416-ACD6-F14E-4568-A183EBA99F68}"/>
          </ac:picMkLst>
        </pc:picChg>
        <pc:picChg chg="add mod ord modCrop">
          <ac:chgData name="旭刚 王" userId="a4a5aed7-bf46-42d2-ae24-3525d82bc887" providerId="ADAL" clId="{A672B11F-C287-46DE-868B-F1B39FA75258}" dt="2022-08-16T04:55:08.899" v="3652" actId="167"/>
          <ac:picMkLst>
            <pc:docMk/>
            <pc:sldMk cId="4089653573" sldId="293"/>
            <ac:picMk id="7" creationId="{E09B095F-EE06-D45E-6E0B-B9B3A0646B9D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19" creationId="{426D7631-785D-49E3-8D28-468945B3DEA1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20" creationId="{7567D8C8-3FA0-49BD-92C6-FA54611FC2E3}"/>
          </ac:picMkLst>
        </pc:picChg>
        <pc:picChg chg="del">
          <ac:chgData name="旭刚 王" userId="a4a5aed7-bf46-42d2-ae24-3525d82bc887" providerId="ADAL" clId="{A672B11F-C287-46DE-868B-F1B39FA75258}" dt="2022-08-12T11:21:56.227" v="1999" actId="478"/>
          <ac:picMkLst>
            <pc:docMk/>
            <pc:sldMk cId="4089653573" sldId="293"/>
            <ac:picMk id="21" creationId="{F1D2F67A-7303-4A9A-A07F-20BF820FB8CD}"/>
          </ac:picMkLst>
        </pc:picChg>
        <pc:picChg chg="del">
          <ac:chgData name="旭刚 王" userId="a4a5aed7-bf46-42d2-ae24-3525d82bc887" providerId="ADAL" clId="{A672B11F-C287-46DE-868B-F1B39FA75258}" dt="2022-08-12T11:21:58.408" v="2000" actId="478"/>
          <ac:picMkLst>
            <pc:docMk/>
            <pc:sldMk cId="4089653573" sldId="293"/>
            <ac:picMk id="34" creationId="{3AF16D36-93E6-4623-9AC1-0967F0F3A191}"/>
          </ac:picMkLst>
        </pc:picChg>
        <pc:cxnChg chg="mod">
          <ac:chgData name="旭刚 王" userId="a4a5aed7-bf46-42d2-ae24-3525d82bc887" providerId="ADAL" clId="{A672B11F-C287-46DE-868B-F1B39FA75258}" dt="2022-08-13T05:59:45.325" v="2609"/>
          <ac:cxnSpMkLst>
            <pc:docMk/>
            <pc:sldMk cId="4089653573" sldId="293"/>
            <ac:cxnSpMk id="11" creationId="{B20A2A70-32F8-3622-C007-0A802D76E214}"/>
          </ac:cxnSpMkLst>
        </pc:cxnChg>
      </pc:sldChg>
      <pc:sldChg chg="add del">
        <pc:chgData name="旭刚 王" userId="a4a5aed7-bf46-42d2-ae24-3525d82bc887" providerId="ADAL" clId="{A672B11F-C287-46DE-868B-F1B39FA75258}" dt="2022-08-12T11:21:46.145" v="1997" actId="47"/>
        <pc:sldMkLst>
          <pc:docMk/>
          <pc:sldMk cId="3591094425" sldId="294"/>
        </pc:sldMkLst>
      </pc:sldChg>
      <pc:sldChg chg="add del">
        <pc:chgData name="旭刚 王" userId="a4a5aed7-bf46-42d2-ae24-3525d82bc887" providerId="ADAL" clId="{A672B11F-C287-46DE-868B-F1B39FA75258}" dt="2022-08-12T11:21:46.145" v="1997" actId="47"/>
        <pc:sldMkLst>
          <pc:docMk/>
          <pc:sldMk cId="2027384162" sldId="295"/>
        </pc:sldMkLst>
      </pc:sldChg>
      <pc:sldChg chg="addSp delSp modSp add del mod modAnim">
        <pc:chgData name="旭刚 王" userId="a4a5aed7-bf46-42d2-ae24-3525d82bc887" providerId="ADAL" clId="{A672B11F-C287-46DE-868B-F1B39FA75258}" dt="2022-08-16T07:38:05.240" v="3785"/>
        <pc:sldMkLst>
          <pc:docMk/>
          <pc:sldMk cId="1510118900" sldId="300"/>
        </pc:sldMkLst>
        <pc:spChg chg="add">
          <ac:chgData name="旭刚 王" userId="a4a5aed7-bf46-42d2-ae24-3525d82bc887" providerId="ADAL" clId="{A672B11F-C287-46DE-868B-F1B39FA75258}" dt="2022-08-12T09:03:00.549" v="1369" actId="22"/>
          <ac:spMkLst>
            <pc:docMk/>
            <pc:sldMk cId="1510118900" sldId="300"/>
            <ac:spMk id="3" creationId="{91E07315-ECFA-EFF3-BDE2-CB86E7C53615}"/>
          </ac:spMkLst>
        </pc:spChg>
        <pc:spChg chg="mod">
          <ac:chgData name="旭刚 王" userId="a4a5aed7-bf46-42d2-ae24-3525d82bc887" providerId="ADAL" clId="{A672B11F-C287-46DE-868B-F1B39FA75258}" dt="2022-08-12T09:02:51.490" v="1366" actId="20577"/>
          <ac:spMkLst>
            <pc:docMk/>
            <pc:sldMk cId="1510118900" sldId="300"/>
            <ac:spMk id="113" creationId="{7389A2A8-74B3-466A-B33F-CBDE3159C886}"/>
          </ac:spMkLst>
        </pc:spChg>
        <pc:spChg chg="mod">
          <ac:chgData name="旭刚 王" userId="a4a5aed7-bf46-42d2-ae24-3525d82bc887" providerId="ADAL" clId="{A672B11F-C287-46DE-868B-F1B39FA75258}" dt="2022-08-14T04:58:51.230" v="3007" actId="1076"/>
          <ac:spMkLst>
            <pc:docMk/>
            <pc:sldMk cId="1510118900" sldId="300"/>
            <ac:spMk id="114" creationId="{BAFC31F1-4D23-4747-8195-7F1AF6932DC3}"/>
          </ac:spMkLst>
        </pc:spChg>
        <pc:picChg chg="add">
          <ac:chgData name="旭刚 王" userId="a4a5aed7-bf46-42d2-ae24-3525d82bc887" providerId="ADAL" clId="{A672B11F-C287-46DE-868B-F1B39FA75258}" dt="2022-08-12T09:03:25.662" v="1396" actId="22"/>
          <ac:picMkLst>
            <pc:docMk/>
            <pc:sldMk cId="1510118900" sldId="300"/>
            <ac:picMk id="5" creationId="{551A942E-449D-0194-4FFD-E7BE0A4BCA90}"/>
          </ac:picMkLst>
        </pc:picChg>
        <pc:picChg chg="del">
          <ac:chgData name="旭刚 王" userId="a4a5aed7-bf46-42d2-ae24-3525d82bc887" providerId="ADAL" clId="{A672B11F-C287-46DE-868B-F1B39FA75258}" dt="2022-08-12T09:03:21.130" v="1395" actId="478"/>
          <ac:picMkLst>
            <pc:docMk/>
            <pc:sldMk cId="1510118900" sldId="300"/>
            <ac:picMk id="13" creationId="{0A1812B5-6EF0-4CAF-B1CD-0A1860E97CD7}"/>
          </ac:picMkLst>
        </pc:picChg>
      </pc:sldChg>
      <pc:sldChg chg="addSp delSp modSp add del mod delAnim">
        <pc:chgData name="旭刚 王" userId="a4a5aed7-bf46-42d2-ae24-3525d82bc887" providerId="ADAL" clId="{A672B11F-C287-46DE-868B-F1B39FA75258}" dt="2022-08-14T04:57:17.626" v="3002" actId="47"/>
        <pc:sldMkLst>
          <pc:docMk/>
          <pc:sldMk cId="452524816" sldId="301"/>
        </pc:sldMkLst>
        <pc:spChg chg="add">
          <ac:chgData name="旭刚 王" userId="a4a5aed7-bf46-42d2-ae24-3525d82bc887" providerId="ADAL" clId="{A672B11F-C287-46DE-868B-F1B39FA75258}" dt="2022-08-12T11:22:43.072" v="2030" actId="22"/>
          <ac:spMkLst>
            <pc:docMk/>
            <pc:sldMk cId="452524816" sldId="301"/>
            <ac:spMk id="3" creationId="{6CEDF781-3FAE-01E8-F5A1-ED825E3175F3}"/>
          </ac:spMkLst>
        </pc:spChg>
        <pc:spChg chg="del">
          <ac:chgData name="旭刚 王" userId="a4a5aed7-bf46-42d2-ae24-3525d82bc887" providerId="ADAL" clId="{A672B11F-C287-46DE-868B-F1B39FA75258}" dt="2022-08-12T11:22:39.114" v="2028" actId="478"/>
          <ac:spMkLst>
            <pc:docMk/>
            <pc:sldMk cId="452524816" sldId="301"/>
            <ac:spMk id="22" creationId="{59C349A7-F25E-4729-967C-E9B7E6DC9132}"/>
          </ac:spMkLst>
        </pc:spChg>
        <pc:spChg chg="mod">
          <ac:chgData name="旭刚 王" userId="a4a5aed7-bf46-42d2-ae24-3525d82bc887" providerId="ADAL" clId="{A672B11F-C287-46DE-868B-F1B39FA75258}" dt="2022-08-12T11:22:45.548" v="2032" actId="20577"/>
          <ac:spMkLst>
            <pc:docMk/>
            <pc:sldMk cId="452524816" sldId="301"/>
            <ac:spMk id="29" creationId="{86FD7BAD-CED3-402B-9C85-915FA0361CEC}"/>
          </ac:spMkLst>
        </pc:spChg>
        <pc:spChg chg="mod">
          <ac:chgData name="旭刚 王" userId="a4a5aed7-bf46-42d2-ae24-3525d82bc887" providerId="ADAL" clId="{A672B11F-C287-46DE-868B-F1B39FA75258}" dt="2022-08-12T11:22:52.908" v="2052" actId="20577"/>
          <ac:spMkLst>
            <pc:docMk/>
            <pc:sldMk cId="452524816" sldId="301"/>
            <ac:spMk id="30" creationId="{C34344C1-016C-4A81-B7FE-E3618053F5DA}"/>
          </ac:spMkLst>
        </pc:spChg>
        <pc:spChg chg="mod">
          <ac:chgData name="旭刚 王" userId="a4a5aed7-bf46-42d2-ae24-3525d82bc887" providerId="ADAL" clId="{A672B11F-C287-46DE-868B-F1B39FA75258}" dt="2022-08-12T11:22:59.018" v="2065" actId="20577"/>
          <ac:spMkLst>
            <pc:docMk/>
            <pc:sldMk cId="452524816" sldId="301"/>
            <ac:spMk id="31" creationId="{732FF1E6-B1E5-4B11-AE26-3AC59CD0EC72}"/>
          </ac:spMkLst>
        </pc:spChg>
        <pc:picChg chg="add">
          <ac:chgData name="旭刚 王" userId="a4a5aed7-bf46-42d2-ae24-3525d82bc887" providerId="ADAL" clId="{A672B11F-C287-46DE-868B-F1B39FA75258}" dt="2022-08-12T11:22:43.072" v="2030" actId="22"/>
          <ac:picMkLst>
            <pc:docMk/>
            <pc:sldMk cId="452524816" sldId="301"/>
            <ac:picMk id="5" creationId="{BA225A9B-9A42-EEAD-784B-861B3029BA92}"/>
          </ac:picMkLst>
        </pc:picChg>
        <pc:picChg chg="del">
          <ac:chgData name="旭刚 王" userId="a4a5aed7-bf46-42d2-ae24-3525d82bc887" providerId="ADAL" clId="{A672B11F-C287-46DE-868B-F1B39FA75258}" dt="2022-08-12T11:22:39.735" v="2029" actId="478"/>
          <ac:picMkLst>
            <pc:docMk/>
            <pc:sldMk cId="452524816" sldId="301"/>
            <ac:picMk id="16" creationId="{4E748CDB-065F-4D80-B4C1-4FF2E8D222F2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7" creationId="{0D79F23B-60BD-4EFF-97DE-D7B4E69436F4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8" creationId="{ACE34EF3-C154-4DAA-A297-B5DC45BFB232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19" creationId="{641AD367-944A-440D-98A8-1B7FEF67C9B9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20" creationId="{5A2F504C-A110-452A-AB65-B3DA3A30DDB0}"/>
          </ac:picMkLst>
        </pc:picChg>
        <pc:picChg chg="del">
          <ac:chgData name="旭刚 王" userId="a4a5aed7-bf46-42d2-ae24-3525d82bc887" providerId="ADAL" clId="{A672B11F-C287-46DE-868B-F1B39FA75258}" dt="2022-08-12T11:22:37.086" v="2027" actId="478"/>
          <ac:picMkLst>
            <pc:docMk/>
            <pc:sldMk cId="452524816" sldId="301"/>
            <ac:picMk id="21" creationId="{C8F437A4-CE25-4F79-A79B-4E0FE75DCB9C}"/>
          </ac:picMkLst>
        </pc:picChg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25638909" sldId="304"/>
        </pc:sldMkLst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3137791086" sldId="305"/>
        </pc:sldMkLst>
      </pc:sldChg>
      <pc:sldChg chg="addSp delSp modSp mod modAnim">
        <pc:chgData name="旭刚 王" userId="a4a5aed7-bf46-42d2-ae24-3525d82bc887" providerId="ADAL" clId="{A672B11F-C287-46DE-868B-F1B39FA75258}" dt="2022-08-14T04:59:07.097" v="3008" actId="167"/>
        <pc:sldMkLst>
          <pc:docMk/>
          <pc:sldMk cId="3570097772" sldId="306"/>
        </pc:sldMkLst>
        <pc:spChg chg="mod">
          <ac:chgData name="旭刚 王" userId="a4a5aed7-bf46-42d2-ae24-3525d82bc887" providerId="ADAL" clId="{A672B11F-C287-46DE-868B-F1B39FA75258}" dt="2022-08-12T08:51:45.951" v="1021"/>
          <ac:spMkLst>
            <pc:docMk/>
            <pc:sldMk cId="3570097772" sldId="306"/>
            <ac:spMk id="4" creationId="{3BEFCAC7-9480-CD55-7EA7-335E7D9E2181}"/>
          </ac:spMkLst>
        </pc:spChg>
        <pc:spChg chg="mod">
          <ac:chgData name="旭刚 王" userId="a4a5aed7-bf46-42d2-ae24-3525d82bc887" providerId="ADAL" clId="{A672B11F-C287-46DE-868B-F1B39FA75258}" dt="2022-08-12T08:51:45.951" v="1021"/>
          <ac:spMkLst>
            <pc:docMk/>
            <pc:sldMk cId="3570097772" sldId="306"/>
            <ac:spMk id="5" creationId="{A55B69E7-0CB0-5A4D-A02E-FF7BB3BBEC8E}"/>
          </ac:spMkLst>
        </pc:spChg>
        <pc:spChg chg="add mod">
          <ac:chgData name="旭刚 王" userId="a4a5aed7-bf46-42d2-ae24-3525d82bc887" providerId="ADAL" clId="{A672B11F-C287-46DE-868B-F1B39FA75258}" dt="2022-08-14T04:59:07.097" v="3008" actId="167"/>
          <ac:spMkLst>
            <pc:docMk/>
            <pc:sldMk cId="3570097772" sldId="306"/>
            <ac:spMk id="8" creationId="{868F966E-1C1F-F019-B5E3-CAA178CD6BEE}"/>
          </ac:spMkLst>
        </pc:spChg>
        <pc:spChg chg="mod">
          <ac:chgData name="旭刚 王" userId="a4a5aed7-bf46-42d2-ae24-3525d82bc887" providerId="ADAL" clId="{A672B11F-C287-46DE-868B-F1B39FA75258}" dt="2022-08-12T08:51:32.688" v="1020" actId="12788"/>
          <ac:spMkLst>
            <pc:docMk/>
            <pc:sldMk cId="3570097772" sldId="306"/>
            <ac:spMk id="43" creationId="{FCCCBCBD-A72D-457B-81CB-A42156333B2D}"/>
          </ac:spMkLst>
        </pc:spChg>
        <pc:grpChg chg="add mod">
          <ac:chgData name="旭刚 王" userId="a4a5aed7-bf46-42d2-ae24-3525d82bc887" providerId="ADAL" clId="{A672B11F-C287-46DE-868B-F1B39FA75258}" dt="2022-08-12T08:51:45.951" v="1021"/>
          <ac:grpSpMkLst>
            <pc:docMk/>
            <pc:sldMk cId="3570097772" sldId="306"/>
            <ac:grpSpMk id="3" creationId="{6849802C-2910-4919-EB79-88279771DD40}"/>
          </ac:grpSpMkLst>
        </pc:grpChg>
        <pc:picChg chg="add mod">
          <ac:chgData name="旭刚 王" userId="a4a5aed7-bf46-42d2-ae24-3525d82bc887" providerId="ADAL" clId="{A672B11F-C287-46DE-868B-F1B39FA75258}" dt="2022-08-12T08:50:42.789" v="974" actId="12788"/>
          <ac:picMkLst>
            <pc:docMk/>
            <pc:sldMk cId="3570097772" sldId="306"/>
            <ac:picMk id="2" creationId="{5B8F732E-2B1A-2DB1-F21E-F7616E231699}"/>
          </ac:picMkLst>
        </pc:picChg>
        <pc:picChg chg="mod">
          <ac:chgData name="旭刚 王" userId="a4a5aed7-bf46-42d2-ae24-3525d82bc887" providerId="ADAL" clId="{A672B11F-C287-46DE-868B-F1B39FA75258}" dt="2022-08-12T08:51:45.951" v="1021"/>
          <ac:picMkLst>
            <pc:docMk/>
            <pc:sldMk cId="3570097772" sldId="306"/>
            <ac:picMk id="6" creationId="{0C0A97C8-A1D1-ED36-B146-0EBFD8C853EF}"/>
          </ac:picMkLst>
        </pc:picChg>
        <pc:picChg chg="del">
          <ac:chgData name="旭刚 王" userId="a4a5aed7-bf46-42d2-ae24-3525d82bc887" providerId="ADAL" clId="{A672B11F-C287-46DE-868B-F1B39FA75258}" dt="2022-08-12T08:50:30.474" v="971" actId="478"/>
          <ac:picMkLst>
            <pc:docMk/>
            <pc:sldMk cId="3570097772" sldId="306"/>
            <ac:picMk id="18" creationId="{16DBFF02-94B4-4052-A295-4C57D0F2A982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3" creationId="{8CADC580-601F-46E0-A5FB-B94F16FF5F80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4" creationId="{ABC5509F-F395-4070-B8CD-77363C832241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5" creationId="{F5594EB9-A714-45F7-B956-D6380BC1D9C9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6" creationId="{0C4E49D4-1D76-408C-8D4B-588CBF1E9C99}"/>
          </ac:picMkLst>
        </pc:picChg>
        <pc:picChg chg="del">
          <ac:chgData name="旭刚 王" userId="a4a5aed7-bf46-42d2-ae24-3525d82bc887" providerId="ADAL" clId="{A672B11F-C287-46DE-868B-F1B39FA75258}" dt="2022-08-12T08:54:32.826" v="1031" actId="478"/>
          <ac:picMkLst>
            <pc:docMk/>
            <pc:sldMk cId="3570097772" sldId="306"/>
            <ac:picMk id="27" creationId="{0C7F2573-F207-4287-86E1-D2481EB9D78A}"/>
          </ac:picMkLst>
        </pc:picChg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784660066" sldId="307"/>
        </pc:sldMkLst>
      </pc:sldChg>
      <pc:sldChg chg="add del">
        <pc:chgData name="旭刚 王" userId="a4a5aed7-bf46-42d2-ae24-3525d82bc887" providerId="ADAL" clId="{A672B11F-C287-46DE-868B-F1B39FA75258}" dt="2022-08-12T11:21:34.031" v="1980" actId="47"/>
        <pc:sldMkLst>
          <pc:docMk/>
          <pc:sldMk cId="789996497" sldId="308"/>
        </pc:sldMkLst>
      </pc:sldChg>
      <pc:sldChg chg="addSp delSp modSp add mod delAnim modAnim">
        <pc:chgData name="旭刚 王" userId="a4a5aed7-bf46-42d2-ae24-3525d82bc887" providerId="ADAL" clId="{A672B11F-C287-46DE-868B-F1B39FA75258}" dt="2022-08-12T08:07:59.653" v="962" actId="22"/>
        <pc:sldMkLst>
          <pc:docMk/>
          <pc:sldMk cId="3614214625" sldId="309"/>
        </pc:sldMkLst>
        <pc:spChg chg="mod">
          <ac:chgData name="旭刚 王" userId="a4a5aed7-bf46-42d2-ae24-3525d82bc887" providerId="ADAL" clId="{A672B11F-C287-46DE-868B-F1B39FA75258}" dt="2022-08-12T08:01:35.334" v="935" actId="6549"/>
          <ac:spMkLst>
            <pc:docMk/>
            <pc:sldMk cId="3614214625" sldId="309"/>
            <ac:spMk id="8" creationId="{01082C42-A0AD-4371-B60F-DA9A160B5F29}"/>
          </ac:spMkLst>
        </pc:spChg>
        <pc:spChg chg="mod">
          <ac:chgData name="旭刚 王" userId="a4a5aed7-bf46-42d2-ae24-3525d82bc887" providerId="ADAL" clId="{A672B11F-C287-46DE-868B-F1B39FA75258}" dt="2022-08-12T08:01:46.740" v="937" actId="14100"/>
          <ac:spMkLst>
            <pc:docMk/>
            <pc:sldMk cId="3614214625" sldId="309"/>
            <ac:spMk id="9" creationId="{50B75D8D-BD53-B372-86FB-EACBBCA85DAF}"/>
          </ac:spMkLst>
        </pc:spChg>
        <pc:spChg chg="add">
          <ac:chgData name="旭刚 王" userId="a4a5aed7-bf46-42d2-ae24-3525d82bc887" providerId="ADAL" clId="{A672B11F-C287-46DE-868B-F1B39FA75258}" dt="2022-08-12T08:07:59.653" v="962" actId="22"/>
          <ac:spMkLst>
            <pc:docMk/>
            <pc:sldMk cId="3614214625" sldId="309"/>
            <ac:spMk id="12" creationId="{8401AB1D-E046-FB23-1501-BC7325296E3A}"/>
          </ac:spMkLst>
        </pc:spChg>
        <pc:spChg chg="mod">
          <ac:chgData name="旭刚 王" userId="a4a5aed7-bf46-42d2-ae24-3525d82bc887" providerId="ADAL" clId="{A672B11F-C287-46DE-868B-F1B39FA75258}" dt="2022-08-12T08:07:14.508" v="955"/>
          <ac:spMkLst>
            <pc:docMk/>
            <pc:sldMk cId="3614214625" sldId="309"/>
            <ac:spMk id="18" creationId="{39757E4C-15F7-4D81-BD34-FC7149B009F2}"/>
          </ac:spMkLst>
        </pc:spChg>
        <pc:spChg chg="mod">
          <ac:chgData name="旭刚 王" userId="a4a5aed7-bf46-42d2-ae24-3525d82bc887" providerId="ADAL" clId="{A672B11F-C287-46DE-868B-F1B39FA75258}" dt="2022-08-12T08:01:07.196" v="927" actId="20577"/>
          <ac:spMkLst>
            <pc:docMk/>
            <pc:sldMk cId="3614214625" sldId="309"/>
            <ac:spMk id="24" creationId="{EC626400-ADD4-4345-B3E8-5D1D8146A407}"/>
          </ac:spMkLst>
        </pc:spChg>
        <pc:grpChg chg="add mod">
          <ac:chgData name="旭刚 王" userId="a4a5aed7-bf46-42d2-ae24-3525d82bc887" providerId="ADAL" clId="{A672B11F-C287-46DE-868B-F1B39FA75258}" dt="2022-08-12T08:01:53.247" v="938" actId="1076"/>
          <ac:grpSpMkLst>
            <pc:docMk/>
            <pc:sldMk cId="3614214625" sldId="309"/>
            <ac:grpSpMk id="7" creationId="{CE9305E7-8EA1-9156-C2E3-A6F09473B885}"/>
          </ac:grpSpMkLst>
        </pc:grpChg>
        <pc:grpChg chg="mod">
          <ac:chgData name="旭刚 王" userId="a4a5aed7-bf46-42d2-ae24-3525d82bc887" providerId="ADAL" clId="{A672B11F-C287-46DE-868B-F1B39FA75258}" dt="2022-08-12T07:59:36.822" v="872" actId="1076"/>
          <ac:grpSpMkLst>
            <pc:docMk/>
            <pc:sldMk cId="3614214625" sldId="309"/>
            <ac:grpSpMk id="20" creationId="{42EE81E3-7BE7-49B6-A217-49DC4D66EF2C}"/>
          </ac:grpSpMkLst>
        </pc:grpChg>
        <pc:grpChg chg="del">
          <ac:chgData name="旭刚 王" userId="a4a5aed7-bf46-42d2-ae24-3525d82bc887" providerId="ADAL" clId="{A672B11F-C287-46DE-868B-F1B39FA75258}" dt="2022-08-12T07:53:33.723" v="551" actId="478"/>
          <ac:grpSpMkLst>
            <pc:docMk/>
            <pc:sldMk cId="3614214625" sldId="309"/>
            <ac:grpSpMk id="53" creationId="{EA259CB4-55E5-4BAA-88B3-FA5F8BFCD2E0}"/>
          </ac:grpSpMkLst>
        </pc:grpChg>
        <pc:picChg chg="del">
          <ac:chgData name="旭刚 王" userId="a4a5aed7-bf46-42d2-ae24-3525d82bc887" providerId="ADAL" clId="{A672B11F-C287-46DE-868B-F1B39FA75258}" dt="2022-08-12T07:53:31.401" v="550" actId="478"/>
          <ac:picMkLst>
            <pc:docMk/>
            <pc:sldMk cId="3614214625" sldId="309"/>
            <ac:picMk id="4" creationId="{DEB35E3C-189E-FB17-B2DD-C9308BD60132}"/>
          </ac:picMkLst>
        </pc:picChg>
        <pc:picChg chg="del mod">
          <ac:chgData name="旭刚 王" userId="a4a5aed7-bf46-42d2-ae24-3525d82bc887" providerId="ADAL" clId="{A672B11F-C287-46DE-868B-F1B39FA75258}" dt="2022-08-12T07:53:30.978" v="549" actId="478"/>
          <ac:picMkLst>
            <pc:docMk/>
            <pc:sldMk cId="3614214625" sldId="309"/>
            <ac:picMk id="5" creationId="{BEE07598-6B44-06AF-555B-0867B9218E2A}"/>
          </ac:picMkLst>
        </pc:picChg>
        <pc:picChg chg="add mod modCrop">
          <ac:chgData name="旭刚 王" userId="a4a5aed7-bf46-42d2-ae24-3525d82bc887" providerId="ADAL" clId="{A672B11F-C287-46DE-868B-F1B39FA75258}" dt="2022-08-12T07:59:36.822" v="872" actId="1076"/>
          <ac:picMkLst>
            <pc:docMk/>
            <pc:sldMk cId="3614214625" sldId="309"/>
            <ac:picMk id="6" creationId="{BC16EAA4-9BD1-2C46-63DA-07FA502FC905}"/>
          </ac:picMkLst>
        </pc:picChg>
        <pc:picChg chg="mod">
          <ac:chgData name="旭刚 王" userId="a4a5aed7-bf46-42d2-ae24-3525d82bc887" providerId="ADAL" clId="{A672B11F-C287-46DE-868B-F1B39FA75258}" dt="2022-08-12T08:00:15.109" v="873"/>
          <ac:picMkLst>
            <pc:docMk/>
            <pc:sldMk cId="3614214625" sldId="309"/>
            <ac:picMk id="10" creationId="{F39452A2-FB88-B065-4EA3-073D31E69DA2}"/>
          </ac:picMkLst>
        </pc:picChg>
        <pc:picChg chg="del">
          <ac:chgData name="旭刚 王" userId="a4a5aed7-bf46-42d2-ae24-3525d82bc887" providerId="ADAL" clId="{A672B11F-C287-46DE-868B-F1B39FA75258}" dt="2022-08-12T07:53:29.756" v="546" actId="478"/>
          <ac:picMkLst>
            <pc:docMk/>
            <pc:sldMk cId="3614214625" sldId="309"/>
            <ac:picMk id="50" creationId="{48AA613F-6724-4DC5-8C0D-4750C47B159B}"/>
          </ac:picMkLst>
        </pc:picChg>
        <pc:picChg chg="del">
          <ac:chgData name="旭刚 王" userId="a4a5aed7-bf46-42d2-ae24-3525d82bc887" providerId="ADAL" clId="{A672B11F-C287-46DE-868B-F1B39FA75258}" dt="2022-08-12T07:53:30.235" v="547" actId="478"/>
          <ac:picMkLst>
            <pc:docMk/>
            <pc:sldMk cId="3614214625" sldId="309"/>
            <ac:picMk id="51" creationId="{6A4EC523-A05F-4149-92DA-F8E507A955B4}"/>
          </ac:picMkLst>
        </pc:picChg>
        <pc:picChg chg="del">
          <ac:chgData name="旭刚 王" userId="a4a5aed7-bf46-42d2-ae24-3525d82bc887" providerId="ADAL" clId="{A672B11F-C287-46DE-868B-F1B39FA75258}" dt="2022-08-12T07:53:29.146" v="545" actId="478"/>
          <ac:picMkLst>
            <pc:docMk/>
            <pc:sldMk cId="3614214625" sldId="309"/>
            <ac:picMk id="52" creationId="{32394A34-3464-439F-ACD4-A3E03BD8CFE6}"/>
          </ac:picMkLst>
        </pc:picChg>
      </pc:sldChg>
      <pc:sldChg chg="delSp add del mod delAnim">
        <pc:chgData name="旭刚 王" userId="a4a5aed7-bf46-42d2-ae24-3525d82bc887" providerId="ADAL" clId="{A672B11F-C287-46DE-868B-F1B39FA75258}" dt="2022-08-12T06:13:44.236" v="194" actId="2696"/>
        <pc:sldMkLst>
          <pc:docMk/>
          <pc:sldMk cId="4054088811" sldId="309"/>
        </pc:sldMkLst>
        <pc:spChg chg="del">
          <ac:chgData name="旭刚 王" userId="a4a5aed7-bf46-42d2-ae24-3525d82bc887" providerId="ADAL" clId="{A672B11F-C287-46DE-868B-F1B39FA75258}" dt="2022-08-12T06:12:11.096" v="177" actId="478"/>
          <ac:spMkLst>
            <pc:docMk/>
            <pc:sldMk cId="4054088811" sldId="309"/>
            <ac:spMk id="2" creationId="{F4DDB69E-C4E1-4D02-416E-7850A78CE484}"/>
          </ac:spMkLst>
        </pc:spChg>
        <pc:spChg chg="del">
          <ac:chgData name="旭刚 王" userId="a4a5aed7-bf46-42d2-ae24-3525d82bc887" providerId="ADAL" clId="{A672B11F-C287-46DE-868B-F1B39FA75258}" dt="2022-08-12T06:12:09.507" v="175" actId="478"/>
          <ac:spMkLst>
            <pc:docMk/>
            <pc:sldMk cId="4054088811" sldId="309"/>
            <ac:spMk id="162" creationId="{5A5DF6BA-3D48-485B-8021-02AD18212ACF}"/>
          </ac:spMkLst>
        </pc:spChg>
        <pc:grpChg chg="del">
          <ac:chgData name="旭刚 王" userId="a4a5aed7-bf46-42d2-ae24-3525d82bc887" providerId="ADAL" clId="{A672B11F-C287-46DE-868B-F1B39FA75258}" dt="2022-08-12T06:12:09.984" v="176" actId="478"/>
          <ac:grpSpMkLst>
            <pc:docMk/>
            <pc:sldMk cId="4054088811" sldId="309"/>
            <ac:grpSpMk id="178" creationId="{41AEEB7E-72A0-45B2-B411-240904C7E9E4}"/>
          </ac:grpSpMkLst>
        </pc:grpChg>
        <pc:picChg chg="del">
          <ac:chgData name="旭刚 王" userId="a4a5aed7-bf46-42d2-ae24-3525d82bc887" providerId="ADAL" clId="{A672B11F-C287-46DE-868B-F1B39FA75258}" dt="2022-08-12T06:12:07.556" v="174" actId="478"/>
          <ac:picMkLst>
            <pc:docMk/>
            <pc:sldMk cId="4054088811" sldId="309"/>
            <ac:picMk id="5" creationId="{8A10710D-54D4-E0DE-3986-988505C0657C}"/>
          </ac:picMkLst>
        </pc:picChg>
        <pc:cxnChg chg="del">
          <ac:chgData name="旭刚 王" userId="a4a5aed7-bf46-42d2-ae24-3525d82bc887" providerId="ADAL" clId="{A672B11F-C287-46DE-868B-F1B39FA75258}" dt="2022-08-12T06:12:11.655" v="178" actId="478"/>
          <ac:cxnSpMkLst>
            <pc:docMk/>
            <pc:sldMk cId="4054088811" sldId="309"/>
            <ac:cxnSpMk id="181" creationId="{C8456B53-DFE3-4CD9-B3ED-D0E987B71D1D}"/>
          </ac:cxnSpMkLst>
        </pc:cxnChg>
      </pc:sldChg>
      <pc:sldChg chg="delSp add del mod delAnim">
        <pc:chgData name="旭刚 王" userId="a4a5aed7-bf46-42d2-ae24-3525d82bc887" providerId="ADAL" clId="{A672B11F-C287-46DE-868B-F1B39FA75258}" dt="2022-08-12T11:23:19.599" v="2068" actId="47"/>
        <pc:sldMkLst>
          <pc:docMk/>
          <pc:sldMk cId="150524441" sldId="310"/>
        </pc:sldMkLst>
        <pc:grpChg chg="del">
          <ac:chgData name="旭刚 王" userId="a4a5aed7-bf46-42d2-ae24-3525d82bc887" providerId="ADAL" clId="{A672B11F-C287-46DE-868B-F1B39FA75258}" dt="2022-08-12T11:23:15.270" v="2066" actId="478"/>
          <ac:grpSpMkLst>
            <pc:docMk/>
            <pc:sldMk cId="150524441" sldId="310"/>
            <ac:grpSpMk id="16" creationId="{3FEAD508-B5A8-44AF-B210-92A4C77A45FC}"/>
          </ac:grpSpMkLst>
        </pc:grpChg>
      </pc:sldChg>
      <pc:sldChg chg="addSp delSp modSp add mod modAnim">
        <pc:chgData name="旭刚 王" userId="a4a5aed7-bf46-42d2-ae24-3525d82bc887" providerId="ADAL" clId="{A672B11F-C287-46DE-868B-F1B39FA75258}" dt="2022-08-12T11:37:21.638" v="2584"/>
        <pc:sldMkLst>
          <pc:docMk/>
          <pc:sldMk cId="155141131" sldId="310"/>
        </pc:sldMkLst>
        <pc:spChg chg="mod">
          <ac:chgData name="旭刚 王" userId="a4a5aed7-bf46-42d2-ae24-3525d82bc887" providerId="ADAL" clId="{A672B11F-C287-46DE-868B-F1B39FA75258}" dt="2022-08-12T11:30:05.081" v="2363" actId="20577"/>
          <ac:spMkLst>
            <pc:docMk/>
            <pc:sldMk cId="155141131" sldId="310"/>
            <ac:spMk id="5" creationId="{160F513D-F5D8-B68A-3C48-9065CAFB0110}"/>
          </ac:spMkLst>
        </pc:spChg>
        <pc:spChg chg="mod">
          <ac:chgData name="旭刚 王" userId="a4a5aed7-bf46-42d2-ae24-3525d82bc887" providerId="ADAL" clId="{A672B11F-C287-46DE-868B-F1B39FA75258}" dt="2022-08-12T11:26:28.937" v="2097" actId="20577"/>
          <ac:spMkLst>
            <pc:docMk/>
            <pc:sldMk cId="155141131" sldId="310"/>
            <ac:spMk id="11" creationId="{B5888CF9-F520-B437-292A-29E6B15CCB20}"/>
          </ac:spMkLst>
        </pc:spChg>
        <pc:spChg chg="mod">
          <ac:chgData name="旭刚 王" userId="a4a5aed7-bf46-42d2-ae24-3525d82bc887" providerId="ADAL" clId="{A672B11F-C287-46DE-868B-F1B39FA75258}" dt="2022-08-12T11:32:56.930" v="2527" actId="14100"/>
          <ac:spMkLst>
            <pc:docMk/>
            <pc:sldMk cId="155141131" sldId="310"/>
            <ac:spMk id="13" creationId="{06F6B00D-F8A8-9089-432E-8715B9B80500}"/>
          </ac:spMkLst>
        </pc:spChg>
        <pc:spChg chg="add">
          <ac:chgData name="旭刚 王" userId="a4a5aed7-bf46-42d2-ae24-3525d82bc887" providerId="ADAL" clId="{A672B11F-C287-46DE-868B-F1B39FA75258}" dt="2022-08-12T11:36:30.191" v="2546" actId="767"/>
          <ac:spMkLst>
            <pc:docMk/>
            <pc:sldMk cId="155141131" sldId="310"/>
            <ac:spMk id="17" creationId="{2910BB1E-B00B-A9C7-F989-225735521387}"/>
          </ac:spMkLst>
        </pc:spChg>
        <pc:spChg chg="add del mod">
          <ac:chgData name="旭刚 王" userId="a4a5aed7-bf46-42d2-ae24-3525d82bc887" providerId="ADAL" clId="{A672B11F-C287-46DE-868B-F1B39FA75258}" dt="2022-08-12T11:36:32.321" v="2548" actId="767"/>
          <ac:spMkLst>
            <pc:docMk/>
            <pc:sldMk cId="155141131" sldId="310"/>
            <ac:spMk id="18" creationId="{06075371-2AAD-B828-FF00-79DDBE6BEF23}"/>
          </ac:spMkLst>
        </pc:spChg>
        <pc:spChg chg="add mod">
          <ac:chgData name="旭刚 王" userId="a4a5aed7-bf46-42d2-ae24-3525d82bc887" providerId="ADAL" clId="{A672B11F-C287-46DE-868B-F1B39FA75258}" dt="2022-08-12T11:37:08.355" v="2581" actId="1076"/>
          <ac:spMkLst>
            <pc:docMk/>
            <pc:sldMk cId="155141131" sldId="310"/>
            <ac:spMk id="19" creationId="{4A5E4020-4D67-0690-DDE6-0219B37C20F6}"/>
          </ac:spMkLst>
        </pc:spChg>
        <pc:spChg chg="mod">
          <ac:chgData name="旭刚 王" userId="a4a5aed7-bf46-42d2-ae24-3525d82bc887" providerId="ADAL" clId="{A672B11F-C287-46DE-868B-F1B39FA75258}" dt="2022-08-12T11:26:33.173" v="2099" actId="20577"/>
          <ac:spMkLst>
            <pc:docMk/>
            <pc:sldMk cId="155141131" sldId="310"/>
            <ac:spMk id="24" creationId="{063E3FC0-2DBC-153C-2167-606B77A24D64}"/>
          </ac:spMkLst>
        </pc:spChg>
        <pc:picChg chg="add mod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16" creationId="{16B57912-8FB0-1626-B5B6-6B458B6C225E}"/>
          </ac:picMkLst>
        </pc:picChg>
        <pc:picChg chg="mod modCrop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38" creationId="{7BDD36A6-A01E-C91F-682B-0EDB3726C117}"/>
          </ac:picMkLst>
        </pc:picChg>
        <pc:picChg chg="mod modCrop">
          <ac:chgData name="旭刚 王" userId="a4a5aed7-bf46-42d2-ae24-3525d82bc887" providerId="ADAL" clId="{A672B11F-C287-46DE-868B-F1B39FA75258}" dt="2022-08-12T11:36:13.683" v="2545" actId="408"/>
          <ac:picMkLst>
            <pc:docMk/>
            <pc:sldMk cId="155141131" sldId="310"/>
            <ac:picMk id="40" creationId="{C04B8DAD-243E-2FF5-A3B3-69A107A45FC0}"/>
          </ac:picMkLst>
        </pc:picChg>
      </pc:sldChg>
      <pc:sldChg chg="add del ord">
        <pc:chgData name="旭刚 王" userId="a4a5aed7-bf46-42d2-ae24-3525d82bc887" providerId="ADAL" clId="{A672B11F-C287-46DE-868B-F1B39FA75258}" dt="2022-08-12T09:03:32.062" v="1397" actId="47"/>
        <pc:sldMkLst>
          <pc:docMk/>
          <pc:sldMk cId="1810334229" sldId="310"/>
        </pc:sldMkLst>
      </pc:sldChg>
      <pc:sldChg chg="add">
        <pc:chgData name="旭刚 王" userId="a4a5aed7-bf46-42d2-ae24-3525d82bc887" providerId="ADAL" clId="{A672B11F-C287-46DE-868B-F1B39FA75258}" dt="2022-08-16T07:37:50.920" v="3782"/>
        <pc:sldMkLst>
          <pc:docMk/>
          <pc:sldMk cId="157381266" sldId="311"/>
        </pc:sldMkLst>
      </pc:sldChg>
      <pc:sldChg chg="addSp delSp modSp add del mod delAnim modAnim">
        <pc:chgData name="旭刚 王" userId="a4a5aed7-bf46-42d2-ae24-3525d82bc887" providerId="ADAL" clId="{A672B11F-C287-46DE-868B-F1B39FA75258}" dt="2022-08-16T04:49:42.311" v="3641" actId="2696"/>
        <pc:sldMkLst>
          <pc:docMk/>
          <pc:sldMk cId="699212013" sldId="311"/>
        </pc:sldMkLst>
        <pc:picChg chg="add del mod modCrop">
          <ac:chgData name="旭刚 王" userId="a4a5aed7-bf46-42d2-ae24-3525d82bc887" providerId="ADAL" clId="{A672B11F-C287-46DE-868B-F1B39FA75258}" dt="2022-08-13T07:19:14.520" v="2678" actId="478"/>
          <ac:picMkLst>
            <pc:docMk/>
            <pc:sldMk cId="699212013" sldId="311"/>
            <ac:picMk id="4" creationId="{34A15C5C-476E-6AFC-6AE0-411D8B8DB78A}"/>
          </ac:picMkLst>
        </pc:picChg>
        <pc:picChg chg="del">
          <ac:chgData name="旭刚 王" userId="a4a5aed7-bf46-42d2-ae24-3525d82bc887" providerId="ADAL" clId="{A672B11F-C287-46DE-868B-F1B39FA75258}" dt="2022-08-13T07:08:58.652" v="2656" actId="478"/>
          <ac:picMkLst>
            <pc:docMk/>
            <pc:sldMk cId="699212013" sldId="311"/>
            <ac:picMk id="7" creationId="{E09B095F-EE06-D45E-6E0B-B9B3A0646B9D}"/>
          </ac:picMkLst>
        </pc:picChg>
        <pc:picChg chg="add mod modCrop">
          <ac:chgData name="旭刚 王" userId="a4a5aed7-bf46-42d2-ae24-3525d82bc887" providerId="ADAL" clId="{A672B11F-C287-46DE-868B-F1B39FA75258}" dt="2022-08-13T07:21:00.498" v="2688" actId="1076"/>
          <ac:picMkLst>
            <pc:docMk/>
            <pc:sldMk cId="699212013" sldId="311"/>
            <ac:picMk id="13" creationId="{5F8E073D-CA36-FA6E-5105-BD614F84BC7C}"/>
          </ac:picMkLst>
        </pc:picChg>
      </pc:sldChg>
      <pc:sldChg chg="modSp add del mod">
        <pc:chgData name="旭刚 王" userId="a4a5aed7-bf46-42d2-ae24-3525d82bc887" providerId="ADAL" clId="{A672B11F-C287-46DE-868B-F1B39FA75258}" dt="2022-08-12T11:24:42.320" v="2077" actId="2696"/>
        <pc:sldMkLst>
          <pc:docMk/>
          <pc:sldMk cId="1105787593" sldId="311"/>
        </pc:sldMkLst>
        <pc:grpChg chg="mod">
          <ac:chgData name="旭刚 王" userId="a4a5aed7-bf46-42d2-ae24-3525d82bc887" providerId="ADAL" clId="{A672B11F-C287-46DE-868B-F1B39FA75258}" dt="2022-08-12T11:24:30.595" v="2076" actId="1076"/>
          <ac:grpSpMkLst>
            <pc:docMk/>
            <pc:sldMk cId="1105787593" sldId="311"/>
            <ac:grpSpMk id="12" creationId="{3C7836FD-570F-8C26-C6BF-843F901F4258}"/>
          </ac:grpSpMkLst>
        </pc:grpChg>
      </pc:sldChg>
      <pc:sldChg chg="add del">
        <pc:chgData name="旭刚 王" userId="a4a5aed7-bf46-42d2-ae24-3525d82bc887" providerId="ADAL" clId="{A672B11F-C287-46DE-868B-F1B39FA75258}" dt="2022-08-12T11:03:39.309" v="1407"/>
        <pc:sldMkLst>
          <pc:docMk/>
          <pc:sldMk cId="1692556735" sldId="311"/>
        </pc:sldMkLst>
      </pc:sldChg>
      <pc:sldChg chg="modSp add del mod">
        <pc:chgData name="旭刚 王" userId="a4a5aed7-bf46-42d2-ae24-3525d82bc887" providerId="ADAL" clId="{A672B11F-C287-46DE-868B-F1B39FA75258}" dt="2022-08-12T11:11:26.216" v="1889" actId="47"/>
        <pc:sldMkLst>
          <pc:docMk/>
          <pc:sldMk cId="1763997774" sldId="311"/>
        </pc:sldMkLst>
        <pc:grpChg chg="mod">
          <ac:chgData name="旭刚 王" userId="a4a5aed7-bf46-42d2-ae24-3525d82bc887" providerId="ADAL" clId="{A672B11F-C287-46DE-868B-F1B39FA75258}" dt="2022-08-12T11:11:22.206" v="1888" actId="1076"/>
          <ac:grpSpMkLst>
            <pc:docMk/>
            <pc:sldMk cId="1763997774" sldId="311"/>
            <ac:grpSpMk id="2" creationId="{43CE610B-083F-964E-7F13-A787AE836156}"/>
          </ac:grpSpMkLst>
        </pc:grpChg>
        <pc:grpChg chg="mod">
          <ac:chgData name="旭刚 王" userId="a4a5aed7-bf46-42d2-ae24-3525d82bc887" providerId="ADAL" clId="{A672B11F-C287-46DE-868B-F1B39FA75258}" dt="2022-08-12T11:11:22.206" v="1888" actId="1076"/>
          <ac:grpSpMkLst>
            <pc:docMk/>
            <pc:sldMk cId="1763997774" sldId="311"/>
            <ac:grpSpMk id="12" creationId="{3C7836FD-570F-8C26-C6BF-843F901F4258}"/>
          </ac:grpSpMkLst>
        </pc:grpChg>
      </pc:sldChg>
      <pc:sldChg chg="add del">
        <pc:chgData name="旭刚 王" userId="a4a5aed7-bf46-42d2-ae24-3525d82bc887" providerId="ADAL" clId="{A672B11F-C287-46DE-868B-F1B39FA75258}" dt="2022-08-13T06:01:26.053" v="2616" actId="47"/>
        <pc:sldMkLst>
          <pc:docMk/>
          <pc:sldMk cId="2326187313" sldId="311"/>
        </pc:sldMkLst>
      </pc:sldChg>
      <pc:sldChg chg="new del">
        <pc:chgData name="旭刚 王" userId="a4a5aed7-bf46-42d2-ae24-3525d82bc887" providerId="ADAL" clId="{A672B11F-C287-46DE-868B-F1B39FA75258}" dt="2022-08-12T11:21:43.239" v="1996" actId="680"/>
        <pc:sldMkLst>
          <pc:docMk/>
          <pc:sldMk cId="3626544412" sldId="311"/>
        </pc:sldMkLst>
      </pc:sldChg>
      <pc:sldChg chg="new del">
        <pc:chgData name="旭刚 王" userId="a4a5aed7-bf46-42d2-ae24-3525d82bc887" providerId="ADAL" clId="{A672B11F-C287-46DE-868B-F1B39FA75258}" dt="2022-08-12T11:21:39.680" v="1995" actId="680"/>
        <pc:sldMkLst>
          <pc:docMk/>
          <pc:sldMk cId="1207220031" sldId="312"/>
        </pc:sldMkLst>
      </pc:sldChg>
      <pc:sldChg chg="delSp add del mod delAnim">
        <pc:chgData name="旭刚 王" userId="a4a5aed7-bf46-42d2-ae24-3525d82bc887" providerId="ADAL" clId="{A672B11F-C287-46DE-868B-F1B39FA75258}" dt="2022-08-13T06:08:26.076" v="2626" actId="47"/>
        <pc:sldMkLst>
          <pc:docMk/>
          <pc:sldMk cId="1956377537" sldId="312"/>
        </pc:sldMkLst>
        <pc:picChg chg="del">
          <ac:chgData name="旭刚 王" userId="a4a5aed7-bf46-42d2-ae24-3525d82bc887" providerId="ADAL" clId="{A672B11F-C287-46DE-868B-F1B39FA75258}" dt="2022-08-13T06:01:28.304" v="2617" actId="478"/>
          <ac:picMkLst>
            <pc:docMk/>
            <pc:sldMk cId="1956377537" sldId="312"/>
            <ac:picMk id="7" creationId="{E09B095F-EE06-D45E-6E0B-B9B3A0646B9D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4T04:56:52.069" v="2969" actId="47"/>
        <pc:sldMkLst>
          <pc:docMk/>
          <pc:sldMk cId="3885937575" sldId="312"/>
        </pc:sldMkLst>
        <pc:picChg chg="del mod modCrop">
          <ac:chgData name="旭刚 王" userId="a4a5aed7-bf46-42d2-ae24-3525d82bc887" providerId="ADAL" clId="{A672B11F-C287-46DE-868B-F1B39FA75258}" dt="2022-08-13T07:11:47.201" v="2677" actId="478"/>
          <ac:picMkLst>
            <pc:docMk/>
            <pc:sldMk cId="3885937575" sldId="312"/>
            <ac:picMk id="4" creationId="{34A15C5C-476E-6AFC-6AE0-411D8B8DB78A}"/>
          </ac:picMkLst>
        </pc:picChg>
        <pc:picChg chg="add del mod">
          <ac:chgData name="旭刚 王" userId="a4a5aed7-bf46-42d2-ae24-3525d82bc887" providerId="ADAL" clId="{A672B11F-C287-46DE-868B-F1B39FA75258}" dt="2022-08-14T02:52:54.883" v="2827" actId="21"/>
          <ac:picMkLst>
            <pc:docMk/>
            <pc:sldMk cId="3885937575" sldId="312"/>
            <ac:picMk id="4" creationId="{F96C5898-0EEF-115E-FF5F-A08F86D8220F}"/>
          </ac:picMkLst>
        </pc:picChg>
      </pc:sldChg>
      <pc:sldChg chg="new del">
        <pc:chgData name="旭刚 王" userId="a4a5aed7-bf46-42d2-ae24-3525d82bc887" providerId="ADAL" clId="{A672B11F-C287-46DE-868B-F1B39FA75258}" dt="2022-08-12T11:21:39.290" v="1994" actId="680"/>
        <pc:sldMkLst>
          <pc:docMk/>
          <pc:sldMk cId="265655912" sldId="313"/>
        </pc:sldMkLst>
      </pc:sldChg>
      <pc:sldChg chg="addSp modSp add mod modTransition modAnim">
        <pc:chgData name="旭刚 王" userId="a4a5aed7-bf46-42d2-ae24-3525d82bc887" providerId="ADAL" clId="{A672B11F-C287-46DE-868B-F1B39FA75258}" dt="2022-08-16T05:01:27.551" v="3692" actId="1076"/>
        <pc:sldMkLst>
          <pc:docMk/>
          <pc:sldMk cId="465481392" sldId="313"/>
        </pc:sldMkLst>
        <pc:spChg chg="add mod">
          <ac:chgData name="旭刚 王" userId="a4a5aed7-bf46-42d2-ae24-3525d82bc887" providerId="ADAL" clId="{A672B11F-C287-46DE-868B-F1B39FA75258}" dt="2022-08-16T05:01:24.144" v="3690" actId="14100"/>
          <ac:spMkLst>
            <pc:docMk/>
            <pc:sldMk cId="465481392" sldId="313"/>
            <ac:spMk id="2" creationId="{A655AC6B-80A1-4B1D-13A4-220E5161A1E8}"/>
          </ac:spMkLst>
        </pc:spChg>
        <pc:picChg chg="add mod">
          <ac:chgData name="旭刚 王" userId="a4a5aed7-bf46-42d2-ae24-3525d82bc887" providerId="ADAL" clId="{A672B11F-C287-46DE-868B-F1B39FA75258}" dt="2022-08-16T05:01:27.551" v="3692" actId="1076"/>
          <ac:picMkLst>
            <pc:docMk/>
            <pc:sldMk cId="465481392" sldId="313"/>
            <ac:picMk id="6" creationId="{FBDB7060-7D37-7315-A43E-1E981C4C858D}"/>
          </ac:picMkLst>
        </pc:picChg>
        <pc:picChg chg="mod modCrop">
          <ac:chgData name="旭刚 王" userId="a4a5aed7-bf46-42d2-ae24-3525d82bc887" providerId="ADAL" clId="{A672B11F-C287-46DE-868B-F1B39FA75258}" dt="2022-08-16T05:01:17.141" v="3687" actId="1076"/>
          <ac:picMkLst>
            <pc:docMk/>
            <pc:sldMk cId="465481392" sldId="313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6T05:01:26.422" v="3691" actId="1076"/>
          <ac:picMkLst>
            <pc:docMk/>
            <pc:sldMk cId="465481392" sldId="313"/>
            <ac:picMk id="14" creationId="{F02CC6A8-6DE1-BECF-21BE-D92B8FE613E8}"/>
          </ac:picMkLst>
        </pc:picChg>
      </pc:sldChg>
      <pc:sldChg chg="modSp add del mod">
        <pc:chgData name="旭刚 王" userId="a4a5aed7-bf46-42d2-ae24-3525d82bc887" providerId="ADAL" clId="{A672B11F-C287-46DE-868B-F1B39FA75258}" dt="2022-08-13T07:24:18.873" v="2708" actId="47"/>
        <pc:sldMkLst>
          <pc:docMk/>
          <pc:sldMk cId="1687316416" sldId="314"/>
        </pc:sldMkLst>
        <pc:spChg chg="mod">
          <ac:chgData name="旭刚 王" userId="a4a5aed7-bf46-42d2-ae24-3525d82bc887" providerId="ADAL" clId="{A672B11F-C287-46DE-868B-F1B39FA75258}" dt="2022-08-13T07:23:16.967" v="2699" actId="14100"/>
          <ac:spMkLst>
            <pc:docMk/>
            <pc:sldMk cId="1687316416" sldId="314"/>
            <ac:spMk id="2" creationId="{A655AC6B-80A1-4B1D-13A4-220E5161A1E8}"/>
          </ac:spMkLst>
        </pc:spChg>
      </pc:sldChg>
      <pc:sldChg chg="new del">
        <pc:chgData name="旭刚 王" userId="a4a5aed7-bf46-42d2-ae24-3525d82bc887" providerId="ADAL" clId="{A672B11F-C287-46DE-868B-F1B39FA75258}" dt="2022-08-12T11:21:39.023" v="1993" actId="680"/>
        <pc:sldMkLst>
          <pc:docMk/>
          <pc:sldMk cId="3670272213" sldId="314"/>
        </pc:sldMkLst>
      </pc:sldChg>
      <pc:sldChg chg="addSp delSp modSp add mod modTransition modAnim">
        <pc:chgData name="旭刚 王" userId="a4a5aed7-bf46-42d2-ae24-3525d82bc887" providerId="ADAL" clId="{A672B11F-C287-46DE-868B-F1B39FA75258}" dt="2022-08-16T05:02:10.584" v="3703" actId="14100"/>
        <pc:sldMkLst>
          <pc:docMk/>
          <pc:sldMk cId="3727306091" sldId="314"/>
        </pc:sldMkLst>
        <pc:spChg chg="del mod">
          <ac:chgData name="旭刚 王" userId="a4a5aed7-bf46-42d2-ae24-3525d82bc887" providerId="ADAL" clId="{A672B11F-C287-46DE-868B-F1B39FA75258}" dt="2022-08-16T05:01:33.950" v="3694" actId="478"/>
          <ac:spMkLst>
            <pc:docMk/>
            <pc:sldMk cId="3727306091" sldId="314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2:10.584" v="3703" actId="14100"/>
          <ac:spMkLst>
            <pc:docMk/>
            <pc:sldMk cId="3727306091" sldId="314"/>
            <ac:spMk id="16" creationId="{9406D42D-BAF4-18B9-E6E4-EF30CC9F14D8}"/>
          </ac:spMkLst>
        </pc:spChg>
        <pc:picChg chg="add mod">
          <ac:chgData name="旭刚 王" userId="a4a5aed7-bf46-42d2-ae24-3525d82bc887" providerId="ADAL" clId="{A672B11F-C287-46DE-868B-F1B39FA75258}" dt="2022-08-13T07:29:57.883" v="2738" actId="14861"/>
          <ac:picMkLst>
            <pc:docMk/>
            <pc:sldMk cId="3727306091" sldId="314"/>
            <ac:picMk id="6" creationId="{24D4406B-94E8-80CE-F29F-67B3C317D8E5}"/>
          </ac:picMkLst>
        </pc:picChg>
        <pc:picChg chg="add mod">
          <ac:chgData name="旭刚 王" userId="a4a5aed7-bf46-42d2-ae24-3525d82bc887" providerId="ADAL" clId="{A672B11F-C287-46DE-868B-F1B39FA75258}" dt="2022-08-16T05:01:41.252" v="3697" actId="1076"/>
          <ac:picMkLst>
            <pc:docMk/>
            <pc:sldMk cId="3727306091" sldId="314"/>
            <ac:picMk id="7" creationId="{3D6D8A19-9AD8-B5A7-120B-1C29A15C60F5}"/>
          </ac:picMkLst>
        </pc:picChg>
        <pc:picChg chg="del mod">
          <ac:chgData name="旭刚 王" userId="a4a5aed7-bf46-42d2-ae24-3525d82bc887" providerId="ADAL" clId="{A672B11F-C287-46DE-868B-F1B39FA75258}" dt="2022-08-16T05:01:32.990" v="3693" actId="478"/>
          <ac:picMkLst>
            <pc:docMk/>
            <pc:sldMk cId="3727306091" sldId="314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3T07:29:55.032" v="2737" actId="14861"/>
          <ac:picMkLst>
            <pc:docMk/>
            <pc:sldMk cId="3727306091" sldId="314"/>
            <ac:picMk id="14" creationId="{63D638E7-8675-DDE0-55F0-3A4C17943179}"/>
          </ac:picMkLst>
        </pc:picChg>
      </pc:sldChg>
      <pc:sldChg chg="modSp add del mod">
        <pc:chgData name="旭刚 王" userId="a4a5aed7-bf46-42d2-ae24-3525d82bc887" providerId="ADAL" clId="{A672B11F-C287-46DE-868B-F1B39FA75258}" dt="2022-08-13T07:24:20.105" v="2709" actId="47"/>
        <pc:sldMkLst>
          <pc:docMk/>
          <pc:sldMk cId="612457461" sldId="315"/>
        </pc:sldMkLst>
        <pc:spChg chg="mod">
          <ac:chgData name="旭刚 王" userId="a4a5aed7-bf46-42d2-ae24-3525d82bc887" providerId="ADAL" clId="{A672B11F-C287-46DE-868B-F1B39FA75258}" dt="2022-08-13T07:23:43.901" v="2705" actId="14100"/>
          <ac:spMkLst>
            <pc:docMk/>
            <pc:sldMk cId="612457461" sldId="315"/>
            <ac:spMk id="2" creationId="{A655AC6B-80A1-4B1D-13A4-220E5161A1E8}"/>
          </ac:spMkLst>
        </pc:spChg>
        <pc:picChg chg="mod">
          <ac:chgData name="旭刚 王" userId="a4a5aed7-bf46-42d2-ae24-3525d82bc887" providerId="ADAL" clId="{A672B11F-C287-46DE-868B-F1B39FA75258}" dt="2022-08-13T07:23:33.155" v="2702" actId="1076"/>
          <ac:picMkLst>
            <pc:docMk/>
            <pc:sldMk cId="612457461" sldId="315"/>
            <ac:picMk id="13" creationId="{5F8E073D-CA36-FA6E-5105-BD614F84BC7C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02:40.166" v="3709" actId="1076"/>
        <pc:sldMkLst>
          <pc:docMk/>
          <pc:sldMk cId="2758749168" sldId="315"/>
        </pc:sldMkLst>
        <pc:spChg chg="del mod">
          <ac:chgData name="旭刚 王" userId="a4a5aed7-bf46-42d2-ae24-3525d82bc887" providerId="ADAL" clId="{A672B11F-C287-46DE-868B-F1B39FA75258}" dt="2022-08-16T05:02:16.212" v="3704" actId="478"/>
          <ac:spMkLst>
            <pc:docMk/>
            <pc:sldMk cId="2758749168" sldId="315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2:29.944" v="3707" actId="14100"/>
          <ac:spMkLst>
            <pc:docMk/>
            <pc:sldMk cId="2758749168" sldId="315"/>
            <ac:spMk id="15" creationId="{412C94B2-E6EA-A31E-A873-1B74A7429D91}"/>
          </ac:spMkLst>
        </pc:spChg>
        <pc:picChg chg="del">
          <ac:chgData name="旭刚 王" userId="a4a5aed7-bf46-42d2-ae24-3525d82bc887" providerId="ADAL" clId="{A672B11F-C287-46DE-868B-F1B39FA75258}" dt="2022-08-13T07:31:38.009" v="2760" actId="478"/>
          <ac:picMkLst>
            <pc:docMk/>
            <pc:sldMk cId="2758749168" sldId="315"/>
            <ac:picMk id="6" creationId="{24D4406B-94E8-80CE-F29F-67B3C317D8E5}"/>
          </ac:picMkLst>
        </pc:picChg>
        <pc:picChg chg="add">
          <ac:chgData name="旭刚 王" userId="a4a5aed7-bf46-42d2-ae24-3525d82bc887" providerId="ADAL" clId="{A672B11F-C287-46DE-868B-F1B39FA75258}" dt="2022-08-16T05:02:20.172" v="3705" actId="22"/>
          <ac:picMkLst>
            <pc:docMk/>
            <pc:sldMk cId="2758749168" sldId="315"/>
            <ac:picMk id="6" creationId="{A961CB1B-FB19-FA2B-DB84-FDC9DAEAE891}"/>
          </ac:picMkLst>
        </pc:picChg>
        <pc:picChg chg="add mod ord">
          <ac:chgData name="旭刚 王" userId="a4a5aed7-bf46-42d2-ae24-3525d82bc887" providerId="ADAL" clId="{A672B11F-C287-46DE-868B-F1B39FA75258}" dt="2022-08-16T05:02:40.166" v="3709" actId="1076"/>
          <ac:picMkLst>
            <pc:docMk/>
            <pc:sldMk cId="2758749168" sldId="315"/>
            <ac:picMk id="7" creationId="{84F77665-AE5E-5F31-073B-D3E23B0507B0}"/>
          </ac:picMkLst>
        </pc:picChg>
        <pc:picChg chg="del mod">
          <ac:chgData name="旭刚 王" userId="a4a5aed7-bf46-42d2-ae24-3525d82bc887" providerId="ADAL" clId="{A672B11F-C287-46DE-868B-F1B39FA75258}" dt="2022-08-16T05:02:16.212" v="3704" actId="478"/>
          <ac:picMkLst>
            <pc:docMk/>
            <pc:sldMk cId="2758749168" sldId="315"/>
            <ac:picMk id="13" creationId="{5F8E073D-CA36-FA6E-5105-BD614F84BC7C}"/>
          </ac:picMkLst>
        </pc:picChg>
        <pc:picChg chg="del">
          <ac:chgData name="旭刚 王" userId="a4a5aed7-bf46-42d2-ae24-3525d82bc887" providerId="ADAL" clId="{A672B11F-C287-46DE-868B-F1B39FA75258}" dt="2022-08-13T07:31:37.529" v="2759" actId="478"/>
          <ac:picMkLst>
            <pc:docMk/>
            <pc:sldMk cId="2758749168" sldId="315"/>
            <ac:picMk id="14" creationId="{63D638E7-8675-DDE0-55F0-3A4C17943179}"/>
          </ac:picMkLst>
        </pc:picChg>
      </pc:sldChg>
      <pc:sldChg chg="modSp add del mod modAnim">
        <pc:chgData name="旭刚 王" userId="a4a5aed7-bf46-42d2-ae24-3525d82bc887" providerId="ADAL" clId="{A672B11F-C287-46DE-868B-F1B39FA75258}" dt="2022-08-13T07:31:12.323" v="2748" actId="47"/>
        <pc:sldMkLst>
          <pc:docMk/>
          <pc:sldMk cId="2916148975" sldId="315"/>
        </pc:sldMkLst>
        <pc:spChg chg="mod">
          <ac:chgData name="旭刚 王" userId="a4a5aed7-bf46-42d2-ae24-3525d82bc887" providerId="ADAL" clId="{A672B11F-C287-46DE-868B-F1B39FA75258}" dt="2022-08-13T07:24:55.031" v="2720" actId="14100"/>
          <ac:spMkLst>
            <pc:docMk/>
            <pc:sldMk cId="2916148975" sldId="315"/>
            <ac:spMk id="2" creationId="{A655AC6B-80A1-4B1D-13A4-220E5161A1E8}"/>
          </ac:spMkLst>
        </pc:spChg>
      </pc:sldChg>
      <pc:sldChg chg="new del">
        <pc:chgData name="旭刚 王" userId="a4a5aed7-bf46-42d2-ae24-3525d82bc887" providerId="ADAL" clId="{A672B11F-C287-46DE-868B-F1B39FA75258}" dt="2022-08-12T11:21:38.803" v="1992" actId="680"/>
        <pc:sldMkLst>
          <pc:docMk/>
          <pc:sldMk cId="3394981663" sldId="315"/>
        </pc:sldMkLst>
      </pc:sldChg>
      <pc:sldChg chg="new del">
        <pc:chgData name="旭刚 王" userId="a4a5aed7-bf46-42d2-ae24-3525d82bc887" providerId="ADAL" clId="{A672B11F-C287-46DE-868B-F1B39FA75258}" dt="2022-08-12T11:21:38.620" v="1991" actId="680"/>
        <pc:sldMkLst>
          <pc:docMk/>
          <pc:sldMk cId="2412440200" sldId="316"/>
        </pc:sldMkLst>
      </pc:sldChg>
      <pc:sldChg chg="addSp delSp modSp add mod">
        <pc:chgData name="旭刚 王" userId="a4a5aed7-bf46-42d2-ae24-3525d82bc887" providerId="ADAL" clId="{A672B11F-C287-46DE-868B-F1B39FA75258}" dt="2022-08-16T05:03:17.705" v="3722" actId="14100"/>
        <pc:sldMkLst>
          <pc:docMk/>
          <pc:sldMk cId="4259697276" sldId="316"/>
        </pc:sldMkLst>
        <pc:spChg chg="del mod">
          <ac:chgData name="旭刚 王" userId="a4a5aed7-bf46-42d2-ae24-3525d82bc887" providerId="ADAL" clId="{A672B11F-C287-46DE-868B-F1B39FA75258}" dt="2022-08-16T05:02:47.333" v="3710" actId="478"/>
          <ac:spMkLst>
            <pc:docMk/>
            <pc:sldMk cId="4259697276" sldId="316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3:17.705" v="3722" actId="14100"/>
          <ac:spMkLst>
            <pc:docMk/>
            <pc:sldMk cId="4259697276" sldId="316"/>
            <ac:spMk id="16" creationId="{384FEA3C-E2EF-1B92-1430-65F7B5AB263E}"/>
          </ac:spMkLst>
        </pc:spChg>
        <pc:picChg chg="add mod ord">
          <ac:chgData name="旭刚 王" userId="a4a5aed7-bf46-42d2-ae24-3525d82bc887" providerId="ADAL" clId="{A672B11F-C287-46DE-868B-F1B39FA75258}" dt="2022-08-16T05:03:05.463" v="3718" actId="1076"/>
          <ac:picMkLst>
            <pc:docMk/>
            <pc:sldMk cId="4259697276" sldId="316"/>
            <ac:picMk id="6" creationId="{B9D2C4FE-6D49-2672-069C-D3B925FB252A}"/>
          </ac:picMkLst>
        </pc:picChg>
        <pc:picChg chg="del">
          <ac:chgData name="旭刚 王" userId="a4a5aed7-bf46-42d2-ae24-3525d82bc887" providerId="ADAL" clId="{A672B11F-C287-46DE-868B-F1B39FA75258}" dt="2022-08-13T07:32:57.465" v="2777" actId="478"/>
          <ac:picMkLst>
            <pc:docMk/>
            <pc:sldMk cId="4259697276" sldId="316"/>
            <ac:picMk id="7" creationId="{84F77665-AE5E-5F31-073B-D3E23B0507B0}"/>
          </ac:picMkLst>
        </pc:picChg>
        <pc:picChg chg="add mod">
          <ac:chgData name="旭刚 王" userId="a4a5aed7-bf46-42d2-ae24-3525d82bc887" providerId="ADAL" clId="{A672B11F-C287-46DE-868B-F1B39FA75258}" dt="2022-08-16T05:02:57.804" v="3716" actId="1076"/>
          <ac:picMkLst>
            <pc:docMk/>
            <pc:sldMk cId="4259697276" sldId="316"/>
            <ac:picMk id="7" creationId="{F544BB11-E81A-FE39-D1B7-2C1B5C18FF99}"/>
          </ac:picMkLst>
        </pc:picChg>
        <pc:picChg chg="del mod">
          <ac:chgData name="旭刚 王" userId="a4a5aed7-bf46-42d2-ae24-3525d82bc887" providerId="ADAL" clId="{A672B11F-C287-46DE-868B-F1B39FA75258}" dt="2022-08-16T05:02:47.757" v="3711" actId="478"/>
          <ac:picMkLst>
            <pc:docMk/>
            <pc:sldMk cId="4259697276" sldId="316"/>
            <ac:picMk id="13" creationId="{5F8E073D-CA36-FA6E-5105-BD614F84BC7C}"/>
          </ac:picMkLst>
        </pc:picChg>
        <pc:picChg chg="add mod">
          <ac:chgData name="旭刚 王" userId="a4a5aed7-bf46-42d2-ae24-3525d82bc887" providerId="ADAL" clId="{A672B11F-C287-46DE-868B-F1B39FA75258}" dt="2022-08-13T07:33:32.607" v="2785" actId="108"/>
          <ac:picMkLst>
            <pc:docMk/>
            <pc:sldMk cId="4259697276" sldId="316"/>
            <ac:picMk id="15" creationId="{4756242D-E480-FB03-2D95-505E80981537}"/>
          </ac:picMkLst>
        </pc:picChg>
      </pc:sldChg>
      <pc:sldChg chg="new del">
        <pc:chgData name="旭刚 王" userId="a4a5aed7-bf46-42d2-ae24-3525d82bc887" providerId="ADAL" clId="{A672B11F-C287-46DE-868B-F1B39FA75258}" dt="2022-08-12T11:21:38.289" v="1990" actId="680"/>
        <pc:sldMkLst>
          <pc:docMk/>
          <pc:sldMk cId="1222506849" sldId="317"/>
        </pc:sldMkLst>
      </pc:sldChg>
      <pc:sldChg chg="modSp add del mod">
        <pc:chgData name="旭刚 王" userId="a4a5aed7-bf46-42d2-ae24-3525d82bc887" providerId="ADAL" clId="{A672B11F-C287-46DE-868B-F1B39FA75258}" dt="2022-08-13T07:33:51.641" v="2789" actId="2696"/>
        <pc:sldMkLst>
          <pc:docMk/>
          <pc:sldMk cId="2205252590" sldId="317"/>
        </pc:sldMkLst>
        <pc:spChg chg="mod">
          <ac:chgData name="旭刚 王" userId="a4a5aed7-bf46-42d2-ae24-3525d82bc887" providerId="ADAL" clId="{A672B11F-C287-46DE-868B-F1B39FA75258}" dt="2022-08-13T07:33:49.425" v="2788" actId="1076"/>
          <ac:spMkLst>
            <pc:docMk/>
            <pc:sldMk cId="2205252590" sldId="317"/>
            <ac:spMk id="2" creationId="{A655AC6B-80A1-4B1D-13A4-220E5161A1E8}"/>
          </ac:spMkLst>
        </pc:spChg>
      </pc:sldChg>
      <pc:sldChg chg="addSp delSp modSp add mod">
        <pc:chgData name="旭刚 王" userId="a4a5aed7-bf46-42d2-ae24-3525d82bc887" providerId="ADAL" clId="{A672B11F-C287-46DE-868B-F1B39FA75258}" dt="2022-08-16T05:03:41.645" v="3729" actId="1076"/>
        <pc:sldMkLst>
          <pc:docMk/>
          <pc:sldMk cId="2499660514" sldId="317"/>
        </pc:sldMkLst>
        <pc:spChg chg="del mod">
          <ac:chgData name="旭刚 王" userId="a4a5aed7-bf46-42d2-ae24-3525d82bc887" providerId="ADAL" clId="{A672B11F-C287-46DE-868B-F1B39FA75258}" dt="2022-08-16T05:03:28.406" v="3723" actId="478"/>
          <ac:spMkLst>
            <pc:docMk/>
            <pc:sldMk cId="2499660514" sldId="317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03:41.645" v="3729" actId="1076"/>
          <ac:spMkLst>
            <pc:docMk/>
            <pc:sldMk cId="2499660514" sldId="317"/>
            <ac:spMk id="14" creationId="{03B3BE64-61E6-4F8A-9870-DF2B11507781}"/>
          </ac:spMkLst>
        </pc:spChg>
        <pc:picChg chg="add">
          <ac:chgData name="旭刚 王" userId="a4a5aed7-bf46-42d2-ae24-3525d82bc887" providerId="ADAL" clId="{A672B11F-C287-46DE-868B-F1B39FA75258}" dt="2022-08-16T05:03:29.377" v="3724" actId="22"/>
          <ac:picMkLst>
            <pc:docMk/>
            <pc:sldMk cId="2499660514" sldId="317"/>
            <ac:picMk id="6" creationId="{3CACD9C0-A044-E5E1-BB4E-886D1AFD70AC}"/>
          </ac:picMkLst>
        </pc:picChg>
        <pc:picChg chg="del">
          <ac:chgData name="旭刚 王" userId="a4a5aed7-bf46-42d2-ae24-3525d82bc887" providerId="ADAL" clId="{A672B11F-C287-46DE-868B-F1B39FA75258}" dt="2022-08-13T07:34:08.096" v="2795" actId="478"/>
          <ac:picMkLst>
            <pc:docMk/>
            <pc:sldMk cId="2499660514" sldId="317"/>
            <ac:picMk id="6" creationId="{B9D2C4FE-6D49-2672-069C-D3B925FB252A}"/>
          </ac:picMkLst>
        </pc:picChg>
        <pc:picChg chg="add del mod">
          <ac:chgData name="旭刚 王" userId="a4a5aed7-bf46-42d2-ae24-3525d82bc887" providerId="ADAL" clId="{A672B11F-C287-46DE-868B-F1B39FA75258}" dt="2022-08-13T07:34:58.807" v="2810" actId="478"/>
          <ac:picMkLst>
            <pc:docMk/>
            <pc:sldMk cId="2499660514" sldId="317"/>
            <ac:picMk id="7" creationId="{F15CFBD9-780F-A71F-6DF5-82455C12E011}"/>
          </ac:picMkLst>
        </pc:picChg>
        <pc:picChg chg="del">
          <ac:chgData name="旭刚 王" userId="a4a5aed7-bf46-42d2-ae24-3525d82bc887" providerId="ADAL" clId="{A672B11F-C287-46DE-868B-F1B39FA75258}" dt="2022-08-16T05:03:28.406" v="3723" actId="478"/>
          <ac:picMkLst>
            <pc:docMk/>
            <pc:sldMk cId="2499660514" sldId="317"/>
            <ac:picMk id="13" creationId="{5F8E073D-CA36-FA6E-5105-BD614F84BC7C}"/>
          </ac:picMkLst>
        </pc:picChg>
        <pc:picChg chg="del">
          <ac:chgData name="旭刚 王" userId="a4a5aed7-bf46-42d2-ae24-3525d82bc887" providerId="ADAL" clId="{A672B11F-C287-46DE-868B-F1B39FA75258}" dt="2022-08-13T07:34:07.288" v="2794" actId="478"/>
          <ac:picMkLst>
            <pc:docMk/>
            <pc:sldMk cId="2499660514" sldId="317"/>
            <ac:picMk id="15" creationId="{4756242D-E480-FB03-2D95-505E80981537}"/>
          </ac:picMkLst>
        </pc:picChg>
        <pc:picChg chg="add mod">
          <ac:chgData name="旭刚 王" userId="a4a5aed7-bf46-42d2-ae24-3525d82bc887" providerId="ADAL" clId="{A672B11F-C287-46DE-868B-F1B39FA75258}" dt="2022-08-13T07:35:07.695" v="2814" actId="108"/>
          <ac:picMkLst>
            <pc:docMk/>
            <pc:sldMk cId="2499660514" sldId="317"/>
            <ac:picMk id="16" creationId="{F7523CC6-D164-0BB7-A8A3-C020BEE7D46B}"/>
          </ac:picMkLst>
        </pc:picChg>
        <pc:picChg chg="add mod ord">
          <ac:chgData name="旭刚 王" userId="a4a5aed7-bf46-42d2-ae24-3525d82bc887" providerId="ADAL" clId="{A672B11F-C287-46DE-868B-F1B39FA75258}" dt="2022-08-16T05:03:33.505" v="3726" actId="1076"/>
          <ac:picMkLst>
            <pc:docMk/>
            <pc:sldMk cId="2499660514" sldId="317"/>
            <ac:picMk id="18" creationId="{AEE1C5A2-EC90-CF57-F222-3EE10C078BC6}"/>
          </ac:picMkLst>
        </pc:picChg>
      </pc:sldChg>
      <pc:sldChg chg="delSp add del mod">
        <pc:chgData name="旭刚 王" userId="a4a5aed7-bf46-42d2-ae24-3525d82bc887" providerId="ADAL" clId="{A672B11F-C287-46DE-868B-F1B39FA75258}" dt="2022-08-16T05:03:51.472" v="3730" actId="47"/>
        <pc:sldMkLst>
          <pc:docMk/>
          <pc:sldMk cId="1708472474" sldId="318"/>
        </pc:sldMkLst>
        <pc:picChg chg="del">
          <ac:chgData name="旭刚 王" userId="a4a5aed7-bf46-42d2-ae24-3525d82bc887" providerId="ADAL" clId="{A672B11F-C287-46DE-868B-F1B39FA75258}" dt="2022-08-13T07:40:22.471" v="2820" actId="478"/>
          <ac:picMkLst>
            <pc:docMk/>
            <pc:sldMk cId="1708472474" sldId="318"/>
            <ac:picMk id="16" creationId="{F7523CC6-D164-0BB7-A8A3-C020BEE7D46B}"/>
          </ac:picMkLst>
        </pc:picChg>
        <pc:picChg chg="del">
          <ac:chgData name="旭刚 王" userId="a4a5aed7-bf46-42d2-ae24-3525d82bc887" providerId="ADAL" clId="{A672B11F-C287-46DE-868B-F1B39FA75258}" dt="2022-08-13T07:40:21.886" v="2819" actId="478"/>
          <ac:picMkLst>
            <pc:docMk/>
            <pc:sldMk cId="1708472474" sldId="318"/>
            <ac:picMk id="18" creationId="{AEE1C5A2-EC90-CF57-F222-3EE10C078BC6}"/>
          </ac:picMkLst>
        </pc:picChg>
      </pc:sldChg>
      <pc:sldChg chg="new del">
        <pc:chgData name="旭刚 王" userId="a4a5aed7-bf46-42d2-ae24-3525d82bc887" providerId="ADAL" clId="{A672B11F-C287-46DE-868B-F1B39FA75258}" dt="2022-08-12T11:21:38.023" v="1989" actId="680"/>
        <pc:sldMkLst>
          <pc:docMk/>
          <pc:sldMk cId="3237234016" sldId="318"/>
        </pc:sldMkLst>
      </pc:sldChg>
      <pc:sldChg chg="delSp modSp del mod">
        <pc:chgData name="旭刚 王" userId="a4a5aed7-bf46-42d2-ae24-3525d82bc887" providerId="ADAL" clId="{A672B11F-C287-46DE-868B-F1B39FA75258}" dt="2022-08-16T05:11:54.317" v="3749" actId="2696"/>
        <pc:sldMkLst>
          <pc:docMk/>
          <pc:sldMk cId="2967205273" sldId="319"/>
        </pc:sldMkLst>
        <pc:spChg chg="del">
          <ac:chgData name="旭刚 王" userId="a4a5aed7-bf46-42d2-ae24-3525d82bc887" providerId="ADAL" clId="{A672B11F-C287-46DE-868B-F1B39FA75258}" dt="2022-08-16T05:08:31.957" v="3736" actId="478"/>
          <ac:spMkLst>
            <pc:docMk/>
            <pc:sldMk cId="2967205273" sldId="319"/>
            <ac:spMk id="2" creationId="{A655AC6B-80A1-4B1D-13A4-220E5161A1E8}"/>
          </ac:spMkLst>
        </pc:spChg>
        <pc:picChg chg="mod modCrop">
          <ac:chgData name="旭刚 王" userId="a4a5aed7-bf46-42d2-ae24-3525d82bc887" providerId="ADAL" clId="{A672B11F-C287-46DE-868B-F1B39FA75258}" dt="2022-08-16T05:08:38.791" v="3738" actId="1076"/>
          <ac:picMkLst>
            <pc:docMk/>
            <pc:sldMk cId="2967205273" sldId="319"/>
            <ac:picMk id="15" creationId="{2191E3AD-876C-DB7A-D7B6-50F35C1D2378}"/>
          </ac:picMkLst>
        </pc:picChg>
      </pc:sldChg>
      <pc:sldChg chg="del">
        <pc:chgData name="旭刚 王" userId="a4a5aed7-bf46-42d2-ae24-3525d82bc887" providerId="ADAL" clId="{A672B11F-C287-46DE-868B-F1B39FA75258}" dt="2022-08-16T05:04:10.246" v="3731" actId="47"/>
        <pc:sldMkLst>
          <pc:docMk/>
          <pc:sldMk cId="2789909481" sldId="320"/>
        </pc:sldMkLst>
      </pc:sldChg>
      <pc:sldChg chg="addSp modSp mod modAnim">
        <pc:chgData name="旭刚 王" userId="a4a5aed7-bf46-42d2-ae24-3525d82bc887" providerId="ADAL" clId="{A672B11F-C287-46DE-868B-F1B39FA75258}" dt="2022-08-16T05:11:48.023" v="3748" actId="14100"/>
        <pc:sldMkLst>
          <pc:docMk/>
          <pc:sldMk cId="3716988708" sldId="321"/>
        </pc:sldMkLst>
        <pc:spChg chg="mod">
          <ac:chgData name="旭刚 王" userId="a4a5aed7-bf46-42d2-ae24-3525d82bc887" providerId="ADAL" clId="{A672B11F-C287-46DE-868B-F1B39FA75258}" dt="2022-08-16T05:11:48.023" v="3748" actId="14100"/>
          <ac:spMkLst>
            <pc:docMk/>
            <pc:sldMk cId="3716988708" sldId="321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5T06:32:33.184" v="3612" actId="14100"/>
          <ac:spMkLst>
            <pc:docMk/>
            <pc:sldMk cId="3716988708" sldId="321"/>
            <ac:spMk id="14" creationId="{9376590D-EF73-3AEF-13DA-6F76AC32A276}"/>
          </ac:spMkLst>
        </pc:spChg>
        <pc:spChg chg="add mod">
          <ac:chgData name="旭刚 王" userId="a4a5aed7-bf46-42d2-ae24-3525d82bc887" providerId="ADAL" clId="{A672B11F-C287-46DE-868B-F1B39FA75258}" dt="2022-08-15T06:32:29.729" v="3611" actId="1076"/>
          <ac:spMkLst>
            <pc:docMk/>
            <pc:sldMk cId="3716988708" sldId="321"/>
            <ac:spMk id="16" creationId="{1E10FA1E-ADE4-2CC9-4BE6-CF91A4BBB5A8}"/>
          </ac:spMkLst>
        </pc:spChg>
        <pc:picChg chg="add mod">
          <ac:chgData name="旭刚 王" userId="a4a5aed7-bf46-42d2-ae24-3525d82bc887" providerId="ADAL" clId="{A672B11F-C287-46DE-868B-F1B39FA75258}" dt="2022-08-15T06:29:02.223" v="3575" actId="108"/>
          <ac:picMkLst>
            <pc:docMk/>
            <pc:sldMk cId="3716988708" sldId="321"/>
            <ac:picMk id="6" creationId="{01860C60-36AD-6145-2FDE-5360F7607912}"/>
          </ac:picMkLst>
        </pc:picChg>
        <pc:picChg chg="add mod modCrop">
          <ac:chgData name="旭刚 王" userId="a4a5aed7-bf46-42d2-ae24-3525d82bc887" providerId="ADAL" clId="{A672B11F-C287-46DE-868B-F1B39FA75258}" dt="2022-08-15T06:31:45.389" v="3587" actId="14100"/>
          <ac:picMkLst>
            <pc:docMk/>
            <pc:sldMk cId="3716988708" sldId="321"/>
            <ac:picMk id="13" creationId="{0A1B7924-B1F5-CE77-AFA4-C2D7E4178094}"/>
          </ac:picMkLst>
        </pc:picChg>
        <pc:picChg chg="mod modCrop">
          <ac:chgData name="旭刚 王" userId="a4a5aed7-bf46-42d2-ae24-3525d82bc887" providerId="ADAL" clId="{A672B11F-C287-46DE-868B-F1B39FA75258}" dt="2022-08-16T05:11:40.346" v="3746" actId="732"/>
          <ac:picMkLst>
            <pc:docMk/>
            <pc:sldMk cId="3716988708" sldId="321"/>
            <ac:picMk id="15" creationId="{2191E3AD-876C-DB7A-D7B6-50F35C1D2378}"/>
          </ac:picMkLst>
        </pc:picChg>
      </pc:sldChg>
      <pc:sldChg chg="addSp delSp modSp add del mod ord">
        <pc:chgData name="旭刚 王" userId="a4a5aed7-bf46-42d2-ae24-3525d82bc887" providerId="ADAL" clId="{A672B11F-C287-46DE-868B-F1B39FA75258}" dt="2022-08-15T06:33:27.856" v="3618" actId="20577"/>
        <pc:sldMkLst>
          <pc:docMk/>
          <pc:sldMk cId="2274628490" sldId="322"/>
        </pc:sldMkLst>
        <pc:spChg chg="mod">
          <ac:chgData name="旭刚 王" userId="a4a5aed7-bf46-42d2-ae24-3525d82bc887" providerId="ADAL" clId="{A672B11F-C287-46DE-868B-F1B39FA75258}" dt="2022-08-14T04:59:10.587" v="3009" actId="167"/>
          <ac:spMkLst>
            <pc:docMk/>
            <pc:sldMk cId="2274628490" sldId="322"/>
            <ac:spMk id="5" creationId="{255A2687-5BE5-8375-A06C-A74E857047D9}"/>
          </ac:spMkLst>
        </pc:spChg>
        <pc:spChg chg="add mod">
          <ac:chgData name="旭刚 王" userId="a4a5aed7-bf46-42d2-ae24-3525d82bc887" providerId="ADAL" clId="{A672B11F-C287-46DE-868B-F1B39FA75258}" dt="2022-08-15T06:33:27.856" v="3618" actId="20577"/>
          <ac:spMkLst>
            <pc:docMk/>
            <pc:sldMk cId="2274628490" sldId="322"/>
            <ac:spMk id="6" creationId="{F033790A-A477-C0D3-1550-C7FA2E5C422F}"/>
          </ac:spMkLst>
        </pc:spChg>
        <pc:spChg chg="mod">
          <ac:chgData name="旭刚 王" userId="a4a5aed7-bf46-42d2-ae24-3525d82bc887" providerId="ADAL" clId="{A672B11F-C287-46DE-868B-F1B39FA75258}" dt="2022-08-14T04:57:02.755" v="2975" actId="20577"/>
          <ac:spMkLst>
            <pc:docMk/>
            <pc:sldMk cId="2274628490" sldId="322"/>
            <ac:spMk id="9" creationId="{42F0F86E-0226-1EA9-B7A3-C76EDDED375E}"/>
          </ac:spMkLst>
        </pc:spChg>
        <pc:spChg chg="mod">
          <ac:chgData name="旭刚 王" userId="a4a5aed7-bf46-42d2-ae24-3525d82bc887" providerId="ADAL" clId="{A672B11F-C287-46DE-868B-F1B39FA75258}" dt="2022-08-14T04:57:12.807" v="3001" actId="20577"/>
          <ac:spMkLst>
            <pc:docMk/>
            <pc:sldMk cId="2274628490" sldId="322"/>
            <ac:spMk id="10" creationId="{56DEA73D-43AD-DAAF-07B5-8012B07DFF80}"/>
          </ac:spMkLst>
        </pc:spChg>
        <pc:picChg chg="add mod">
          <ac:chgData name="旭刚 王" userId="a4a5aed7-bf46-42d2-ae24-3525d82bc887" providerId="ADAL" clId="{A672B11F-C287-46DE-868B-F1B39FA75258}" dt="2022-08-15T02:17:06.106" v="3067" actId="14100"/>
          <ac:picMkLst>
            <pc:docMk/>
            <pc:sldMk cId="2274628490" sldId="322"/>
            <ac:picMk id="4" creationId="{59B801D9-AA1D-DAC1-8E26-30461F53F41C}"/>
          </ac:picMkLst>
        </pc:picChg>
        <pc:picChg chg="add mod">
          <ac:chgData name="旭刚 王" userId="a4a5aed7-bf46-42d2-ae24-3525d82bc887" providerId="ADAL" clId="{A672B11F-C287-46DE-868B-F1B39FA75258}" dt="2022-08-15T02:17:08.740" v="3068" actId="1076"/>
          <ac:picMkLst>
            <pc:docMk/>
            <pc:sldMk cId="2274628490" sldId="322"/>
            <ac:picMk id="7" creationId="{D8ACA1E9-7828-CEA5-E333-CC69E81D4697}"/>
          </ac:picMkLst>
        </pc:picChg>
        <pc:picChg chg="add del mod modCrop">
          <ac:chgData name="旭刚 王" userId="a4a5aed7-bf46-42d2-ae24-3525d82bc887" providerId="ADAL" clId="{A672B11F-C287-46DE-868B-F1B39FA75258}" dt="2022-08-15T01:57:43.267" v="3061" actId="21"/>
          <ac:picMkLst>
            <pc:docMk/>
            <pc:sldMk cId="2274628490" sldId="322"/>
            <ac:picMk id="14" creationId="{2B0545B6-1E0A-2B11-F4AA-844654C66C63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6T05:04:13.140" v="3732" actId="47"/>
        <pc:sldMkLst>
          <pc:docMk/>
          <pc:sldMk cId="1092084577" sldId="323"/>
        </pc:sldMkLst>
        <pc:spChg chg="del mod">
          <ac:chgData name="旭刚 王" userId="a4a5aed7-bf46-42d2-ae24-3525d82bc887" providerId="ADAL" clId="{A672B11F-C287-46DE-868B-F1B39FA75258}" dt="2022-08-14T07:50:33.677" v="3011" actId="478"/>
          <ac:spMkLst>
            <pc:docMk/>
            <pc:sldMk cId="1092084577" sldId="323"/>
            <ac:spMk id="2" creationId="{A655AC6B-80A1-4B1D-13A4-220E5161A1E8}"/>
          </ac:spMkLst>
        </pc:spChg>
        <pc:picChg chg="add mod ord modCrop">
          <ac:chgData name="旭刚 王" userId="a4a5aed7-bf46-42d2-ae24-3525d82bc887" providerId="ADAL" clId="{A672B11F-C287-46DE-868B-F1B39FA75258}" dt="2022-08-14T02:53:50.020" v="2846" actId="1076"/>
          <ac:picMkLst>
            <pc:docMk/>
            <pc:sldMk cId="1092084577" sldId="323"/>
            <ac:picMk id="6" creationId="{FF1BEE63-B5C3-4106-3F10-C5A7D8FFEA98}"/>
          </ac:picMkLst>
        </pc:picChg>
        <pc:picChg chg="add del mod">
          <ac:chgData name="旭刚 王" userId="a4a5aed7-bf46-42d2-ae24-3525d82bc887" providerId="ADAL" clId="{A672B11F-C287-46DE-868B-F1B39FA75258}" dt="2022-08-14T07:50:34.260" v="3012" actId="478"/>
          <ac:picMkLst>
            <pc:docMk/>
            <pc:sldMk cId="1092084577" sldId="323"/>
            <ac:picMk id="13" creationId="{C25AF54B-A93F-00DA-41DA-1BA8C0983FC0}"/>
          </ac:picMkLst>
        </pc:picChg>
        <pc:picChg chg="del">
          <ac:chgData name="旭刚 王" userId="a4a5aed7-bf46-42d2-ae24-3525d82bc887" providerId="ADAL" clId="{A672B11F-C287-46DE-868B-F1B39FA75258}" dt="2022-08-14T02:53:40.832" v="2843" actId="478"/>
          <ac:picMkLst>
            <pc:docMk/>
            <pc:sldMk cId="1092084577" sldId="323"/>
            <ac:picMk id="15" creationId="{2191E3AD-876C-DB7A-D7B6-50F35C1D2378}"/>
          </ac:picMkLst>
        </pc:picChg>
        <pc:picChg chg="add del mod">
          <ac:chgData name="旭刚 王" userId="a4a5aed7-bf46-42d2-ae24-3525d82bc887" providerId="ADAL" clId="{A672B11F-C287-46DE-868B-F1B39FA75258}" dt="2022-08-14T07:50:34.790" v="3013" actId="478"/>
          <ac:picMkLst>
            <pc:docMk/>
            <pc:sldMk cId="1092084577" sldId="323"/>
            <ac:picMk id="16" creationId="{628CFDB5-B71C-BBF3-8B45-3510FBB0D220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5:57.787" v="3763" actId="14100"/>
        <pc:sldMkLst>
          <pc:docMk/>
          <pc:sldMk cId="3957713036" sldId="324"/>
        </pc:sldMkLst>
        <pc:spChg chg="del mod">
          <ac:chgData name="旭刚 王" userId="a4a5aed7-bf46-42d2-ae24-3525d82bc887" providerId="ADAL" clId="{A672B11F-C287-46DE-868B-F1B39FA75258}" dt="2022-08-16T05:15:44.088" v="3758" actId="478"/>
          <ac:spMkLst>
            <pc:docMk/>
            <pc:sldMk cId="3957713036" sldId="324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5:57.787" v="3763" actId="14100"/>
          <ac:spMkLst>
            <pc:docMk/>
            <pc:sldMk cId="3957713036" sldId="324"/>
            <ac:spMk id="16" creationId="{A12DB455-A63C-4EDE-2FAD-0C89E0E43545}"/>
          </ac:spMkLst>
        </pc:spChg>
        <pc:picChg chg="del">
          <ac:chgData name="旭刚 王" userId="a4a5aed7-bf46-42d2-ae24-3525d82bc887" providerId="ADAL" clId="{A672B11F-C287-46DE-868B-F1B39FA75258}" dt="2022-08-16T05:15:44.088" v="3758" actId="478"/>
          <ac:picMkLst>
            <pc:docMk/>
            <pc:sldMk cId="3957713036" sldId="324"/>
            <ac:picMk id="6" creationId="{FF1BEE63-B5C3-4106-3F10-C5A7D8FFEA98}"/>
          </ac:picMkLst>
        </pc:picChg>
        <pc:picChg chg="add mod modCrop">
          <ac:chgData name="旭刚 王" userId="a4a5aed7-bf46-42d2-ae24-3525d82bc887" providerId="ADAL" clId="{A672B11F-C287-46DE-868B-F1B39FA75258}" dt="2022-08-14T03:13:40.074" v="2933" actId="1076"/>
          <ac:picMkLst>
            <pc:docMk/>
            <pc:sldMk cId="3957713036" sldId="324"/>
            <ac:picMk id="7" creationId="{F8BE8272-6DFC-A065-F910-4B3459AF7B20}"/>
          </ac:picMkLst>
        </pc:picChg>
        <pc:picChg chg="del">
          <ac:chgData name="旭刚 王" userId="a4a5aed7-bf46-42d2-ae24-3525d82bc887" providerId="ADAL" clId="{A672B11F-C287-46DE-868B-F1B39FA75258}" dt="2022-08-14T03:06:46.398" v="2894" actId="478"/>
          <ac:picMkLst>
            <pc:docMk/>
            <pc:sldMk cId="3957713036" sldId="324"/>
            <ac:picMk id="13" creationId="{C25AF54B-A93F-00DA-41DA-1BA8C0983FC0}"/>
          </ac:picMkLst>
        </pc:picChg>
        <pc:picChg chg="add mod">
          <ac:chgData name="旭刚 王" userId="a4a5aed7-bf46-42d2-ae24-3525d82bc887" providerId="ADAL" clId="{A672B11F-C287-46DE-868B-F1B39FA75258}" dt="2022-08-16T05:15:47.205" v="3761" actId="1076"/>
          <ac:picMkLst>
            <pc:docMk/>
            <pc:sldMk cId="3957713036" sldId="324"/>
            <ac:picMk id="13" creationId="{DBDC44F0-3141-18A7-4489-6D58DAD0A1C5}"/>
          </ac:picMkLst>
        </pc:picChg>
        <pc:picChg chg="add mod">
          <ac:chgData name="旭刚 王" userId="a4a5aed7-bf46-42d2-ae24-3525d82bc887" providerId="ADAL" clId="{A672B11F-C287-46DE-868B-F1B39FA75258}" dt="2022-08-14T03:13:35.092" v="2932" actId="1076"/>
          <ac:picMkLst>
            <pc:docMk/>
            <pc:sldMk cId="3957713036" sldId="324"/>
            <ac:picMk id="15" creationId="{B13ABF3F-A076-121A-AB61-53A3D6146EA2}"/>
          </ac:picMkLst>
        </pc:picChg>
        <pc:picChg chg="del mod">
          <ac:chgData name="旭刚 王" userId="a4a5aed7-bf46-42d2-ae24-3525d82bc887" providerId="ADAL" clId="{A672B11F-C287-46DE-868B-F1B39FA75258}" dt="2022-08-14T03:06:45.893" v="2893" actId="478"/>
          <ac:picMkLst>
            <pc:docMk/>
            <pc:sldMk cId="3957713036" sldId="324"/>
            <ac:picMk id="16" creationId="{628CFDB5-B71C-BBF3-8B45-3510FBB0D220}"/>
          </ac:picMkLst>
        </pc:picChg>
        <pc:picChg chg="add mod">
          <ac:chgData name="旭刚 王" userId="a4a5aed7-bf46-42d2-ae24-3525d82bc887" providerId="ADAL" clId="{A672B11F-C287-46DE-868B-F1B39FA75258}" dt="2022-08-14T03:13:24.449" v="2928" actId="571"/>
          <ac:picMkLst>
            <pc:docMk/>
            <pc:sldMk cId="3957713036" sldId="324"/>
            <ac:picMk id="17" creationId="{FCF31907-2C0C-F5D3-F482-F211A7ECE46F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6:27.731" v="3772" actId="14100"/>
        <pc:sldMkLst>
          <pc:docMk/>
          <pc:sldMk cId="3022933981" sldId="325"/>
        </pc:sldMkLst>
        <pc:spChg chg="del mod">
          <ac:chgData name="旭刚 王" userId="a4a5aed7-bf46-42d2-ae24-3525d82bc887" providerId="ADAL" clId="{A672B11F-C287-46DE-868B-F1B39FA75258}" dt="2022-08-16T05:16:05.270" v="3764" actId="478"/>
          <ac:spMkLst>
            <pc:docMk/>
            <pc:sldMk cId="3022933981" sldId="325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6:27.731" v="3772" actId="14100"/>
          <ac:spMkLst>
            <pc:docMk/>
            <pc:sldMk cId="3022933981" sldId="325"/>
            <ac:spMk id="15" creationId="{F298878B-CABC-E2EB-F712-9850C515CC2F}"/>
          </ac:spMkLst>
        </pc:spChg>
        <pc:picChg chg="del mod">
          <ac:chgData name="旭刚 王" userId="a4a5aed7-bf46-42d2-ae24-3525d82bc887" providerId="ADAL" clId="{A672B11F-C287-46DE-868B-F1B39FA75258}" dt="2022-08-16T05:16:05.270" v="3764" actId="478"/>
          <ac:picMkLst>
            <pc:docMk/>
            <pc:sldMk cId="3022933981" sldId="325"/>
            <ac:picMk id="6" creationId="{FF1BEE63-B5C3-4106-3F10-C5A7D8FFEA98}"/>
          </ac:picMkLst>
        </pc:picChg>
        <pc:picChg chg="add">
          <ac:chgData name="旭刚 王" userId="a4a5aed7-bf46-42d2-ae24-3525d82bc887" providerId="ADAL" clId="{A672B11F-C287-46DE-868B-F1B39FA75258}" dt="2022-08-16T05:16:08.802" v="3765" actId="22"/>
          <ac:picMkLst>
            <pc:docMk/>
            <pc:sldMk cId="3022933981" sldId="325"/>
            <ac:picMk id="7" creationId="{B1CD4C2D-622B-C3D9-DD5A-BF56931E7D07}"/>
          </ac:picMkLst>
        </pc:picChg>
        <pc:picChg chg="del">
          <ac:chgData name="旭刚 王" userId="a4a5aed7-bf46-42d2-ae24-3525d82bc887" providerId="ADAL" clId="{A672B11F-C287-46DE-868B-F1B39FA75258}" dt="2022-08-14T03:14:25.277" v="2940" actId="478"/>
          <ac:picMkLst>
            <pc:docMk/>
            <pc:sldMk cId="3022933981" sldId="325"/>
            <ac:picMk id="7" creationId="{F8BE8272-6DFC-A065-F910-4B3459AF7B20}"/>
          </ac:picMkLst>
        </pc:picChg>
        <pc:picChg chg="add mod ord">
          <ac:chgData name="旭刚 王" userId="a4a5aed7-bf46-42d2-ae24-3525d82bc887" providerId="ADAL" clId="{A672B11F-C287-46DE-868B-F1B39FA75258}" dt="2022-08-16T05:16:18.368" v="3768" actId="1076"/>
          <ac:picMkLst>
            <pc:docMk/>
            <pc:sldMk cId="3022933981" sldId="325"/>
            <ac:picMk id="13" creationId="{8C0F10D0-FD22-438C-228C-8D38F2661B5B}"/>
          </ac:picMkLst>
        </pc:picChg>
        <pc:picChg chg="del">
          <ac:chgData name="旭刚 王" userId="a4a5aed7-bf46-42d2-ae24-3525d82bc887" providerId="ADAL" clId="{A672B11F-C287-46DE-868B-F1B39FA75258}" dt="2022-08-14T03:14:24.893" v="2939" actId="478"/>
          <ac:picMkLst>
            <pc:docMk/>
            <pc:sldMk cId="3022933981" sldId="325"/>
            <ac:picMk id="15" creationId="{B13ABF3F-A076-121A-AB61-53A3D6146EA2}"/>
          </ac:picMkLst>
        </pc:picChg>
      </pc:sldChg>
      <pc:sldChg chg="addSp delSp modSp add mod">
        <pc:chgData name="旭刚 王" userId="a4a5aed7-bf46-42d2-ae24-3525d82bc887" providerId="ADAL" clId="{A672B11F-C287-46DE-868B-F1B39FA75258}" dt="2022-08-16T05:16:50.685" v="3780" actId="14100"/>
        <pc:sldMkLst>
          <pc:docMk/>
          <pc:sldMk cId="662438462" sldId="326"/>
        </pc:sldMkLst>
        <pc:spChg chg="del mod">
          <ac:chgData name="旭刚 王" userId="a4a5aed7-bf46-42d2-ae24-3525d82bc887" providerId="ADAL" clId="{A672B11F-C287-46DE-868B-F1B39FA75258}" dt="2022-08-16T05:16:32.566" v="3773" actId="478"/>
          <ac:spMkLst>
            <pc:docMk/>
            <pc:sldMk cId="662438462" sldId="326"/>
            <ac:spMk id="2" creationId="{A655AC6B-80A1-4B1D-13A4-220E5161A1E8}"/>
          </ac:spMkLst>
        </pc:spChg>
        <pc:spChg chg="add mod">
          <ac:chgData name="旭刚 王" userId="a4a5aed7-bf46-42d2-ae24-3525d82bc887" providerId="ADAL" clId="{A672B11F-C287-46DE-868B-F1B39FA75258}" dt="2022-08-16T05:16:50.685" v="3780" actId="14100"/>
          <ac:spMkLst>
            <pc:docMk/>
            <pc:sldMk cId="662438462" sldId="326"/>
            <ac:spMk id="15" creationId="{F9D80DF3-904A-790B-DA7F-C77086A6FB1B}"/>
          </ac:spMkLst>
        </pc:spChg>
        <pc:picChg chg="del">
          <ac:chgData name="旭刚 王" userId="a4a5aed7-bf46-42d2-ae24-3525d82bc887" providerId="ADAL" clId="{A672B11F-C287-46DE-868B-F1B39FA75258}" dt="2022-08-16T05:16:32.566" v="3773" actId="478"/>
          <ac:picMkLst>
            <pc:docMk/>
            <pc:sldMk cId="662438462" sldId="326"/>
            <ac:picMk id="6" creationId="{FF1BEE63-B5C3-4106-3F10-C5A7D8FFEA98}"/>
          </ac:picMkLst>
        </pc:picChg>
        <pc:picChg chg="add mod ord">
          <ac:chgData name="旭刚 王" userId="a4a5aed7-bf46-42d2-ae24-3525d82bc887" providerId="ADAL" clId="{A672B11F-C287-46DE-868B-F1B39FA75258}" dt="2022-08-16T05:16:40.939" v="3776" actId="1076"/>
          <ac:picMkLst>
            <pc:docMk/>
            <pc:sldMk cId="662438462" sldId="326"/>
            <ac:picMk id="7" creationId="{3BDB7351-2FA0-A06F-4A2B-4B194B7A5FF5}"/>
          </ac:picMkLst>
        </pc:picChg>
        <pc:picChg chg="del">
          <ac:chgData name="旭刚 王" userId="a4a5aed7-bf46-42d2-ae24-3525d82bc887" providerId="ADAL" clId="{A672B11F-C287-46DE-868B-F1B39FA75258}" dt="2022-08-14T03:15:05.463" v="2953" actId="478"/>
          <ac:picMkLst>
            <pc:docMk/>
            <pc:sldMk cId="662438462" sldId="326"/>
            <ac:picMk id="13" creationId="{8C0F10D0-FD22-438C-228C-8D38F2661B5B}"/>
          </ac:picMkLst>
        </pc:picChg>
        <pc:picChg chg="add">
          <ac:chgData name="旭刚 王" userId="a4a5aed7-bf46-42d2-ae24-3525d82bc887" providerId="ADAL" clId="{A672B11F-C287-46DE-868B-F1B39FA75258}" dt="2022-08-16T05:16:35.025" v="3774" actId="22"/>
          <ac:picMkLst>
            <pc:docMk/>
            <pc:sldMk cId="662438462" sldId="326"/>
            <ac:picMk id="13" creationId="{CCB701D0-3937-7397-6A36-A2BBF387BC9C}"/>
          </ac:picMkLst>
        </pc:picChg>
      </pc:sldChg>
      <pc:sldChg chg="modSp add mod">
        <pc:chgData name="旭刚 王" userId="a4a5aed7-bf46-42d2-ae24-3525d82bc887" providerId="ADAL" clId="{A672B11F-C287-46DE-868B-F1B39FA75258}" dt="2022-08-16T05:15:28.068" v="3757" actId="14100"/>
        <pc:sldMkLst>
          <pc:docMk/>
          <pc:sldMk cId="1152220769" sldId="327"/>
        </pc:sldMkLst>
        <pc:spChg chg="mod">
          <ac:chgData name="旭刚 王" userId="a4a5aed7-bf46-42d2-ae24-3525d82bc887" providerId="ADAL" clId="{A672B11F-C287-46DE-868B-F1B39FA75258}" dt="2022-08-16T05:15:28.068" v="3757" actId="14100"/>
          <ac:spMkLst>
            <pc:docMk/>
            <pc:sldMk cId="1152220769" sldId="327"/>
            <ac:spMk id="2" creationId="{A655AC6B-80A1-4B1D-13A4-220E5161A1E8}"/>
          </ac:spMkLst>
        </pc:spChg>
        <pc:picChg chg="mod modCrop">
          <ac:chgData name="旭刚 王" userId="a4a5aed7-bf46-42d2-ae24-3525d82bc887" providerId="ADAL" clId="{A672B11F-C287-46DE-868B-F1B39FA75258}" dt="2022-08-16T05:15:18.667" v="3755" actId="1076"/>
          <ac:picMkLst>
            <pc:docMk/>
            <pc:sldMk cId="1152220769" sldId="327"/>
            <ac:picMk id="6" creationId="{FF1BEE63-B5C3-4106-3F10-C5A7D8FFEA98}"/>
          </ac:picMkLst>
        </pc:picChg>
      </pc:sldChg>
      <pc:sldChg chg="addSp delSp modSp add del mod">
        <pc:chgData name="旭刚 王" userId="a4a5aed7-bf46-42d2-ae24-3525d82bc887" providerId="ADAL" clId="{A672B11F-C287-46DE-868B-F1B39FA75258}" dt="2022-08-16T05:18:13.851" v="3781" actId="2696"/>
        <pc:sldMkLst>
          <pc:docMk/>
          <pc:sldMk cId="1950112011" sldId="328"/>
        </pc:sldMkLst>
        <pc:picChg chg="add del mod">
          <ac:chgData name="旭刚 王" userId="a4a5aed7-bf46-42d2-ae24-3525d82bc887" providerId="ADAL" clId="{A672B11F-C287-46DE-868B-F1B39FA75258}" dt="2022-08-16T03:16:38.788" v="3639" actId="478"/>
          <ac:picMkLst>
            <pc:docMk/>
            <pc:sldMk cId="1950112011" sldId="328"/>
            <ac:picMk id="4" creationId="{2E30CE91-D17C-BD5F-3D49-8EA91B8AF4F8}"/>
          </ac:picMkLst>
        </pc:picChg>
      </pc:sldChg>
      <pc:sldChg chg="addSp delSp modSp add mod ord modAnim">
        <pc:chgData name="旭刚 王" userId="a4a5aed7-bf46-42d2-ae24-3525d82bc887" providerId="ADAL" clId="{A672B11F-C287-46DE-868B-F1B39FA75258}" dt="2022-08-16T04:09:39.399" v="3640" actId="1076"/>
        <pc:sldMkLst>
          <pc:docMk/>
          <pc:sldMk cId="3017233679" sldId="329"/>
        </pc:sldMkLst>
        <pc:spChg chg="add del mod">
          <ac:chgData name="旭刚 王" userId="a4a5aed7-bf46-42d2-ae24-3525d82bc887" providerId="ADAL" clId="{A672B11F-C287-46DE-868B-F1B39FA75258}" dt="2022-08-15T02:29:10.368" v="3329" actId="478"/>
          <ac:spMkLst>
            <pc:docMk/>
            <pc:sldMk cId="3017233679" sldId="329"/>
            <ac:spMk id="4" creationId="{AFB8A415-394D-24D1-7B4C-9791AB217E3F}"/>
          </ac:spMkLst>
        </pc:spChg>
        <pc:spChg chg="add del mod">
          <ac:chgData name="旭刚 王" userId="a4a5aed7-bf46-42d2-ae24-3525d82bc887" providerId="ADAL" clId="{A672B11F-C287-46DE-868B-F1B39FA75258}" dt="2022-08-15T02:28:44.239" v="3325" actId="22"/>
          <ac:spMkLst>
            <pc:docMk/>
            <pc:sldMk cId="3017233679" sldId="329"/>
            <ac:spMk id="7" creationId="{BFE8C387-6D7E-F87A-E4EF-6EF201A18D46}"/>
          </ac:spMkLst>
        </pc:spChg>
        <pc:spChg chg="mod">
          <ac:chgData name="旭刚 王" userId="a4a5aed7-bf46-42d2-ae24-3525d82bc887" providerId="ADAL" clId="{A672B11F-C287-46DE-868B-F1B39FA75258}" dt="2022-08-15T02:25:57.519" v="3285" actId="20577"/>
          <ac:spMkLst>
            <pc:docMk/>
            <pc:sldMk cId="3017233679" sldId="329"/>
            <ac:spMk id="9" creationId="{42F0F86E-0226-1EA9-B7A3-C76EDDED375E}"/>
          </ac:spMkLst>
        </pc:spChg>
        <pc:spChg chg="add del mod">
          <ac:chgData name="旭刚 王" userId="a4a5aed7-bf46-42d2-ae24-3525d82bc887" providerId="ADAL" clId="{A672B11F-C287-46DE-868B-F1B39FA75258}" dt="2022-08-15T02:28:45.775" v="3327" actId="14100"/>
          <ac:spMkLst>
            <pc:docMk/>
            <pc:sldMk cId="3017233679" sldId="329"/>
            <ac:spMk id="10" creationId="{56DEA73D-43AD-DAAF-07B5-8012B07DFF80}"/>
          </ac:spMkLst>
        </pc:spChg>
        <pc:spChg chg="mod">
          <ac:chgData name="旭刚 王" userId="a4a5aed7-bf46-42d2-ae24-3525d82bc887" providerId="ADAL" clId="{A672B11F-C287-46DE-868B-F1B39FA75258}" dt="2022-08-15T02:33:36.135" v="3570" actId="15"/>
          <ac:spMkLst>
            <pc:docMk/>
            <pc:sldMk cId="3017233679" sldId="329"/>
            <ac:spMk id="14" creationId="{643F0EDE-AF66-D49F-A4D8-C2BE48958C1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5" creationId="{44685EB1-8B1B-3CBD-379E-91F7A680A75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6" creationId="{FBC66CB5-E6FE-0D8F-A83F-A284408F7760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18" creationId="{77B1E919-C61D-62D9-3F09-D3368C250FD1}"/>
          </ac:spMkLst>
        </pc:spChg>
        <pc:spChg chg="mod">
          <ac:chgData name="旭刚 王" userId="a4a5aed7-bf46-42d2-ae24-3525d82bc887" providerId="ADAL" clId="{A672B11F-C287-46DE-868B-F1B39FA75258}" dt="2022-08-15T02:29:13.992" v="3331" actId="6549"/>
          <ac:spMkLst>
            <pc:docMk/>
            <pc:sldMk cId="3017233679" sldId="329"/>
            <ac:spMk id="19" creationId="{F34BDA87-0E35-6BA0-0227-4F0401D98A4F}"/>
          </ac:spMkLst>
        </pc:spChg>
        <pc:spChg chg="mod">
          <ac:chgData name="旭刚 王" userId="a4a5aed7-bf46-42d2-ae24-3525d82bc887" providerId="ADAL" clId="{A672B11F-C287-46DE-868B-F1B39FA75258}" dt="2022-08-15T02:30:42.369" v="3424" actId="20577"/>
          <ac:spMkLst>
            <pc:docMk/>
            <pc:sldMk cId="3017233679" sldId="329"/>
            <ac:spMk id="21" creationId="{F05C6419-F249-505E-589C-9FA497E0EEE5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2" creationId="{518BD070-2628-5BCC-86FA-5DE11AB64BDC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3" creationId="{CBF30CF9-E3D4-030E-ED50-47ACCE281F6E}"/>
          </ac:spMkLst>
        </pc:spChg>
        <pc:spChg chg="mod">
          <ac:chgData name="旭刚 王" userId="a4a5aed7-bf46-42d2-ae24-3525d82bc887" providerId="ADAL" clId="{A672B11F-C287-46DE-868B-F1B39FA75258}" dt="2022-08-15T02:29:08.294" v="3328"/>
          <ac:spMkLst>
            <pc:docMk/>
            <pc:sldMk cId="3017233679" sldId="329"/>
            <ac:spMk id="25" creationId="{44DABC10-BE5C-243D-48DD-23BFC3867A73}"/>
          </ac:spMkLst>
        </pc:spChg>
        <pc:spChg chg="del mod">
          <ac:chgData name="旭刚 王" userId="a4a5aed7-bf46-42d2-ae24-3525d82bc887" providerId="ADAL" clId="{A672B11F-C287-46DE-868B-F1B39FA75258}" dt="2022-08-15T02:29:26.543" v="3354" actId="478"/>
          <ac:spMkLst>
            <pc:docMk/>
            <pc:sldMk cId="3017233679" sldId="329"/>
            <ac:spMk id="26" creationId="{BA73CFDC-E0F6-6773-708A-94F17114D946}"/>
          </ac:spMkLst>
        </pc:spChg>
        <pc:grpChg chg="add mod">
          <ac:chgData name="旭刚 王" userId="a4a5aed7-bf46-42d2-ae24-3525d82bc887" providerId="ADAL" clId="{A672B11F-C287-46DE-868B-F1B39FA75258}" dt="2022-08-16T04:09:39.399" v="3640" actId="1076"/>
          <ac:grpSpMkLst>
            <pc:docMk/>
            <pc:sldMk cId="3017233679" sldId="329"/>
            <ac:grpSpMk id="13" creationId="{2AB1404F-18A8-33FD-C93E-ADA7FABD7074}"/>
          </ac:grpSpMkLst>
        </pc:grpChg>
        <pc:grpChg chg="mod">
          <ac:chgData name="旭刚 王" userId="a4a5aed7-bf46-42d2-ae24-3525d82bc887" providerId="ADAL" clId="{A672B11F-C287-46DE-868B-F1B39FA75258}" dt="2022-08-15T02:29:08.294" v="3328"/>
          <ac:grpSpMkLst>
            <pc:docMk/>
            <pc:sldMk cId="3017233679" sldId="329"/>
            <ac:grpSpMk id="17" creationId="{875EB752-4F98-EFD2-E129-07652C264CC3}"/>
          </ac:grpSpMkLst>
        </pc:grpChg>
        <pc:grpChg chg="add mod">
          <ac:chgData name="旭刚 王" userId="a4a5aed7-bf46-42d2-ae24-3525d82bc887" providerId="ADAL" clId="{A672B11F-C287-46DE-868B-F1B39FA75258}" dt="2022-08-15T02:33:57.405" v="3571" actId="1076"/>
          <ac:grpSpMkLst>
            <pc:docMk/>
            <pc:sldMk cId="3017233679" sldId="329"/>
            <ac:grpSpMk id="20" creationId="{C7B676F4-0486-6C01-9E72-D7A158664217}"/>
          </ac:grpSpMkLst>
        </pc:grpChg>
        <pc:grpChg chg="del mod">
          <ac:chgData name="旭刚 王" userId="a4a5aed7-bf46-42d2-ae24-3525d82bc887" providerId="ADAL" clId="{A672B11F-C287-46DE-868B-F1B39FA75258}" dt="2022-08-15T02:29:26.543" v="3354" actId="478"/>
          <ac:grpSpMkLst>
            <pc:docMk/>
            <pc:sldMk cId="3017233679" sldId="329"/>
            <ac:grpSpMk id="24" creationId="{39B325CF-8018-C1D4-66B7-808F75978C49}"/>
          </ac:grpSpMkLst>
        </pc:grpChg>
        <pc:picChg chg="del">
          <ac:chgData name="旭刚 王" userId="a4a5aed7-bf46-42d2-ae24-3525d82bc887" providerId="ADAL" clId="{A672B11F-C287-46DE-868B-F1B39FA75258}" dt="2022-08-15T01:57:50.131" v="3064" actId="478"/>
          <ac:picMkLst>
            <pc:docMk/>
            <pc:sldMk cId="3017233679" sldId="329"/>
            <ac:picMk id="4" creationId="{2E30CE91-D17C-BD5F-3D49-8EA91B8AF4F8}"/>
          </ac:picMkLst>
        </pc:picChg>
      </pc:sldChg>
      <pc:sldChg chg="add del ord">
        <pc:chgData name="旭刚 王" userId="a4a5aed7-bf46-42d2-ae24-3525d82bc887" providerId="ADAL" clId="{A672B11F-C287-46DE-868B-F1B39FA75258}" dt="2022-08-15T06:36:51.466" v="3619" actId="2696"/>
        <pc:sldMkLst>
          <pc:docMk/>
          <pc:sldMk cId="3507108106" sldId="330"/>
        </pc:sldMkLst>
      </pc:sldChg>
    </pc:docChg>
  </pc:docChgLst>
  <pc:docChgLst>
    <pc:chgData name="旭刚 王" userId="a4a5aed7-bf46-42d2-ae24-3525d82bc887" providerId="ADAL" clId="{AD2D383F-BFB7-4E27-B440-3118D35A16BF}"/>
    <pc:docChg chg="undo redo custSel addSld delSld modSld sldOrd modSection">
      <pc:chgData name="旭刚 王" userId="a4a5aed7-bf46-42d2-ae24-3525d82bc887" providerId="ADAL" clId="{AD2D383F-BFB7-4E27-B440-3118D35A16BF}" dt="2022-10-26T15:35:47.621" v="1678" actId="12789"/>
      <pc:docMkLst>
        <pc:docMk/>
      </pc:docMkLst>
      <pc:sldChg chg="addSp delSp modSp mod delAnim modAnim">
        <pc:chgData name="旭刚 王" userId="a4a5aed7-bf46-42d2-ae24-3525d82bc887" providerId="ADAL" clId="{AD2D383F-BFB7-4E27-B440-3118D35A16BF}" dt="2022-10-26T07:16:11.716" v="258"/>
        <pc:sldMkLst>
          <pc:docMk/>
          <pc:sldMk cId="2704664538" sldId="256"/>
        </pc:sldMkLst>
        <pc:spChg chg="mod">
          <ac:chgData name="旭刚 王" userId="a4a5aed7-bf46-42d2-ae24-3525d82bc887" providerId="ADAL" clId="{AD2D383F-BFB7-4E27-B440-3118D35A16BF}" dt="2022-10-26T07:05:08.081" v="32" actId="20577"/>
          <ac:spMkLst>
            <pc:docMk/>
            <pc:sldMk cId="2704664538" sldId="256"/>
            <ac:spMk id="2" creationId="{F4DDB69E-C4E1-4D02-416E-7850A78CE484}"/>
          </ac:spMkLst>
        </pc:spChg>
        <pc:spChg chg="add del">
          <ac:chgData name="旭刚 王" userId="a4a5aed7-bf46-42d2-ae24-3525d82bc887" providerId="ADAL" clId="{AD2D383F-BFB7-4E27-B440-3118D35A16BF}" dt="2022-10-26T07:16:02.187" v="254" actId="22"/>
          <ac:spMkLst>
            <pc:docMk/>
            <pc:sldMk cId="2704664538" sldId="256"/>
            <ac:spMk id="8" creationId="{B08B26E5-08C1-A7C8-B3F4-23F8F6FFB638}"/>
          </ac:spMkLst>
        </pc:spChg>
        <pc:spChg chg="add del mod">
          <ac:chgData name="旭刚 王" userId="a4a5aed7-bf46-42d2-ae24-3525d82bc887" providerId="ADAL" clId="{AD2D383F-BFB7-4E27-B440-3118D35A16BF}" dt="2022-10-26T07:16:11.716" v="258"/>
          <ac:spMkLst>
            <pc:docMk/>
            <pc:sldMk cId="2704664538" sldId="256"/>
            <ac:spMk id="9" creationId="{B2320217-1F91-60EB-378E-F233EC7A4F2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7" creationId="{D50FEF4F-36AC-4652-84B7-AFBB421CE87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8" creationId="{C0538C21-2961-483E-B1BC-79ADFB84A14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79" creationId="{68AC651F-C3DD-4ECE-A4E9-A2F5E0092A0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0" creationId="{C34E45C1-7D40-488F-A246-2733D24B5A7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1" creationId="{691B6895-94B2-4762-A6E3-0C35F31F6AA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2" creationId="{3BC94E20-376C-463D-AAFD-92A11BE878A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3" creationId="{28E18508-4ADD-469D-9FDE-0E255B6332A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4" creationId="{5DB163DF-CC5F-424E-AC29-FBAF37C6F60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5" creationId="{4237709B-BC99-4F62-BA50-2A929A7C5F49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6" creationId="{BC78E01D-DC02-4681-8B0F-696C689DC9E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7" creationId="{F6A9A992-B3BC-4DB6-B0BF-FF667EDC2523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8" creationId="{B22FA043-83BA-47C3-A9DB-124A4F03F00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89" creationId="{D44172F2-FFBA-439C-B902-360AE3290A5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0" creationId="{A128BC65-A12D-4270-A223-4DD212719AD9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1" creationId="{D50BDC38-5AC0-4035-A612-863B30192C7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2" creationId="{FDA34796-E62B-4DDD-A262-6BD66C466EA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3" creationId="{E5B882D6-B6BB-45AA-A7B8-D1FE7016641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4" creationId="{0F56D61D-BE43-46BE-9408-0DC195F2E0A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5" creationId="{D8932B27-B58D-4270-BB71-5DD53F9E81C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6" creationId="{EF2B73B2-02C2-459A-A17B-A148C3CA2E1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7" creationId="{0056361D-5295-4403-9D58-599C5B508EF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8" creationId="{506D2452-1459-4075-B053-123E826DCB1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99" creationId="{A961828C-79F5-41DC-844A-27BF8179142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0" creationId="{49436582-C79A-431C-96D9-3149D5EC568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1" creationId="{10C327F9-82CC-41DB-B516-8F73020F446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2" creationId="{4D783ABC-108F-49D4-A1E9-92E35C225E1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3" creationId="{3C1E041D-9739-42CC-A347-38AE45808D8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4" creationId="{3E067A43-3E2E-4433-8146-8262C4FEE323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5" creationId="{B8535D91-4944-427C-BD14-C3C149BB812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6" creationId="{D9F1DFF8-8831-49BC-BA3C-0A3E79AA0BE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7" creationId="{07A7415E-C7FE-4B48-B2EF-E69F710371E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8" creationId="{2870C5FC-FAD1-4702-8725-6F912075748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09" creationId="{670D7793-24B7-4D01-AA91-90DA4A93897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0" creationId="{09F02978-743F-41D6-99D3-6C836BEEC1B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1" creationId="{4181D56B-A05B-40F3-B6B7-8C6544F2976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2" creationId="{D9EFB917-F60C-4766-BA03-00A10555178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3" creationId="{08867CA8-7315-4DF2-8E5E-4EB8F4F8D6B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4" creationId="{48157C93-85D1-4FB4-A022-4829E34DEA8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5" creationId="{2C064078-B0D7-4E11-9C69-F3D4A6FEDFC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6" creationId="{C13A2191-1873-496F-9F36-27AC209304D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7" creationId="{C8F5348F-F2BD-40A0-8045-36ABDCE5D46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8" creationId="{2C5125AD-2F48-4589-A378-0B95391D9C4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19" creationId="{47761722-E717-440F-A811-A6C2E31DE73B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0" creationId="{1BC95224-076B-4BBC-B57D-5125B0465F1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1" creationId="{063F9EB9-443D-47DB-AFFC-0F6FCA40258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2" creationId="{B77577CB-1484-4C94-889C-D66D19ABF0B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3" creationId="{68E93162-C9CB-467A-B86E-7211F1591B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4" creationId="{F374F172-2386-4F24-AC9A-3E4880478F5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5" creationId="{F8E61E33-128E-4EB0-9ED4-1E31AC222DE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6" creationId="{543D51BE-C235-4956-AF2E-5502BB3F997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7" creationId="{0874C538-5780-40E6-AA42-2516CD22F6C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8" creationId="{992C9088-FE38-4976-B79F-93271A6B7A8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29" creationId="{72486A99-6DC5-4644-B218-E3199152CA5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0" creationId="{AF7FC509-A8FC-48E0-BD70-FE07B69ED37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1" creationId="{25B98DA9-60B7-4E4E-8B31-6ABBECDA2C0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2" creationId="{A5663BFE-A3C5-4B81-9520-FF47FFBBCDB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3" creationId="{9B4F05AC-4694-4440-8B40-72EE41AA47C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4" creationId="{DA53AD0C-6CD9-413E-B3B0-208726513201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5" creationId="{C2975F49-AC3E-4567-9925-409B9AE8235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6" creationId="{50C5780E-60DC-4FE6-B66E-EC6F58AEA5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7" creationId="{74D96FC1-EE63-4ACF-81C7-5D4790D928A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8" creationId="{0E775747-9331-4FD0-9804-16FF024A4AA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39" creationId="{3FC91A5D-1634-4823-8B61-D948983FECB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0" creationId="{5A7AED89-C307-4F14-81FA-E7EAB0F34DD2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1" creationId="{AD52390A-D3D1-4667-AF05-47F77C2E411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2" creationId="{0F606ED4-9123-4945-82E8-F3E81483D8E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3" creationId="{C37E1EDB-9930-439A-B0DA-AA67CD0BC39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4" creationId="{635E8D91-6CFF-46DE-BFF5-D7F7590BC8B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5" creationId="{8604A813-74BC-4424-A63D-A66371C9638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6" creationId="{ABC85816-E95E-41AF-806B-47B977CE3BE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7" creationId="{5ECAD934-3F55-4427-A91A-6617FDE1B7CC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8" creationId="{242CBEA8-A714-490E-879C-78558796E0F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49" creationId="{0279D765-A09C-4980-B9E0-86F0775D00CD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0" creationId="{920266EF-2938-4785-9265-60855ECC504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1" creationId="{DC78667D-EC5E-442F-8D0F-939DD9D45F1E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2" creationId="{71C78ABF-C3EE-4C08-BAFF-4BAAC267C02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3" creationId="{F3DED788-4A51-4C5F-A3DB-CC5E17D7B3FF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4" creationId="{59BDD2CD-B648-4915-8BFE-82F13A8668A5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5" creationId="{8F320DA2-79D7-4C1D-A58E-4814A640010A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6" creationId="{B09B2A8D-3F1D-4797-A011-5E95073D99B8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7" creationId="{EE487D7A-CF25-4486-97C4-762B9D7475F4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8" creationId="{3BFADE8F-54C6-4F76-B7D6-CB0734714230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59" creationId="{AFAE8BBE-818D-4084-B65E-489D59B8E897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60" creationId="{F73AB21B-EF50-48E5-ACB5-E225F42535F6}"/>
          </ac:spMkLst>
        </pc:spChg>
        <pc:spChg chg="mod">
          <ac:chgData name="旭刚 王" userId="a4a5aed7-bf46-42d2-ae24-3525d82bc887" providerId="ADAL" clId="{AD2D383F-BFB7-4E27-B440-3118D35A16BF}" dt="2022-10-26T07:09:54.281" v="165" actId="1076"/>
          <ac:spMkLst>
            <pc:docMk/>
            <pc:sldMk cId="2704664538" sldId="256"/>
            <ac:spMk id="161" creationId="{EB1495D5-BAA2-4A38-A3DF-C2DDA9720862}"/>
          </ac:spMkLst>
        </pc:spChg>
        <pc:spChg chg="mod">
          <ac:chgData name="旭刚 王" userId="a4a5aed7-bf46-42d2-ae24-3525d82bc887" providerId="ADAL" clId="{AD2D383F-BFB7-4E27-B440-3118D35A16BF}" dt="2022-10-26T07:15:54.594" v="252" actId="14100"/>
          <ac:spMkLst>
            <pc:docMk/>
            <pc:sldMk cId="2704664538" sldId="256"/>
            <ac:spMk id="162" creationId="{5A5DF6BA-3D48-485B-8021-02AD18212ACF}"/>
          </ac:spMkLst>
        </pc:spChg>
        <pc:grpChg chg="mod">
          <ac:chgData name="旭刚 王" userId="a4a5aed7-bf46-42d2-ae24-3525d82bc887" providerId="ADAL" clId="{AD2D383F-BFB7-4E27-B440-3118D35A16BF}" dt="2022-10-26T07:09:54.281" v="165" actId="1076"/>
          <ac:grpSpMkLst>
            <pc:docMk/>
            <pc:sldMk cId="2704664538" sldId="256"/>
            <ac:grpSpMk id="178" creationId="{41AEEB7E-72A0-45B2-B411-240904C7E9E4}"/>
          </ac:grpSpMkLst>
        </pc:grpChg>
        <pc:picChg chg="add mod">
          <ac:chgData name="旭刚 王" userId="a4a5aed7-bf46-42d2-ae24-3525d82bc887" providerId="ADAL" clId="{AD2D383F-BFB7-4E27-B440-3118D35A16BF}" dt="2022-10-26T07:14:54.197" v="246"/>
          <ac:picMkLst>
            <pc:docMk/>
            <pc:sldMk cId="2704664538" sldId="256"/>
            <ac:picMk id="6" creationId="{3889550D-B71A-5717-8578-D786D1282EBF}"/>
          </ac:picMkLst>
        </pc:picChg>
        <pc:picChg chg="del">
          <ac:chgData name="旭刚 王" userId="a4a5aed7-bf46-42d2-ae24-3525d82bc887" providerId="ADAL" clId="{AD2D383F-BFB7-4E27-B440-3118D35A16BF}" dt="2022-10-26T07:04:33.625" v="15" actId="478"/>
          <ac:picMkLst>
            <pc:docMk/>
            <pc:sldMk cId="2704664538" sldId="256"/>
            <ac:picMk id="165" creationId="{9E598A97-26D0-4320-B751-537412812BAC}"/>
          </ac:picMkLst>
        </pc:picChg>
        <pc:cxnChg chg="mod">
          <ac:chgData name="旭刚 王" userId="a4a5aed7-bf46-42d2-ae24-3525d82bc887" providerId="ADAL" clId="{AD2D383F-BFB7-4E27-B440-3118D35A16BF}" dt="2022-10-26T07:10:04.729" v="168" actId="14100"/>
          <ac:cxnSpMkLst>
            <pc:docMk/>
            <pc:sldMk cId="2704664538" sldId="256"/>
            <ac:cxnSpMk id="181" creationId="{C8456B53-DFE3-4CD9-B3ED-D0E987B71D1D}"/>
          </ac:cxnSpMkLst>
        </pc:cxnChg>
      </pc:sldChg>
      <pc:sldChg chg="delSp modSp mod delAnim modAnim">
        <pc:chgData name="旭刚 王" userId="a4a5aed7-bf46-42d2-ae24-3525d82bc887" providerId="ADAL" clId="{AD2D383F-BFB7-4E27-B440-3118D35A16BF}" dt="2022-10-26T07:13:34.585" v="241" actId="1076"/>
        <pc:sldMkLst>
          <pc:docMk/>
          <pc:sldMk cId="1633579217" sldId="258"/>
        </pc:sldMkLst>
        <pc:spChg chg="del mod">
          <ac:chgData name="旭刚 王" userId="a4a5aed7-bf46-42d2-ae24-3525d82bc887" providerId="ADAL" clId="{AD2D383F-BFB7-4E27-B440-3118D35A16BF}" dt="2022-10-26T07:11:02.103" v="175" actId="478"/>
          <ac:spMkLst>
            <pc:docMk/>
            <pc:sldMk cId="1633579217" sldId="258"/>
            <ac:spMk id="163" creationId="{35594D98-E41E-4441-8F05-5631B76564C3}"/>
          </ac:spMkLst>
        </pc:spChg>
        <pc:spChg chg="mod">
          <ac:chgData name="旭刚 王" userId="a4a5aed7-bf46-42d2-ae24-3525d82bc887" providerId="ADAL" clId="{AD2D383F-BFB7-4E27-B440-3118D35A16BF}" dt="2022-10-26T07:11:31.909" v="194" actId="1076"/>
          <ac:spMkLst>
            <pc:docMk/>
            <pc:sldMk cId="1633579217" sldId="258"/>
            <ac:spMk id="165" creationId="{D4BB133D-057B-40C2-A65B-8789C7CBFE4D}"/>
          </ac:spMkLst>
        </pc:spChg>
        <pc:spChg chg="del mod">
          <ac:chgData name="旭刚 王" userId="a4a5aed7-bf46-42d2-ae24-3525d82bc887" providerId="ADAL" clId="{AD2D383F-BFB7-4E27-B440-3118D35A16BF}" dt="2022-10-26T07:12:02.335" v="209" actId="478"/>
          <ac:spMkLst>
            <pc:docMk/>
            <pc:sldMk cId="1633579217" sldId="258"/>
            <ac:spMk id="168" creationId="{6CB2E988-5585-4253-A386-37C48CF416DA}"/>
          </ac:spMkLst>
        </pc:spChg>
        <pc:spChg chg="mod">
          <ac:chgData name="旭刚 王" userId="a4a5aed7-bf46-42d2-ae24-3525d82bc887" providerId="ADAL" clId="{AD2D383F-BFB7-4E27-B440-3118D35A16BF}" dt="2022-10-26T07:13:10.103" v="223" actId="1076"/>
          <ac:spMkLst>
            <pc:docMk/>
            <pc:sldMk cId="1633579217" sldId="258"/>
            <ac:spMk id="169" creationId="{9DA87181-D8FC-422C-BAF8-AB4F726F1981}"/>
          </ac:spMkLst>
        </pc:spChg>
        <pc:spChg chg="del">
          <ac:chgData name="旭刚 王" userId="a4a5aed7-bf46-42d2-ae24-3525d82bc887" providerId="ADAL" clId="{AD2D383F-BFB7-4E27-B440-3118D35A16BF}" dt="2022-10-26T07:11:33.712" v="195" actId="478"/>
          <ac:spMkLst>
            <pc:docMk/>
            <pc:sldMk cId="1633579217" sldId="258"/>
            <ac:spMk id="173" creationId="{C5CB71E7-C02E-41DE-BCC3-18BFBB27F847}"/>
          </ac:spMkLst>
        </pc:spChg>
        <pc:spChg chg="mod">
          <ac:chgData name="旭刚 王" userId="a4a5aed7-bf46-42d2-ae24-3525d82bc887" providerId="ADAL" clId="{AD2D383F-BFB7-4E27-B440-3118D35A16BF}" dt="2022-10-26T07:11:43.923" v="207" actId="14100"/>
          <ac:spMkLst>
            <pc:docMk/>
            <pc:sldMk cId="1633579217" sldId="258"/>
            <ac:spMk id="174" creationId="{A6847DA3-6259-41ED-93C9-6A7E2A2358EE}"/>
          </ac:spMkLst>
        </pc:spChg>
        <pc:spChg chg="del mod">
          <ac:chgData name="旭刚 王" userId="a4a5aed7-bf46-42d2-ae24-3525d82bc887" providerId="ADAL" clId="{AD2D383F-BFB7-4E27-B440-3118D35A16BF}" dt="2022-10-26T07:13:18.880" v="227" actId="478"/>
          <ac:spMkLst>
            <pc:docMk/>
            <pc:sldMk cId="1633579217" sldId="258"/>
            <ac:spMk id="182" creationId="{08908555-29E5-4542-954F-FB3668D5172B}"/>
          </ac:spMkLst>
        </pc:spChg>
        <pc:spChg chg="mod">
          <ac:chgData name="旭刚 王" userId="a4a5aed7-bf46-42d2-ae24-3525d82bc887" providerId="ADAL" clId="{AD2D383F-BFB7-4E27-B440-3118D35A16BF}" dt="2022-10-26T07:13:34.585" v="241" actId="1076"/>
          <ac:spMkLst>
            <pc:docMk/>
            <pc:sldMk cId="1633579217" sldId="258"/>
            <ac:spMk id="183" creationId="{30189AAA-92BB-48A7-968D-156566CD6720}"/>
          </ac:spMkLst>
        </pc:spChg>
      </pc:sldChg>
      <pc:sldChg chg="addSp delSp modSp mod delAnim">
        <pc:chgData name="旭刚 王" userId="a4a5aed7-bf46-42d2-ae24-3525d82bc887" providerId="ADAL" clId="{AD2D383F-BFB7-4E27-B440-3118D35A16BF}" dt="2022-10-26T08:33:59.217" v="426" actId="5793"/>
        <pc:sldMkLst>
          <pc:docMk/>
          <pc:sldMk cId="2194191813" sldId="261"/>
        </pc:sldMkLst>
        <pc:spChg chg="add del">
          <ac:chgData name="旭刚 王" userId="a4a5aed7-bf46-42d2-ae24-3525d82bc887" providerId="ADAL" clId="{AD2D383F-BFB7-4E27-B440-3118D35A16BF}" dt="2022-10-26T08:33:40.681" v="420" actId="22"/>
          <ac:spMkLst>
            <pc:docMk/>
            <pc:sldMk cId="2194191813" sldId="261"/>
            <ac:spMk id="8" creationId="{7D13BE14-4224-A1FF-B858-2344321D7029}"/>
          </ac:spMkLst>
        </pc:spChg>
        <pc:spChg chg="add mod">
          <ac:chgData name="旭刚 王" userId="a4a5aed7-bf46-42d2-ae24-3525d82bc887" providerId="ADAL" clId="{AD2D383F-BFB7-4E27-B440-3118D35A16BF}" dt="2022-10-26T08:33:59.217" v="426" actId="5793"/>
          <ac:spMkLst>
            <pc:docMk/>
            <pc:sldMk cId="2194191813" sldId="261"/>
            <ac:spMk id="9" creationId="{BD83481E-FA5B-970E-9360-BBAFCE1730A6}"/>
          </ac:spMkLst>
        </pc:spChg>
        <pc:spChg chg="del">
          <ac:chgData name="旭刚 王" userId="a4a5aed7-bf46-42d2-ae24-3525d82bc887" providerId="ADAL" clId="{AD2D383F-BFB7-4E27-B440-3118D35A16BF}" dt="2022-10-26T07:55:40.483" v="300" actId="478"/>
          <ac:spMkLst>
            <pc:docMk/>
            <pc:sldMk cId="2194191813" sldId="261"/>
            <ac:spMk id="18" creationId="{39757E4C-15F7-4D81-BD34-FC7149B009F2}"/>
          </ac:spMkLst>
        </pc:spChg>
        <pc:spChg chg="mod">
          <ac:chgData name="旭刚 王" userId="a4a5aed7-bf46-42d2-ae24-3525d82bc887" providerId="ADAL" clId="{AD2D383F-BFB7-4E27-B440-3118D35A16BF}" dt="2022-10-26T07:55:53.194" v="318" actId="1076"/>
          <ac:spMkLst>
            <pc:docMk/>
            <pc:sldMk cId="2194191813" sldId="261"/>
            <ac:spMk id="19" creationId="{BB7C2E90-6853-4DAC-95B6-0741556054F3}"/>
          </ac:spMkLst>
        </pc:spChg>
        <pc:spChg chg="mod">
          <ac:chgData name="旭刚 王" userId="a4a5aed7-bf46-42d2-ae24-3525d82bc887" providerId="ADAL" clId="{AD2D383F-BFB7-4E27-B440-3118D35A16BF}" dt="2022-10-26T08:33:32.674" v="418"/>
          <ac:spMkLst>
            <pc:docMk/>
            <pc:sldMk cId="2194191813" sldId="261"/>
            <ac:spMk id="24" creationId="{EC626400-ADD4-4345-B3E8-5D1D8146A407}"/>
          </ac:spMkLst>
        </pc:spChg>
        <pc:grpChg chg="del">
          <ac:chgData name="旭刚 王" userId="a4a5aed7-bf46-42d2-ae24-3525d82bc887" providerId="ADAL" clId="{AD2D383F-BFB7-4E27-B440-3118D35A16BF}" dt="2022-10-26T07:56:39.827" v="328" actId="478"/>
          <ac:grpSpMkLst>
            <pc:docMk/>
            <pc:sldMk cId="2194191813" sldId="261"/>
            <ac:grpSpMk id="53" creationId="{EA259CB4-55E5-4BAA-88B3-FA5F8BFCD2E0}"/>
          </ac:grpSpMkLst>
        </pc:grpChg>
        <pc:picChg chg="del">
          <ac:chgData name="旭刚 王" userId="a4a5aed7-bf46-42d2-ae24-3525d82bc887" providerId="ADAL" clId="{AD2D383F-BFB7-4E27-B440-3118D35A16BF}" dt="2022-10-26T07:55:57.284" v="320" actId="478"/>
          <ac:picMkLst>
            <pc:docMk/>
            <pc:sldMk cId="2194191813" sldId="261"/>
            <ac:picMk id="4" creationId="{DEB35E3C-189E-FB17-B2DD-C9308BD60132}"/>
          </ac:picMkLst>
        </pc:picChg>
        <pc:picChg chg="del">
          <ac:chgData name="旭刚 王" userId="a4a5aed7-bf46-42d2-ae24-3525d82bc887" providerId="ADAL" clId="{AD2D383F-BFB7-4E27-B440-3118D35A16BF}" dt="2022-10-26T07:55:56.876" v="319" actId="478"/>
          <ac:picMkLst>
            <pc:docMk/>
            <pc:sldMk cId="2194191813" sldId="261"/>
            <ac:picMk id="5" creationId="{BEE07598-6B44-06AF-555B-0867B9218E2A}"/>
          </ac:picMkLst>
        </pc:picChg>
        <pc:picChg chg="add mod">
          <ac:chgData name="旭刚 王" userId="a4a5aed7-bf46-42d2-ae24-3525d82bc887" providerId="ADAL" clId="{AD2D383F-BFB7-4E27-B440-3118D35A16BF}" dt="2022-10-26T07:56:55.836" v="331" actId="14861"/>
          <ac:picMkLst>
            <pc:docMk/>
            <pc:sldMk cId="2194191813" sldId="261"/>
            <ac:picMk id="6" creationId="{A4F139C0-7589-2C97-CA86-9717FE23290D}"/>
          </ac:picMkLst>
        </pc:picChg>
        <pc:picChg chg="mod">
          <ac:chgData name="旭刚 王" userId="a4a5aed7-bf46-42d2-ae24-3525d82bc887" providerId="ADAL" clId="{AD2D383F-BFB7-4E27-B440-3118D35A16BF}" dt="2022-10-26T08:20:13.107" v="340" actId="1076"/>
          <ac:picMkLst>
            <pc:docMk/>
            <pc:sldMk cId="2194191813" sldId="261"/>
            <ac:picMk id="50" creationId="{48AA613F-6724-4DC5-8C0D-4750C47B159B}"/>
          </ac:picMkLst>
        </pc:picChg>
        <pc:picChg chg="mod ord">
          <ac:chgData name="旭刚 王" userId="a4a5aed7-bf46-42d2-ae24-3525d82bc887" providerId="ADAL" clId="{AD2D383F-BFB7-4E27-B440-3118D35A16BF}" dt="2022-10-26T08:20:11.522" v="339" actId="1076"/>
          <ac:picMkLst>
            <pc:docMk/>
            <pc:sldMk cId="2194191813" sldId="261"/>
            <ac:picMk id="51" creationId="{6A4EC523-A05F-4149-92DA-F8E507A955B4}"/>
          </ac:picMkLst>
        </pc:picChg>
        <pc:picChg chg="mod ord">
          <ac:chgData name="旭刚 王" userId="a4a5aed7-bf46-42d2-ae24-3525d82bc887" providerId="ADAL" clId="{AD2D383F-BFB7-4E27-B440-3118D35A16BF}" dt="2022-10-26T08:20:14.600" v="341" actId="1076"/>
          <ac:picMkLst>
            <pc:docMk/>
            <pc:sldMk cId="2194191813" sldId="261"/>
            <ac:picMk id="52" creationId="{32394A34-3464-439F-ACD4-A3E03BD8CFE6}"/>
          </ac:picMkLst>
        </pc:picChg>
      </pc:sldChg>
      <pc:sldChg chg="addSp delSp modSp del mod delAnim modAnim">
        <pc:chgData name="旭刚 王" userId="a4a5aed7-bf46-42d2-ae24-3525d82bc887" providerId="ADAL" clId="{AD2D383F-BFB7-4E27-B440-3118D35A16BF}" dt="2022-10-26T14:23:30.894" v="916" actId="47"/>
        <pc:sldMkLst>
          <pc:docMk/>
          <pc:sldMk cId="2656173321" sldId="262"/>
        </pc:sldMkLst>
        <pc:spChg chg="mod">
          <ac:chgData name="旭刚 王" userId="a4a5aed7-bf46-42d2-ae24-3525d82bc887" providerId="ADAL" clId="{AD2D383F-BFB7-4E27-B440-3118D35A16BF}" dt="2022-10-26T08:55:59.221" v="446" actId="6549"/>
          <ac:spMkLst>
            <pc:docMk/>
            <pc:sldMk cId="2656173321" sldId="262"/>
            <ac:spMk id="13" creationId="{06F6B00D-F8A8-9089-432E-8715B9B80500}"/>
          </ac:spMkLst>
        </pc:spChg>
        <pc:spChg chg="mod">
          <ac:chgData name="旭刚 王" userId="a4a5aed7-bf46-42d2-ae24-3525d82bc887" providerId="ADAL" clId="{AD2D383F-BFB7-4E27-B440-3118D35A16BF}" dt="2022-10-26T08:56:18.492" v="452" actId="20577"/>
          <ac:spMkLst>
            <pc:docMk/>
            <pc:sldMk cId="2656173321" sldId="262"/>
            <ac:spMk id="16" creationId="{BF64A178-368F-B896-4802-197DD24EB33E}"/>
          </ac:spMkLst>
        </pc:spChg>
        <pc:spChg chg="mod">
          <ac:chgData name="旭刚 王" userId="a4a5aed7-bf46-42d2-ae24-3525d82bc887" providerId="ADAL" clId="{AD2D383F-BFB7-4E27-B440-3118D35A16BF}" dt="2022-10-26T08:56:23.908" v="462" actId="20577"/>
          <ac:spMkLst>
            <pc:docMk/>
            <pc:sldMk cId="2656173321" sldId="262"/>
            <ac:spMk id="17" creationId="{CC1112A9-6162-C816-392A-E3F10A885B42}"/>
          </ac:spMkLst>
        </pc:spChg>
        <pc:spChg chg="mod">
          <ac:chgData name="旭刚 王" userId="a4a5aed7-bf46-42d2-ae24-3525d82bc887" providerId="ADAL" clId="{AD2D383F-BFB7-4E27-B440-3118D35A16BF}" dt="2022-10-26T08:56:15.310" v="450"/>
          <ac:spMkLst>
            <pc:docMk/>
            <pc:sldMk cId="2656173321" sldId="262"/>
            <ac:spMk id="19" creationId="{72EFD670-EF1C-1EB7-C9EE-6BC3D4C27409}"/>
          </ac:spMkLst>
        </pc:spChg>
        <pc:grpChg chg="del">
          <ac:chgData name="旭刚 王" userId="a4a5aed7-bf46-42d2-ae24-3525d82bc887" providerId="ADAL" clId="{AD2D383F-BFB7-4E27-B440-3118D35A16BF}" dt="2022-10-26T08:55:57.659" v="444" actId="478"/>
          <ac:grpSpMkLst>
            <pc:docMk/>
            <pc:sldMk cId="2656173321" sldId="262"/>
            <ac:grpSpMk id="2" creationId="{43CE610B-083F-964E-7F13-A787AE836156}"/>
          </ac:grpSpMkLst>
        </pc:grpChg>
        <pc:grpChg chg="add mod">
          <ac:chgData name="旭刚 王" userId="a4a5aed7-bf46-42d2-ae24-3525d82bc887" providerId="ADAL" clId="{AD2D383F-BFB7-4E27-B440-3118D35A16BF}" dt="2022-10-26T08:56:15.310" v="450"/>
          <ac:grpSpMkLst>
            <pc:docMk/>
            <pc:sldMk cId="2656173321" sldId="262"/>
            <ac:grpSpMk id="4" creationId="{C15C0A9F-5250-9460-5099-992B5836D5FE}"/>
          </ac:grpSpMkLst>
        </pc:grpChg>
        <pc:grpChg chg="del">
          <ac:chgData name="旭刚 王" userId="a4a5aed7-bf46-42d2-ae24-3525d82bc887" providerId="ADAL" clId="{AD2D383F-BFB7-4E27-B440-3118D35A16BF}" dt="2022-10-26T08:56:00.430" v="448" actId="478"/>
          <ac:grpSpMkLst>
            <pc:docMk/>
            <pc:sldMk cId="2656173321" sldId="262"/>
            <ac:grpSpMk id="12" creationId="{3C7836FD-570F-8C26-C6BF-843F901F4258}"/>
          </ac:grpSpMkLst>
        </pc:grpChg>
        <pc:grpChg chg="del">
          <ac:chgData name="旭刚 王" userId="a4a5aed7-bf46-42d2-ae24-3525d82bc887" providerId="ADAL" clId="{AD2D383F-BFB7-4E27-B440-3118D35A16BF}" dt="2022-10-26T08:56:14.865" v="449" actId="478"/>
          <ac:grpSpMkLst>
            <pc:docMk/>
            <pc:sldMk cId="2656173321" sldId="262"/>
            <ac:grpSpMk id="31" creationId="{B0FC4167-BB16-53F5-A5BE-25F7F2BDB0C8}"/>
          </ac:grpSpMkLst>
        </pc:grpChg>
        <pc:picChg chg="add del mod">
          <ac:chgData name="旭刚 王" userId="a4a5aed7-bf46-42d2-ae24-3525d82bc887" providerId="ADAL" clId="{AD2D383F-BFB7-4E27-B440-3118D35A16BF}" dt="2022-10-26T08:56:34.437" v="464"/>
          <ac:picMkLst>
            <pc:docMk/>
            <pc:sldMk cId="2656173321" sldId="262"/>
            <ac:picMk id="23" creationId="{C0511F08-B293-41C1-AA07-25FBD1BD480D}"/>
          </ac:picMkLst>
        </pc:picChg>
        <pc:picChg chg="add del mod">
          <ac:chgData name="旭刚 王" userId="a4a5aed7-bf46-42d2-ae24-3525d82bc887" providerId="ADAL" clId="{AD2D383F-BFB7-4E27-B440-3118D35A16BF}" dt="2022-10-26T08:56:34.437" v="464"/>
          <ac:picMkLst>
            <pc:docMk/>
            <pc:sldMk cId="2656173321" sldId="262"/>
            <ac:picMk id="26" creationId="{E09901B6-3A7C-64DB-4012-D69BFF014CC8}"/>
          </ac:picMkLst>
        </pc:picChg>
        <pc:picChg chg="add del mod">
          <ac:chgData name="旭刚 王" userId="a4a5aed7-bf46-42d2-ae24-3525d82bc887" providerId="ADAL" clId="{AD2D383F-BFB7-4E27-B440-3118D35A16BF}" dt="2022-10-26T08:57:17.716" v="480" actId="478"/>
          <ac:picMkLst>
            <pc:docMk/>
            <pc:sldMk cId="2656173321" sldId="262"/>
            <ac:picMk id="28" creationId="{EA5210B8-C245-C6A2-E869-BEEF34C1021D}"/>
          </ac:picMkLst>
        </pc:picChg>
        <pc:picChg chg="add del mod">
          <ac:chgData name="旭刚 王" userId="a4a5aed7-bf46-42d2-ae24-3525d82bc887" providerId="ADAL" clId="{AD2D383F-BFB7-4E27-B440-3118D35A16BF}" dt="2022-10-26T08:57:18.060" v="481" actId="478"/>
          <ac:picMkLst>
            <pc:docMk/>
            <pc:sldMk cId="2656173321" sldId="262"/>
            <ac:picMk id="30" creationId="{373EC8F5-C3DF-86A6-A734-DEAB410C08BF}"/>
          </ac:picMkLst>
        </pc:picChg>
        <pc:picChg chg="add del mo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37" creationId="{60943374-B206-4A0F-8563-F327C11FA296}"/>
          </ac:picMkLst>
        </pc:picChg>
        <pc:picChg chg="del">
          <ac:chgData name="旭刚 王" userId="a4a5aed7-bf46-42d2-ae24-3525d82bc887" providerId="ADAL" clId="{AD2D383F-BFB7-4E27-B440-3118D35A16BF}" dt="2022-10-26T08:55:59.766" v="447" actId="478"/>
          <ac:picMkLst>
            <pc:docMk/>
            <pc:sldMk cId="2656173321" sldId="262"/>
            <ac:picMk id="38" creationId="{7BDD36A6-A01E-C91F-682B-0EDB3726C117}"/>
          </ac:picMkLst>
        </pc:picChg>
        <pc:picChg chg="del">
          <ac:chgData name="旭刚 王" userId="a4a5aed7-bf46-42d2-ae24-3525d82bc887" providerId="ADAL" clId="{AD2D383F-BFB7-4E27-B440-3118D35A16BF}" dt="2022-10-26T08:55:58.745" v="445" actId="478"/>
          <ac:picMkLst>
            <pc:docMk/>
            <pc:sldMk cId="2656173321" sldId="262"/>
            <ac:picMk id="40" creationId="{C04B8DAD-243E-2FF5-A3B3-69A107A45FC0}"/>
          </ac:picMkLst>
        </pc:picChg>
        <pc:picChg chg="add del mo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1" creationId="{C89FDA45-B70A-B7B7-5BC5-B62E187EA8E1}"/>
          </ac:picMkLst>
        </pc:picChg>
        <pc:picChg chg="add del mod">
          <ac:chgData name="旭刚 王" userId="a4a5aed7-bf46-42d2-ae24-3525d82bc887" providerId="ADAL" clId="{AD2D383F-BFB7-4E27-B440-3118D35A16BF}" dt="2022-10-26T09:06:37.439" v="557" actId="478"/>
          <ac:picMkLst>
            <pc:docMk/>
            <pc:sldMk cId="2656173321" sldId="262"/>
            <ac:picMk id="43" creationId="{01B95214-D01D-938A-65D2-192D52858D60}"/>
          </ac:picMkLst>
        </pc:picChg>
        <pc:picChg chg="add del mod or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5" creationId="{69977DCA-05A7-E37E-868F-E4555CD28EBD}"/>
          </ac:picMkLst>
        </pc:picChg>
        <pc:picChg chg="add del mod ord">
          <ac:chgData name="旭刚 王" userId="a4a5aed7-bf46-42d2-ae24-3525d82bc887" providerId="ADAL" clId="{AD2D383F-BFB7-4E27-B440-3118D35A16BF}" dt="2022-10-26T09:06:35.904" v="555" actId="478"/>
          <ac:picMkLst>
            <pc:docMk/>
            <pc:sldMk cId="2656173321" sldId="262"/>
            <ac:picMk id="47" creationId="{0E2F88FA-4058-717A-B183-1D2DF2DF6628}"/>
          </ac:picMkLst>
        </pc:picChg>
        <pc:picChg chg="add del mod ord">
          <ac:chgData name="旭刚 王" userId="a4a5aed7-bf46-42d2-ae24-3525d82bc887" providerId="ADAL" clId="{AD2D383F-BFB7-4E27-B440-3118D35A16BF}" dt="2022-10-26T09:06:36.983" v="556" actId="478"/>
          <ac:picMkLst>
            <pc:docMk/>
            <pc:sldMk cId="2656173321" sldId="262"/>
            <ac:picMk id="49" creationId="{72587241-0F16-374A-A488-E0DCD2CC5E83}"/>
          </ac:picMkLst>
        </pc:picChg>
        <pc:cxnChg chg="mod">
          <ac:chgData name="旭刚 王" userId="a4a5aed7-bf46-42d2-ae24-3525d82bc887" providerId="ADAL" clId="{AD2D383F-BFB7-4E27-B440-3118D35A16BF}" dt="2022-10-26T08:56:15.310" v="450"/>
          <ac:cxnSpMkLst>
            <pc:docMk/>
            <pc:sldMk cId="2656173321" sldId="262"/>
            <ac:cxnSpMk id="18" creationId="{35691EA5-CCD8-244A-8664-F78C49F9A2F3}"/>
          </ac:cxnSpMkLst>
        </pc:cxnChg>
      </pc:sldChg>
      <pc:sldChg chg="delSp modSp mod delAnim">
        <pc:chgData name="旭刚 王" userId="a4a5aed7-bf46-42d2-ae24-3525d82bc887" providerId="ADAL" clId="{AD2D383F-BFB7-4E27-B440-3118D35A16BF}" dt="2022-10-26T08:34:58.700" v="443" actId="1076"/>
        <pc:sldMkLst>
          <pc:docMk/>
          <pc:sldMk cId="212547709" sldId="288"/>
        </pc:sldMkLst>
        <pc:spChg chg="del">
          <ac:chgData name="旭刚 王" userId="a4a5aed7-bf46-42d2-ae24-3525d82bc887" providerId="ADAL" clId="{AD2D383F-BFB7-4E27-B440-3118D35A16BF}" dt="2022-10-26T08:34:55.088" v="442" actId="478"/>
          <ac:spMkLst>
            <pc:docMk/>
            <pc:sldMk cId="212547709" sldId="288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08:34:58.700" v="443" actId="1076"/>
          <ac:spMkLst>
            <pc:docMk/>
            <pc:sldMk cId="212547709" sldId="288"/>
            <ac:spMk id="114" creationId="{BAFC31F1-4D23-4747-8195-7F1AF6932DC3}"/>
          </ac:spMkLst>
        </pc:spChg>
      </pc:sldChg>
      <pc:sldChg chg="delSp modSp mod delAnim">
        <pc:chgData name="旭刚 王" userId="a4a5aed7-bf46-42d2-ae24-3525d82bc887" providerId="ADAL" clId="{AD2D383F-BFB7-4E27-B440-3118D35A16BF}" dt="2022-10-26T14:44:24.477" v="1035" actId="12788"/>
        <pc:sldMkLst>
          <pc:docMk/>
          <pc:sldMk cId="2585147994" sldId="291"/>
        </pc:sldMkLst>
        <pc:spChg chg="del">
          <ac:chgData name="旭刚 王" userId="a4a5aed7-bf46-42d2-ae24-3525d82bc887" providerId="ADAL" clId="{AD2D383F-BFB7-4E27-B440-3118D35A16BF}" dt="2022-10-26T14:44:00.837" v="1021" actId="478"/>
          <ac:spMkLst>
            <pc:docMk/>
            <pc:sldMk cId="2585147994" sldId="291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14:44:24.477" v="1035" actId="12788"/>
          <ac:spMkLst>
            <pc:docMk/>
            <pc:sldMk cId="2585147994" sldId="291"/>
            <ac:spMk id="114" creationId="{BAFC31F1-4D23-4747-8195-7F1AF6932DC3}"/>
          </ac:spMkLst>
        </pc:spChg>
      </pc:sldChg>
      <pc:sldChg chg="addSp delSp modSp mod addAnim delAnim modAnim">
        <pc:chgData name="旭刚 王" userId="a4a5aed7-bf46-42d2-ae24-3525d82bc887" providerId="ADAL" clId="{AD2D383F-BFB7-4E27-B440-3118D35A16BF}" dt="2022-10-26T15:07:31.614" v="1254" actId="1076"/>
        <pc:sldMkLst>
          <pc:docMk/>
          <pc:sldMk cId="4089653573" sldId="293"/>
        </pc:sldMkLst>
        <pc:spChg chg="mod">
          <ac:chgData name="旭刚 王" userId="a4a5aed7-bf46-42d2-ae24-3525d82bc887" providerId="ADAL" clId="{AD2D383F-BFB7-4E27-B440-3118D35A16BF}" dt="2022-10-26T14:49:17.648" v="1040" actId="20577"/>
          <ac:spMkLst>
            <pc:docMk/>
            <pc:sldMk cId="4089653573" sldId="293"/>
            <ac:spMk id="4" creationId="{4E8C539F-C92C-1858-881D-2A1505FFFE37}"/>
          </ac:spMkLst>
        </pc:spChg>
        <pc:spChg chg="mod">
          <ac:chgData name="旭刚 王" userId="a4a5aed7-bf46-42d2-ae24-3525d82bc887" providerId="ADAL" clId="{AD2D383F-BFB7-4E27-B440-3118D35A16BF}" dt="2022-10-26T14:49:25.051" v="1050" actId="20577"/>
          <ac:spMkLst>
            <pc:docMk/>
            <pc:sldMk cId="4089653573" sldId="293"/>
            <ac:spMk id="6" creationId="{99997EE1-3C6E-71D9-627B-FC7AB60340F2}"/>
          </ac:spMkLst>
        </pc:spChg>
        <pc:spChg chg="mod">
          <ac:chgData name="旭刚 王" userId="a4a5aed7-bf46-42d2-ae24-3525d82bc887" providerId="ADAL" clId="{AD2D383F-BFB7-4E27-B440-3118D35A16BF}" dt="2022-10-26T14:49:13.444" v="1038"/>
          <ac:spMkLst>
            <pc:docMk/>
            <pc:sldMk cId="4089653573" sldId="293"/>
            <ac:spMk id="14" creationId="{965BB68D-3A4C-B234-72C6-F71D0D76B90F}"/>
          </ac:spMkLst>
        </pc:spChg>
        <pc:spChg chg="add del mod">
          <ac:chgData name="旭刚 王" userId="a4a5aed7-bf46-42d2-ae24-3525d82bc887" providerId="ADAL" clId="{AD2D383F-BFB7-4E27-B440-3118D35A16BF}" dt="2022-10-26T15:04:04.863" v="1138" actId="478"/>
          <ac:spMkLst>
            <pc:docMk/>
            <pc:sldMk cId="4089653573" sldId="293"/>
            <ac:spMk id="19" creationId="{CDA6E717-7C79-65AD-8119-721CD90CD3C6}"/>
          </ac:spMkLst>
        </pc:spChg>
        <pc:spChg chg="add del mod">
          <ac:chgData name="旭刚 王" userId="a4a5aed7-bf46-42d2-ae24-3525d82bc887" providerId="ADAL" clId="{AD2D383F-BFB7-4E27-B440-3118D35A16BF}" dt="2022-10-26T15:03:59.786" v="1136" actId="14100"/>
          <ac:spMkLst>
            <pc:docMk/>
            <pc:sldMk cId="4089653573" sldId="293"/>
            <ac:spMk id="20" creationId="{9C2DC597-F460-A1D3-98E7-A2BB22E6E626}"/>
          </ac:spMkLst>
        </pc:spChg>
        <pc:spChg chg="add mod">
          <ac:chgData name="旭刚 王" userId="a4a5aed7-bf46-42d2-ae24-3525d82bc887" providerId="ADAL" clId="{AD2D383F-BFB7-4E27-B440-3118D35A16BF}" dt="2022-10-26T15:07:31.614" v="1254" actId="1076"/>
          <ac:spMkLst>
            <pc:docMk/>
            <pc:sldMk cId="4089653573" sldId="293"/>
            <ac:spMk id="21" creationId="{A467CC3D-C708-E2C6-03C1-881DF2C9CFA0}"/>
          </ac:spMkLst>
        </pc:spChg>
        <pc:spChg chg="add mod">
          <ac:chgData name="旭刚 王" userId="a4a5aed7-bf46-42d2-ae24-3525d82bc887" providerId="ADAL" clId="{AD2D383F-BFB7-4E27-B440-3118D35A16BF}" dt="2022-10-26T15:07:31.614" v="1254" actId="1076"/>
          <ac:spMkLst>
            <pc:docMk/>
            <pc:sldMk cId="4089653573" sldId="293"/>
            <ac:spMk id="22" creationId="{93BA1C96-8C44-DE94-9699-03C2FBBBB9DE}"/>
          </ac:spMkLst>
        </pc:spChg>
        <pc:grpChg chg="add mod">
          <ac:chgData name="旭刚 王" userId="a4a5aed7-bf46-42d2-ae24-3525d82bc887" providerId="ADAL" clId="{AD2D383F-BFB7-4E27-B440-3118D35A16BF}" dt="2022-10-26T14:49:13.444" v="1038"/>
          <ac:grpSpMkLst>
            <pc:docMk/>
            <pc:sldMk cId="4089653573" sldId="293"/>
            <ac:grpSpMk id="2" creationId="{03DA1D44-FA0F-7CCC-0166-06F4A23F40B8}"/>
          </ac:grpSpMkLst>
        </pc:grpChg>
        <pc:grpChg chg="del">
          <ac:chgData name="旭刚 王" userId="a4a5aed7-bf46-42d2-ae24-3525d82bc887" providerId="ADAL" clId="{AD2D383F-BFB7-4E27-B440-3118D35A16BF}" dt="2022-10-26T14:49:11.858" v="1037" actId="478"/>
          <ac:grpSpMkLst>
            <pc:docMk/>
            <pc:sldMk cId="4089653573" sldId="293"/>
            <ac:grpSpMk id="8" creationId="{D4852FF2-FB0E-9C1E-EA79-AA80AAACEAD1}"/>
          </ac:grpSpMkLst>
        </pc:grpChg>
        <pc:picChg chg="del">
          <ac:chgData name="旭刚 王" userId="a4a5aed7-bf46-42d2-ae24-3525d82bc887" providerId="ADAL" clId="{AD2D383F-BFB7-4E27-B440-3118D35A16BF}" dt="2022-10-26T14:49:07.667" v="1036" actId="478"/>
          <ac:picMkLst>
            <pc:docMk/>
            <pc:sldMk cId="4089653573" sldId="293"/>
            <ac:picMk id="7" creationId="{E09B095F-EE06-D45E-6E0B-B9B3A0646B9D}"/>
          </ac:picMkLst>
        </pc:picChg>
        <pc:picChg chg="add del mod">
          <ac:chgData name="旭刚 王" userId="a4a5aed7-bf46-42d2-ae24-3525d82bc887" providerId="ADAL" clId="{AD2D383F-BFB7-4E27-B440-3118D35A16BF}" dt="2022-10-26T14:49:55.193" v="1054" actId="478"/>
          <ac:picMkLst>
            <pc:docMk/>
            <pc:sldMk cId="4089653573" sldId="293"/>
            <ac:picMk id="15" creationId="{5A6E22F9-B1EA-6687-658A-5AE321A1E51B}"/>
          </ac:picMkLst>
        </pc:picChg>
        <pc:picChg chg="add mod">
          <ac:chgData name="旭刚 王" userId="a4a5aed7-bf46-42d2-ae24-3525d82bc887" providerId="ADAL" clId="{AD2D383F-BFB7-4E27-B440-3118D35A16BF}" dt="2022-10-26T15:04:02.802" v="1137" actId="1076"/>
          <ac:picMkLst>
            <pc:docMk/>
            <pc:sldMk cId="4089653573" sldId="293"/>
            <ac:picMk id="17" creationId="{421DF7BF-B8F9-8C3C-91B9-D2CFE2C7F653}"/>
          </ac:picMkLst>
        </pc:picChg>
        <pc:cxnChg chg="mod">
          <ac:chgData name="旭刚 王" userId="a4a5aed7-bf46-42d2-ae24-3525d82bc887" providerId="ADAL" clId="{AD2D383F-BFB7-4E27-B440-3118D35A16BF}" dt="2022-10-26T14:49:13.444" v="1038"/>
          <ac:cxnSpMkLst>
            <pc:docMk/>
            <pc:sldMk cId="4089653573" sldId="293"/>
            <ac:cxnSpMk id="13" creationId="{B2C87803-4F90-40E2-9372-0571FE20FC5D}"/>
          </ac:cxnSpMkLst>
        </pc:cxnChg>
      </pc:sldChg>
      <pc:sldChg chg="delSp modSp mod delAnim">
        <pc:chgData name="旭刚 王" userId="a4a5aed7-bf46-42d2-ae24-3525d82bc887" providerId="ADAL" clId="{AD2D383F-BFB7-4E27-B440-3118D35A16BF}" dt="2022-10-26T15:32:33.535" v="1648" actId="1076"/>
        <pc:sldMkLst>
          <pc:docMk/>
          <pc:sldMk cId="1510118900" sldId="300"/>
        </pc:sldMkLst>
        <pc:spChg chg="del">
          <ac:chgData name="旭刚 王" userId="a4a5aed7-bf46-42d2-ae24-3525d82bc887" providerId="ADAL" clId="{AD2D383F-BFB7-4E27-B440-3118D35A16BF}" dt="2022-10-26T15:32:31.035" v="1647" actId="478"/>
          <ac:spMkLst>
            <pc:docMk/>
            <pc:sldMk cId="1510118900" sldId="300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15:32:33.535" v="1648" actId="1076"/>
          <ac:spMkLst>
            <pc:docMk/>
            <pc:sldMk cId="1510118900" sldId="300"/>
            <ac:spMk id="114" creationId="{BAFC31F1-4D23-4747-8195-7F1AF6932DC3}"/>
          </ac:spMkLst>
        </pc:spChg>
      </pc:sldChg>
      <pc:sldChg chg="addSp delSp modSp mod delAnim modAnim">
        <pc:chgData name="旭刚 王" userId="a4a5aed7-bf46-42d2-ae24-3525d82bc887" providerId="ADAL" clId="{AD2D383F-BFB7-4E27-B440-3118D35A16BF}" dt="2022-10-26T07:15:28.459" v="251" actId="478"/>
        <pc:sldMkLst>
          <pc:docMk/>
          <pc:sldMk cId="3570097772" sldId="306"/>
        </pc:sldMkLst>
        <pc:spChg chg="add mod">
          <ac:chgData name="旭刚 王" userId="a4a5aed7-bf46-42d2-ae24-3525d82bc887" providerId="ADAL" clId="{AD2D383F-BFB7-4E27-B440-3118D35A16BF}" dt="2022-10-26T07:15:23.630" v="250"/>
          <ac:spMkLst>
            <pc:docMk/>
            <pc:sldMk cId="3570097772" sldId="306"/>
            <ac:spMk id="9" creationId="{B34259F8-8017-24F7-E9A6-B64DE344380F}"/>
          </ac:spMkLst>
        </pc:spChg>
        <pc:spChg chg="del">
          <ac:chgData name="旭刚 王" userId="a4a5aed7-bf46-42d2-ae24-3525d82bc887" providerId="ADAL" clId="{AD2D383F-BFB7-4E27-B440-3118D35A16BF}" dt="2022-10-26T07:15:23.269" v="249" actId="478"/>
          <ac:spMkLst>
            <pc:docMk/>
            <pc:sldMk cId="3570097772" sldId="306"/>
            <ac:spMk id="43" creationId="{FCCCBCBD-A72D-457B-81CB-A42156333B2D}"/>
          </ac:spMkLst>
        </pc:spChg>
        <pc:grpChg chg="del">
          <ac:chgData name="旭刚 王" userId="a4a5aed7-bf46-42d2-ae24-3525d82bc887" providerId="ADAL" clId="{AD2D383F-BFB7-4E27-B440-3118D35A16BF}" dt="2022-10-26T07:15:28.459" v="251" actId="478"/>
          <ac:grpSpMkLst>
            <pc:docMk/>
            <pc:sldMk cId="3570097772" sldId="306"/>
            <ac:grpSpMk id="3" creationId="{6849802C-2910-4919-EB79-88279771DD40}"/>
          </ac:grpSpMkLst>
        </pc:grpChg>
        <pc:picChg chg="del">
          <ac:chgData name="旭刚 王" userId="a4a5aed7-bf46-42d2-ae24-3525d82bc887" providerId="ADAL" clId="{AD2D383F-BFB7-4E27-B440-3118D35A16BF}" dt="2022-10-26T07:15:05.074" v="247" actId="478"/>
          <ac:picMkLst>
            <pc:docMk/>
            <pc:sldMk cId="3570097772" sldId="306"/>
            <ac:picMk id="2" creationId="{5B8F732E-2B1A-2DB1-F21E-F7616E231699}"/>
          </ac:picMkLst>
        </pc:picChg>
        <pc:picChg chg="add mod">
          <ac:chgData name="旭刚 王" userId="a4a5aed7-bf46-42d2-ae24-3525d82bc887" providerId="ADAL" clId="{AD2D383F-BFB7-4E27-B440-3118D35A16BF}" dt="2022-10-26T07:15:08.002" v="248"/>
          <ac:picMkLst>
            <pc:docMk/>
            <pc:sldMk cId="3570097772" sldId="306"/>
            <ac:picMk id="7" creationId="{623D017A-51A4-59A5-1BFE-401BEF6BE402}"/>
          </ac:picMkLst>
        </pc:picChg>
      </pc:sldChg>
      <pc:sldChg chg="del">
        <pc:chgData name="旭刚 王" userId="a4a5aed7-bf46-42d2-ae24-3525d82bc887" providerId="ADAL" clId="{AD2D383F-BFB7-4E27-B440-3118D35A16BF}" dt="2022-10-26T08:34:33.450" v="427" actId="2696"/>
        <pc:sldMkLst>
          <pc:docMk/>
          <pc:sldMk cId="3614214625" sldId="309"/>
        </pc:sldMkLst>
      </pc:sldChg>
      <pc:sldChg chg="del">
        <pc:chgData name="旭刚 王" userId="a4a5aed7-bf46-42d2-ae24-3525d82bc887" providerId="ADAL" clId="{AD2D383F-BFB7-4E27-B440-3118D35A16BF}" dt="2022-10-26T14:43:50.695" v="1020" actId="47"/>
        <pc:sldMkLst>
          <pc:docMk/>
          <pc:sldMk cId="155141131" sldId="310"/>
        </pc:sldMkLst>
      </pc:sldChg>
      <pc:sldChg chg="delSp modSp mod delAnim">
        <pc:chgData name="旭刚 王" userId="a4a5aed7-bf46-42d2-ae24-3525d82bc887" providerId="ADAL" clId="{AD2D383F-BFB7-4E27-B440-3118D35A16BF}" dt="2022-10-26T07:17:01.396" v="299" actId="1076"/>
        <pc:sldMkLst>
          <pc:docMk/>
          <pc:sldMk cId="157381266" sldId="311"/>
        </pc:sldMkLst>
        <pc:spChg chg="del mod">
          <ac:chgData name="旭刚 王" userId="a4a5aed7-bf46-42d2-ae24-3525d82bc887" providerId="ADAL" clId="{AD2D383F-BFB7-4E27-B440-3118D35A16BF}" dt="2022-10-26T07:16:33.439" v="271" actId="478"/>
          <ac:spMkLst>
            <pc:docMk/>
            <pc:sldMk cId="157381266" sldId="311"/>
            <ac:spMk id="113" creationId="{7389A2A8-74B3-466A-B33F-CBDE3159C886}"/>
          </ac:spMkLst>
        </pc:spChg>
        <pc:spChg chg="mod">
          <ac:chgData name="旭刚 王" userId="a4a5aed7-bf46-42d2-ae24-3525d82bc887" providerId="ADAL" clId="{AD2D383F-BFB7-4E27-B440-3118D35A16BF}" dt="2022-10-26T07:17:01.396" v="299" actId="1076"/>
          <ac:spMkLst>
            <pc:docMk/>
            <pc:sldMk cId="157381266" sldId="31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465481392" sldId="313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727306091" sldId="314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2758749168" sldId="315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4259697276" sldId="316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2499660514" sldId="317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716988708" sldId="321"/>
        </pc:sldMkLst>
      </pc:sldChg>
      <pc:sldChg chg="del">
        <pc:chgData name="旭刚 王" userId="a4a5aed7-bf46-42d2-ae24-3525d82bc887" providerId="ADAL" clId="{AD2D383F-BFB7-4E27-B440-3118D35A16BF}" dt="2022-10-26T15:32:19.264" v="1634" actId="47"/>
        <pc:sldMkLst>
          <pc:docMk/>
          <pc:sldMk cId="2274628490" sldId="322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957713036" sldId="324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3022933981" sldId="325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662438462" sldId="326"/>
        </pc:sldMkLst>
      </pc:sldChg>
      <pc:sldChg chg="del">
        <pc:chgData name="旭刚 王" userId="a4a5aed7-bf46-42d2-ae24-3525d82bc887" providerId="ADAL" clId="{AD2D383F-BFB7-4E27-B440-3118D35A16BF}" dt="2022-10-26T15:08:27.852" v="1260" actId="47"/>
        <pc:sldMkLst>
          <pc:docMk/>
          <pc:sldMk cId="1152220769" sldId="327"/>
        </pc:sldMkLst>
      </pc:sldChg>
      <pc:sldChg chg="del">
        <pc:chgData name="旭刚 王" userId="a4a5aed7-bf46-42d2-ae24-3525d82bc887" providerId="ADAL" clId="{AD2D383F-BFB7-4E27-B440-3118D35A16BF}" dt="2022-10-26T15:32:21.338" v="1635" actId="47"/>
        <pc:sldMkLst>
          <pc:docMk/>
          <pc:sldMk cId="3017233679" sldId="329"/>
        </pc:sldMkLst>
      </pc:sldChg>
      <pc:sldChg chg="del">
        <pc:chgData name="旭刚 王" userId="a4a5aed7-bf46-42d2-ae24-3525d82bc887" providerId="ADAL" clId="{AD2D383F-BFB7-4E27-B440-3118D35A16BF}" dt="2022-10-26T15:32:19.264" v="1634" actId="47"/>
        <pc:sldMkLst>
          <pc:docMk/>
          <pc:sldMk cId="3375688714" sldId="330"/>
        </pc:sldMkLst>
      </pc:sldChg>
      <pc:sldChg chg="addSp delSp modSp add mod modTransition modAnim">
        <pc:chgData name="旭刚 王" userId="a4a5aed7-bf46-42d2-ae24-3525d82bc887" providerId="ADAL" clId="{AD2D383F-BFB7-4E27-B440-3118D35A16BF}" dt="2022-10-26T14:22:19.551" v="913"/>
        <pc:sldMkLst>
          <pc:docMk/>
          <pc:sldMk cId="776249139" sldId="331"/>
        </pc:sldMkLst>
        <pc:spChg chg="add del mod">
          <ac:chgData name="旭刚 王" userId="a4a5aed7-bf46-42d2-ae24-3525d82bc887" providerId="ADAL" clId="{AD2D383F-BFB7-4E27-B440-3118D35A16BF}" dt="2022-10-26T13:58:29.339" v="664" actId="21"/>
          <ac:spMkLst>
            <pc:docMk/>
            <pc:sldMk cId="776249139" sldId="331"/>
            <ac:spMk id="9" creationId="{210FA8BE-E0D1-5BC3-AEE2-EA7918B20023}"/>
          </ac:spMkLst>
        </pc:sp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2" creationId="{551D0E39-663C-7B3D-81C7-046B9D6EF5A2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5" creationId="{C38D00E7-F2BE-599E-21C0-C017A37F37DE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7" creationId="{D4E76789-3855-11D1-DD87-29761414EDEE}"/>
          </ac:picMkLst>
        </pc:picChg>
        <pc:picChg chg="add mod">
          <ac:chgData name="旭刚 王" userId="a4a5aed7-bf46-42d2-ae24-3525d82bc887" providerId="ADAL" clId="{AD2D383F-BFB7-4E27-B440-3118D35A16BF}" dt="2022-10-26T09:10:14.911" v="559" actId="571"/>
          <ac:picMkLst>
            <pc:docMk/>
            <pc:sldMk cId="776249139" sldId="331"/>
            <ac:picMk id="8" creationId="{DEEEBC2D-920C-41EF-A8E5-73F35BF02731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37" creationId="{60943374-B206-4A0F-8563-F327C11FA296}"/>
          </ac:picMkLst>
        </pc:picChg>
        <pc:picChg chg="mod">
          <ac:chgData name="旭刚 王" userId="a4a5aed7-bf46-42d2-ae24-3525d82bc887" providerId="ADAL" clId="{AD2D383F-BFB7-4E27-B440-3118D35A16BF}" dt="2022-10-26T14:11:06.128" v="674" actId="12789"/>
          <ac:picMkLst>
            <pc:docMk/>
            <pc:sldMk cId="776249139" sldId="331"/>
            <ac:picMk id="41" creationId="{C89FDA45-B70A-B7B7-5BC5-B62E187EA8E1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3" creationId="{01B95214-D01D-938A-65D2-192D52858D60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5" creationId="{69977DCA-05A7-E37E-868F-E4555CD28EBD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7" creationId="{0E2F88FA-4058-717A-B183-1D2DF2DF6628}"/>
          </ac:picMkLst>
        </pc:picChg>
        <pc:picChg chg="del mod">
          <ac:chgData name="旭刚 王" userId="a4a5aed7-bf46-42d2-ae24-3525d82bc887" providerId="ADAL" clId="{AD2D383F-BFB7-4E27-B440-3118D35A16BF}" dt="2022-10-26T14:10:35.414" v="669" actId="478"/>
          <ac:picMkLst>
            <pc:docMk/>
            <pc:sldMk cId="776249139" sldId="331"/>
            <ac:picMk id="49" creationId="{72587241-0F16-374A-A488-E0DCD2CC5E83}"/>
          </ac:picMkLst>
        </pc:picChg>
      </pc:sldChg>
      <pc:sldChg chg="addSp delSp modSp add mod modAnim">
        <pc:chgData name="旭刚 王" userId="a4a5aed7-bf46-42d2-ae24-3525d82bc887" providerId="ADAL" clId="{AD2D383F-BFB7-4E27-B440-3118D35A16BF}" dt="2022-10-26T14:40:58.043" v="1003"/>
        <pc:sldMkLst>
          <pc:docMk/>
          <pc:sldMk cId="3922876535" sldId="332"/>
        </pc:sldMkLst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5" creationId="{AF12330A-157C-B1CE-C644-44530B7B6CA9}"/>
          </ac:spMkLst>
        </pc:spChg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7" creationId="{AE383885-89AC-8557-3D05-CCDF946F2DEC}"/>
          </ac:spMkLst>
        </pc:spChg>
        <pc:spChg chg="mod">
          <ac:chgData name="旭刚 王" userId="a4a5aed7-bf46-42d2-ae24-3525d82bc887" providerId="ADAL" clId="{AD2D383F-BFB7-4E27-B440-3118D35A16BF}" dt="2022-10-26T14:23:29.334" v="915"/>
          <ac:spMkLst>
            <pc:docMk/>
            <pc:sldMk cId="3922876535" sldId="332"/>
            <ac:spMk id="9" creationId="{1CB68750-3069-9A00-C94B-FEE8D8B472EA}"/>
          </ac:spMkLst>
        </pc:spChg>
        <pc:grpChg chg="add mod">
          <ac:chgData name="旭刚 王" userId="a4a5aed7-bf46-42d2-ae24-3525d82bc887" providerId="ADAL" clId="{AD2D383F-BFB7-4E27-B440-3118D35A16BF}" dt="2022-10-26T14:23:29.334" v="915"/>
          <ac:grpSpMkLst>
            <pc:docMk/>
            <pc:sldMk cId="3922876535" sldId="332"/>
            <ac:grpSpMk id="2" creationId="{06CFDF07-9042-B892-5E09-38C2CBB31075}"/>
          </ac:grpSpMkLst>
        </pc:grpChg>
        <pc:grpChg chg="del">
          <ac:chgData name="旭刚 王" userId="a4a5aed7-bf46-42d2-ae24-3525d82bc887" providerId="ADAL" clId="{AD2D383F-BFB7-4E27-B440-3118D35A16BF}" dt="2022-10-26T14:23:26.118" v="914" actId="478"/>
          <ac:grpSpMkLst>
            <pc:docMk/>
            <pc:sldMk cId="3922876535" sldId="332"/>
            <ac:grpSpMk id="4" creationId="{C15C0A9F-5250-9460-5099-992B5836D5FE}"/>
          </ac:grpSpMkLst>
        </pc:grpChg>
        <pc:cxnChg chg="mod">
          <ac:chgData name="旭刚 王" userId="a4a5aed7-bf46-42d2-ae24-3525d82bc887" providerId="ADAL" clId="{AD2D383F-BFB7-4E27-B440-3118D35A16BF}" dt="2022-10-26T14:23:29.334" v="915"/>
          <ac:cxnSpMkLst>
            <pc:docMk/>
            <pc:sldMk cId="3922876535" sldId="332"/>
            <ac:cxnSpMk id="8" creationId="{A6516529-01B9-84B2-9709-0FC7C02E7345}"/>
          </ac:cxnSpMkLst>
        </pc:cxnChg>
      </pc:sldChg>
      <pc:sldChg chg="addSp delSp modSp add del mod">
        <pc:chgData name="旭刚 王" userId="a4a5aed7-bf46-42d2-ae24-3525d82bc887" providerId="ADAL" clId="{AD2D383F-BFB7-4E27-B440-3118D35A16BF}" dt="2022-10-26T14:43:50.695" v="1020" actId="47"/>
        <pc:sldMkLst>
          <pc:docMk/>
          <pc:sldMk cId="3529937735" sldId="333"/>
        </pc:sldMkLst>
        <pc:picChg chg="add del mod">
          <ac:chgData name="旭刚 王" userId="a4a5aed7-bf46-42d2-ae24-3525d82bc887" providerId="ADAL" clId="{AD2D383F-BFB7-4E27-B440-3118D35A16BF}" dt="2022-10-26T13:56:37.361" v="616"/>
          <ac:picMkLst>
            <pc:docMk/>
            <pc:sldMk cId="3529937735" sldId="333"/>
            <ac:picMk id="5" creationId="{FB8B0D98-E146-3D9C-F508-DB1E0C3DF7BA}"/>
          </ac:picMkLst>
        </pc:picChg>
        <pc:picChg chg="add del mod">
          <ac:chgData name="旭刚 王" userId="a4a5aed7-bf46-42d2-ae24-3525d82bc887" providerId="ADAL" clId="{AD2D383F-BFB7-4E27-B440-3118D35A16BF}" dt="2022-10-26T14:11:51.441" v="677" actId="21"/>
          <ac:picMkLst>
            <pc:docMk/>
            <pc:sldMk cId="3529937735" sldId="333"/>
            <ac:picMk id="8" creationId="{33E80232-BC12-36A3-82A2-A8C3174B6B6E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37" creationId="{60943374-B206-4A0F-8563-F327C11FA296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1" creationId="{C89FDA45-B70A-B7B7-5BC5-B62E187EA8E1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3" creationId="{01B95214-D01D-938A-65D2-192D52858D60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5" creationId="{69977DCA-05A7-E37E-868F-E4555CD28EBD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7" creationId="{0E2F88FA-4058-717A-B183-1D2DF2DF6628}"/>
          </ac:picMkLst>
        </pc:picChg>
        <pc:picChg chg="del">
          <ac:chgData name="旭刚 王" userId="a4a5aed7-bf46-42d2-ae24-3525d82bc887" providerId="ADAL" clId="{AD2D383F-BFB7-4E27-B440-3118D35A16BF}" dt="2022-10-26T13:56:23.491" v="611" actId="478"/>
          <ac:picMkLst>
            <pc:docMk/>
            <pc:sldMk cId="3529937735" sldId="333"/>
            <ac:picMk id="49" creationId="{72587241-0F16-374A-A488-E0DCD2CC5E83}"/>
          </ac:picMkLst>
        </pc:picChg>
      </pc:sldChg>
      <pc:sldChg chg="addSp delSp modSp add mod modTransition modAnim">
        <pc:chgData name="旭刚 王" userId="a4a5aed7-bf46-42d2-ae24-3525d82bc887" providerId="ADAL" clId="{AD2D383F-BFB7-4E27-B440-3118D35A16BF}" dt="2022-10-26T14:21:49.017" v="912"/>
        <pc:sldMkLst>
          <pc:docMk/>
          <pc:sldMk cId="2640292240" sldId="334"/>
        </pc:sldMkLst>
        <pc:spChg chg="add mod">
          <ac:chgData name="旭刚 王" userId="a4a5aed7-bf46-42d2-ae24-3525d82bc887" providerId="ADAL" clId="{AD2D383F-BFB7-4E27-B440-3118D35A16BF}" dt="2022-10-26T13:58:40.672" v="666"/>
          <ac:spMkLst>
            <pc:docMk/>
            <pc:sldMk cId="2640292240" sldId="334"/>
            <ac:spMk id="2" creationId="{9E496CFD-66FE-3304-0335-6F8C6B0E3E6C}"/>
          </ac:spMkLst>
        </pc:spChg>
        <pc:spChg chg="add mod">
          <ac:chgData name="旭刚 王" userId="a4a5aed7-bf46-42d2-ae24-3525d82bc887" providerId="ADAL" clId="{AD2D383F-BFB7-4E27-B440-3118D35A16BF}" dt="2022-10-26T14:16:59.992" v="705" actId="12789"/>
          <ac:spMkLst>
            <pc:docMk/>
            <pc:sldMk cId="2640292240" sldId="334"/>
            <ac:spMk id="5" creationId="{FC805CF6-C448-2F9C-24F3-F369AFD930CC}"/>
          </ac:spMkLst>
        </pc:spChg>
        <pc:spChg chg="add del">
          <ac:chgData name="旭刚 王" userId="a4a5aed7-bf46-42d2-ae24-3525d82bc887" providerId="ADAL" clId="{AD2D383F-BFB7-4E27-B440-3118D35A16BF}" dt="2022-10-26T14:14:48.887" v="703" actId="767"/>
          <ac:spMkLst>
            <pc:docMk/>
            <pc:sldMk cId="2640292240" sldId="334"/>
            <ac:spMk id="7" creationId="{9C239CCF-FBC0-E047-C367-63B2D35B584B}"/>
          </ac:spMkLst>
        </pc:spChg>
        <pc:spChg chg="add mod ord">
          <ac:chgData name="旭刚 王" userId="a4a5aed7-bf46-42d2-ae24-3525d82bc887" providerId="ADAL" clId="{AD2D383F-BFB7-4E27-B440-3118D35A16BF}" dt="2022-10-26T14:21:23.276" v="911" actId="12788"/>
          <ac:spMkLst>
            <pc:docMk/>
            <pc:sldMk cId="2640292240" sldId="334"/>
            <ac:spMk id="8" creationId="{8CE3A08F-8074-960E-FF19-8CE126ED11EC}"/>
          </ac:spMkLst>
        </pc:spChg>
        <pc:spChg chg="add mod ord">
          <ac:chgData name="旭刚 王" userId="a4a5aed7-bf46-42d2-ae24-3525d82bc887" providerId="ADAL" clId="{AD2D383F-BFB7-4E27-B440-3118D35A16BF}" dt="2022-10-26T14:21:07.628" v="904" actId="12788"/>
          <ac:spMkLst>
            <pc:docMk/>
            <pc:sldMk cId="2640292240" sldId="334"/>
            <ac:spMk id="9" creationId="{D3BF8C5F-6C66-2061-35DC-3FDA23025BBD}"/>
          </ac:spMkLst>
        </pc:spChg>
      </pc:sldChg>
      <pc:sldChg chg="add del modTransition">
        <pc:chgData name="旭刚 王" userId="a4a5aed7-bf46-42d2-ae24-3525d82bc887" providerId="ADAL" clId="{AD2D383F-BFB7-4E27-B440-3118D35A16BF}" dt="2022-10-26T14:12:28.700" v="682" actId="2696"/>
        <pc:sldMkLst>
          <pc:docMk/>
          <pc:sldMk cId="2809182192" sldId="335"/>
        </pc:sldMkLst>
      </pc:sldChg>
      <pc:sldChg chg="addSp delSp modSp add mod modTransition delAnim modAnim">
        <pc:chgData name="旭刚 王" userId="a4a5aed7-bf46-42d2-ae24-3525d82bc887" providerId="ADAL" clId="{AD2D383F-BFB7-4E27-B440-3118D35A16BF}" dt="2022-10-26T14:41:43.664" v="1007"/>
        <pc:sldMkLst>
          <pc:docMk/>
          <pc:sldMk cId="557719710" sldId="336"/>
        </pc:sldMkLst>
        <pc:spChg chg="add mod">
          <ac:chgData name="旭刚 王" userId="a4a5aed7-bf46-42d2-ae24-3525d82bc887" providerId="ADAL" clId="{AD2D383F-BFB7-4E27-B440-3118D35A16BF}" dt="2022-10-26T14:33:13.020" v="954" actId="1076"/>
          <ac:spMkLst>
            <pc:docMk/>
            <pc:sldMk cId="557719710" sldId="336"/>
            <ac:spMk id="7" creationId="{44D1C930-20D7-539D-FD62-7C57F3AB95AA}"/>
          </ac:spMkLst>
        </pc:spChg>
        <pc:picChg chg="add del mod ord">
          <ac:chgData name="旭刚 王" userId="a4a5aed7-bf46-42d2-ae24-3525d82bc887" providerId="ADAL" clId="{AD2D383F-BFB7-4E27-B440-3118D35A16BF}" dt="2022-10-26T14:31:10.697" v="921" actId="478"/>
          <ac:picMkLst>
            <pc:docMk/>
            <pc:sldMk cId="557719710" sldId="336"/>
            <ac:picMk id="5" creationId="{50B922D2-5C05-CAE5-6116-A2B6D302F99C}"/>
          </ac:picMkLst>
        </pc:picChg>
        <pc:picChg chg="add mod">
          <ac:chgData name="旭刚 王" userId="a4a5aed7-bf46-42d2-ae24-3525d82bc887" providerId="ADAL" clId="{AD2D383F-BFB7-4E27-B440-3118D35A16BF}" dt="2022-10-26T14:33:14.797" v="955" actId="1076"/>
          <ac:picMkLst>
            <pc:docMk/>
            <pc:sldMk cId="557719710" sldId="336"/>
            <ac:picMk id="9" creationId="{154386FB-05C7-7C9C-634B-0A9BA95791C1}"/>
          </ac:picMkLst>
        </pc:picChg>
        <pc:picChg chg="add mod">
          <ac:chgData name="旭刚 王" userId="a4a5aed7-bf46-42d2-ae24-3525d82bc887" providerId="ADAL" clId="{AD2D383F-BFB7-4E27-B440-3118D35A16BF}" dt="2022-10-26T14:33:11.200" v="952" actId="1076"/>
          <ac:picMkLst>
            <pc:docMk/>
            <pc:sldMk cId="557719710" sldId="336"/>
            <ac:picMk id="11" creationId="{21E6228E-9E40-FE82-2BB4-591B5A3B2B37}"/>
          </ac:picMkLst>
        </pc:picChg>
        <pc:picChg chg="add mod">
          <ac:chgData name="旭刚 王" userId="a4a5aed7-bf46-42d2-ae24-3525d82bc887" providerId="ADAL" clId="{AD2D383F-BFB7-4E27-B440-3118D35A16BF}" dt="2022-10-26T14:33:16.346" v="956" actId="1076"/>
          <ac:picMkLst>
            <pc:docMk/>
            <pc:sldMk cId="557719710" sldId="336"/>
            <ac:picMk id="13" creationId="{6B7D053F-1351-F6BA-A619-70A0A4BDE72C}"/>
          </ac:picMkLst>
        </pc:picChg>
        <pc:picChg chg="add del mod">
          <ac:chgData name="旭刚 王" userId="a4a5aed7-bf46-42d2-ae24-3525d82bc887" providerId="ADAL" clId="{AD2D383F-BFB7-4E27-B440-3118D35A16BF}" dt="2022-10-26T14:32:46.381" v="944"/>
          <ac:picMkLst>
            <pc:docMk/>
            <pc:sldMk cId="557719710" sldId="336"/>
            <ac:picMk id="15" creationId="{987ECDBD-F695-1CA3-0378-A933972D438F}"/>
          </ac:picMkLst>
        </pc:picChg>
        <pc:picChg chg="add mod">
          <ac:chgData name="旭刚 王" userId="a4a5aed7-bf46-42d2-ae24-3525d82bc887" providerId="ADAL" clId="{AD2D383F-BFB7-4E27-B440-3118D35A16BF}" dt="2022-10-26T14:38:16.517" v="985" actId="1076"/>
          <ac:picMkLst>
            <pc:docMk/>
            <pc:sldMk cId="557719710" sldId="336"/>
            <ac:picMk id="21" creationId="{E6AC6481-21B5-C055-76FC-E0E5081B9389}"/>
          </ac:picMkLst>
        </pc:picChg>
        <pc:picChg chg="add mod">
          <ac:chgData name="旭刚 王" userId="a4a5aed7-bf46-42d2-ae24-3525d82bc887" providerId="ADAL" clId="{AD2D383F-BFB7-4E27-B440-3118D35A16BF}" dt="2022-10-26T14:38:01.277" v="978" actId="1076"/>
          <ac:picMkLst>
            <pc:docMk/>
            <pc:sldMk cId="557719710" sldId="336"/>
            <ac:picMk id="23" creationId="{ED970831-749A-1816-9025-2BAA852B485F}"/>
          </ac:picMkLst>
        </pc:picChg>
        <pc:picChg chg="add mod">
          <ac:chgData name="旭刚 王" userId="a4a5aed7-bf46-42d2-ae24-3525d82bc887" providerId="ADAL" clId="{AD2D383F-BFB7-4E27-B440-3118D35A16BF}" dt="2022-10-26T14:35:03.330" v="970" actId="1076"/>
          <ac:picMkLst>
            <pc:docMk/>
            <pc:sldMk cId="557719710" sldId="336"/>
            <ac:picMk id="25" creationId="{C01A1183-09C8-E7AE-1DB0-E24ECB45523B}"/>
          </ac:picMkLst>
        </pc:picChg>
        <pc:picChg chg="add del mod">
          <ac:chgData name="旭刚 王" userId="a4a5aed7-bf46-42d2-ae24-3525d82bc887" providerId="ADAL" clId="{AD2D383F-BFB7-4E27-B440-3118D35A16BF}" dt="2022-10-26T14:37:57.134" v="977"/>
          <ac:picMkLst>
            <pc:docMk/>
            <pc:sldMk cId="557719710" sldId="336"/>
            <ac:picMk id="27" creationId="{AC3764B9-4592-EEA1-8A4C-645E2027690D}"/>
          </ac:picMkLst>
        </pc:picChg>
        <pc:picChg chg="add mod">
          <ac:chgData name="旭刚 王" userId="a4a5aed7-bf46-42d2-ae24-3525d82bc887" providerId="ADAL" clId="{AD2D383F-BFB7-4E27-B440-3118D35A16BF}" dt="2022-10-26T14:38:09.868" v="983" actId="14100"/>
          <ac:picMkLst>
            <pc:docMk/>
            <pc:sldMk cId="557719710" sldId="336"/>
            <ac:picMk id="29" creationId="{C178570B-E1DA-2292-90C3-1F64DC363487}"/>
          </ac:picMkLst>
        </pc:picChg>
        <pc:picChg chg="add mod">
          <ac:chgData name="旭刚 王" userId="a4a5aed7-bf46-42d2-ae24-3525d82bc887" providerId="ADAL" clId="{AD2D383F-BFB7-4E27-B440-3118D35A16BF}" dt="2022-10-26T14:39:32.378" v="990" actId="1076"/>
          <ac:picMkLst>
            <pc:docMk/>
            <pc:sldMk cId="557719710" sldId="336"/>
            <ac:picMk id="31" creationId="{4D4665CA-5F1B-66D2-868E-F2B2B87374A7}"/>
          </ac:picMkLst>
        </pc:picChg>
      </pc:sldChg>
      <pc:sldChg chg="add del">
        <pc:chgData name="旭刚 王" userId="a4a5aed7-bf46-42d2-ae24-3525d82bc887" providerId="ADAL" clId="{AD2D383F-BFB7-4E27-B440-3118D35A16BF}" dt="2022-10-26T14:39:38.391" v="992" actId="47"/>
        <pc:sldMkLst>
          <pc:docMk/>
          <pc:sldMk cId="4038162372" sldId="337"/>
        </pc:sldMkLst>
      </pc:sldChg>
      <pc:sldChg chg="modSp add mod modTransition">
        <pc:chgData name="旭刚 王" userId="a4a5aed7-bf46-42d2-ae24-3525d82bc887" providerId="ADAL" clId="{AD2D383F-BFB7-4E27-B440-3118D35A16BF}" dt="2022-10-26T14:42:24.739" v="1019" actId="108"/>
        <pc:sldMkLst>
          <pc:docMk/>
          <pc:sldMk cId="3974365416" sldId="338"/>
        </pc:sldMkLst>
        <pc:picChg chg="mod">
          <ac:chgData name="旭刚 王" userId="a4a5aed7-bf46-42d2-ae24-3525d82bc887" providerId="ADAL" clId="{AD2D383F-BFB7-4E27-B440-3118D35A16BF}" dt="2022-10-26T14:42:23.012" v="1017" actId="108"/>
          <ac:picMkLst>
            <pc:docMk/>
            <pc:sldMk cId="3974365416" sldId="338"/>
            <ac:picMk id="9" creationId="{154386FB-05C7-7C9C-634B-0A9BA95791C1}"/>
          </ac:picMkLst>
        </pc:picChg>
        <pc:picChg chg="mod">
          <ac:chgData name="旭刚 王" userId="a4a5aed7-bf46-42d2-ae24-3525d82bc887" providerId="ADAL" clId="{AD2D383F-BFB7-4E27-B440-3118D35A16BF}" dt="2022-10-26T14:42:15.699" v="1014" actId="29295"/>
          <ac:picMkLst>
            <pc:docMk/>
            <pc:sldMk cId="3974365416" sldId="338"/>
            <ac:picMk id="11" creationId="{21E6228E-9E40-FE82-2BB4-591B5A3B2B37}"/>
          </ac:picMkLst>
        </pc:picChg>
        <pc:picChg chg="mod">
          <ac:chgData name="旭刚 王" userId="a4a5aed7-bf46-42d2-ae24-3525d82bc887" providerId="ADAL" clId="{AD2D383F-BFB7-4E27-B440-3118D35A16BF}" dt="2022-10-26T14:42:23.770" v="1018" actId="108"/>
          <ac:picMkLst>
            <pc:docMk/>
            <pc:sldMk cId="3974365416" sldId="338"/>
            <ac:picMk id="13" creationId="{6B7D053F-1351-F6BA-A619-70A0A4BDE72C}"/>
          </ac:picMkLst>
        </pc:picChg>
        <pc:picChg chg="mod">
          <ac:chgData name="旭刚 王" userId="a4a5aed7-bf46-42d2-ae24-3525d82bc887" providerId="ADAL" clId="{AD2D383F-BFB7-4E27-B440-3118D35A16BF}" dt="2022-10-26T14:42:21.898" v="1016" actId="108"/>
          <ac:picMkLst>
            <pc:docMk/>
            <pc:sldMk cId="3974365416" sldId="338"/>
            <ac:picMk id="21" creationId="{E6AC6481-21B5-C055-76FC-E0E5081B9389}"/>
          </ac:picMkLst>
        </pc:picChg>
        <pc:picChg chg="mod">
          <ac:chgData name="旭刚 王" userId="a4a5aed7-bf46-42d2-ae24-3525d82bc887" providerId="ADAL" clId="{AD2D383F-BFB7-4E27-B440-3118D35A16BF}" dt="2022-10-26T14:42:21.181" v="1015" actId="108"/>
          <ac:picMkLst>
            <pc:docMk/>
            <pc:sldMk cId="3974365416" sldId="338"/>
            <ac:picMk id="25" creationId="{C01A1183-09C8-E7AE-1DB0-E24ECB45523B}"/>
          </ac:picMkLst>
        </pc:picChg>
        <pc:picChg chg="mod">
          <ac:chgData name="旭刚 王" userId="a4a5aed7-bf46-42d2-ae24-3525d82bc887" providerId="ADAL" clId="{AD2D383F-BFB7-4E27-B440-3118D35A16BF}" dt="2022-10-26T14:42:24.739" v="1019" actId="108"/>
          <ac:picMkLst>
            <pc:docMk/>
            <pc:sldMk cId="3974365416" sldId="338"/>
            <ac:picMk id="31" creationId="{4D4665CA-5F1B-66D2-868E-F2B2B87374A7}"/>
          </ac:picMkLst>
        </pc:picChg>
      </pc:sldChg>
      <pc:sldChg chg="add ord modAnim">
        <pc:chgData name="旭刚 王" userId="a4a5aed7-bf46-42d2-ae24-3525d82bc887" providerId="ADAL" clId="{AD2D383F-BFB7-4E27-B440-3118D35A16BF}" dt="2022-10-26T15:07:55.788" v="1256"/>
        <pc:sldMkLst>
          <pc:docMk/>
          <pc:sldMk cId="2081672396" sldId="339"/>
        </pc:sldMkLst>
      </pc:sldChg>
      <pc:sldChg chg="addSp delSp modSp add mod ord">
        <pc:chgData name="旭刚 王" userId="a4a5aed7-bf46-42d2-ae24-3525d82bc887" providerId="ADAL" clId="{AD2D383F-BFB7-4E27-B440-3118D35A16BF}" dt="2022-10-26T15:08:12.768" v="1259" actId="12789"/>
        <pc:sldMkLst>
          <pc:docMk/>
          <pc:sldMk cId="3287858892" sldId="340"/>
        </pc:sldMkLst>
        <pc:picChg chg="add del mod">
          <ac:chgData name="旭刚 王" userId="a4a5aed7-bf46-42d2-ae24-3525d82bc887" providerId="ADAL" clId="{AD2D383F-BFB7-4E27-B440-3118D35A16BF}" dt="2022-10-26T14:53:49.233" v="1068"/>
          <ac:picMkLst>
            <pc:docMk/>
            <pc:sldMk cId="3287858892" sldId="340"/>
            <ac:picMk id="7" creationId="{D88AC6FE-DE7E-8836-7EC1-7EF4F6787A62}"/>
          </ac:picMkLst>
        </pc:picChg>
        <pc:picChg chg="add del mod">
          <ac:chgData name="旭刚 王" userId="a4a5aed7-bf46-42d2-ae24-3525d82bc887" providerId="ADAL" clId="{AD2D383F-BFB7-4E27-B440-3118D35A16BF}" dt="2022-10-26T14:56:02.636" v="1093" actId="478"/>
          <ac:picMkLst>
            <pc:docMk/>
            <pc:sldMk cId="3287858892" sldId="340"/>
            <ac:picMk id="9" creationId="{24A980B9-FCAA-5A38-7328-B678BA6E6E93}"/>
          </ac:picMkLst>
        </pc:picChg>
        <pc:picChg chg="add mod">
          <ac:chgData name="旭刚 王" userId="a4a5aed7-bf46-42d2-ae24-3525d82bc887" providerId="ADAL" clId="{AD2D383F-BFB7-4E27-B440-3118D35A16BF}" dt="2022-10-26T15:08:12.768" v="1259" actId="12789"/>
          <ac:picMkLst>
            <pc:docMk/>
            <pc:sldMk cId="3287858892" sldId="340"/>
            <ac:picMk id="10" creationId="{99A2178E-AAC2-5B3C-7F5B-9BE2FE1F79D9}"/>
          </ac:picMkLst>
        </pc:picChg>
        <pc:picChg chg="del">
          <ac:chgData name="旭刚 王" userId="a4a5aed7-bf46-42d2-ae24-3525d82bc887" providerId="ADAL" clId="{AD2D383F-BFB7-4E27-B440-3118D35A16BF}" dt="2022-10-26T14:53:12.115" v="1059" actId="478"/>
          <ac:picMkLst>
            <pc:docMk/>
            <pc:sldMk cId="3287858892" sldId="340"/>
            <ac:picMk id="15" creationId="{5A6E22F9-B1EA-6687-658A-5AE321A1E51B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35:47.621" v="1678" actId="12789"/>
        <pc:sldMkLst>
          <pc:docMk/>
          <pc:sldMk cId="2454774716" sldId="341"/>
        </pc:sldMkLst>
        <pc:picChg chg="add del mod">
          <ac:chgData name="旭刚 王" userId="a4a5aed7-bf46-42d2-ae24-3525d82bc887" providerId="ADAL" clId="{AD2D383F-BFB7-4E27-B440-3118D35A16BF}" dt="2022-10-26T14:57:22.105" v="1098" actId="478"/>
          <ac:picMkLst>
            <pc:docMk/>
            <pc:sldMk cId="2454774716" sldId="341"/>
            <ac:picMk id="8" creationId="{35E95AB7-EF1B-0A8A-F7CD-966390197B91}"/>
          </ac:picMkLst>
        </pc:picChg>
        <pc:picChg chg="del">
          <ac:chgData name="旭刚 王" userId="a4a5aed7-bf46-42d2-ae24-3525d82bc887" providerId="ADAL" clId="{AD2D383F-BFB7-4E27-B440-3118D35A16BF}" dt="2022-10-26T14:55:38.705" v="1086" actId="478"/>
          <ac:picMkLst>
            <pc:docMk/>
            <pc:sldMk cId="2454774716" sldId="341"/>
            <ac:picMk id="9" creationId="{24A980B9-FCAA-5A38-7328-B678BA6E6E93}"/>
          </ac:picMkLst>
        </pc:picChg>
        <pc:picChg chg="add del mod">
          <ac:chgData name="旭刚 王" userId="a4a5aed7-bf46-42d2-ae24-3525d82bc887" providerId="ADAL" clId="{AD2D383F-BFB7-4E27-B440-3118D35A16BF}" dt="2022-10-26T14:59:30.410" v="1103" actId="478"/>
          <ac:picMkLst>
            <pc:docMk/>
            <pc:sldMk cId="2454774716" sldId="341"/>
            <ac:picMk id="10" creationId="{D6AD73F5-8CE6-4D3F-6CC7-1086220FE6BA}"/>
          </ac:picMkLst>
        </pc:picChg>
        <pc:picChg chg="add mod">
          <ac:chgData name="旭刚 王" userId="a4a5aed7-bf46-42d2-ae24-3525d82bc887" providerId="ADAL" clId="{AD2D383F-BFB7-4E27-B440-3118D35A16BF}" dt="2022-10-26T15:35:47.621" v="1678" actId="12789"/>
          <ac:picMkLst>
            <pc:docMk/>
            <pc:sldMk cId="2454774716" sldId="341"/>
            <ac:picMk id="12" creationId="{37C0E9DC-AD6C-B3D7-59D6-23B2A4680CD5}"/>
          </ac:picMkLst>
        </pc:picChg>
      </pc:sldChg>
      <pc:sldChg chg="delSp add del mod">
        <pc:chgData name="旭刚 王" userId="a4a5aed7-bf46-42d2-ae24-3525d82bc887" providerId="ADAL" clId="{AD2D383F-BFB7-4E27-B440-3118D35A16BF}" dt="2022-10-26T15:35:31.173" v="1675" actId="47"/>
        <pc:sldMkLst>
          <pc:docMk/>
          <pc:sldMk cId="1215199248" sldId="342"/>
        </pc:sldMkLst>
        <pc:picChg chg="del">
          <ac:chgData name="旭刚 王" userId="a4a5aed7-bf46-42d2-ae24-3525d82bc887" providerId="ADAL" clId="{AD2D383F-BFB7-4E27-B440-3118D35A16BF}" dt="2022-10-26T15:08:32.502" v="1262" actId="478"/>
          <ac:picMkLst>
            <pc:docMk/>
            <pc:sldMk cId="1215199248" sldId="342"/>
            <ac:picMk id="15" creationId="{5A6E22F9-B1EA-6687-658A-5AE321A1E51B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53.015" v="1584" actId="1076"/>
        <pc:sldMkLst>
          <pc:docMk/>
          <pc:sldMk cId="4168500560" sldId="343"/>
        </pc:sldMkLst>
        <pc:picChg chg="add mod">
          <ac:chgData name="旭刚 王" userId="a4a5aed7-bf46-42d2-ae24-3525d82bc887" providerId="ADAL" clId="{AD2D383F-BFB7-4E27-B440-3118D35A16BF}" dt="2022-10-26T15:25:53.015" v="1584" actId="1076"/>
          <ac:picMkLst>
            <pc:docMk/>
            <pc:sldMk cId="4168500560" sldId="343"/>
            <ac:picMk id="8" creationId="{946F3C06-2AE1-3699-BA42-A3B38939EE88}"/>
          </ac:picMkLst>
        </pc:picChg>
        <pc:picChg chg="add mod">
          <ac:chgData name="旭刚 王" userId="a4a5aed7-bf46-42d2-ae24-3525d82bc887" providerId="ADAL" clId="{AD2D383F-BFB7-4E27-B440-3118D35A16BF}" dt="2022-10-26T15:25:53.015" v="1584" actId="1076"/>
          <ac:picMkLst>
            <pc:docMk/>
            <pc:sldMk cId="4168500560" sldId="343"/>
            <ac:picMk id="10" creationId="{6910407D-83F5-0BA4-2525-4013D1FBDB4C}"/>
          </ac:picMkLst>
        </pc:picChg>
        <pc:picChg chg="add del mod">
          <ac:chgData name="旭刚 王" userId="a4a5aed7-bf46-42d2-ae24-3525d82bc887" providerId="ADAL" clId="{AD2D383F-BFB7-4E27-B440-3118D35A16BF}" dt="2022-10-26T15:25:49.465" v="1582" actId="478"/>
          <ac:picMkLst>
            <pc:docMk/>
            <pc:sldMk cId="4168500560" sldId="343"/>
            <ac:picMk id="11" creationId="{98BD104D-50EA-1A64-60AA-FFE72C0F468E}"/>
          </ac:picMkLst>
        </pc:picChg>
        <pc:picChg chg="add del mod">
          <ac:chgData name="旭刚 王" userId="a4a5aed7-bf46-42d2-ae24-3525d82bc887" providerId="ADAL" clId="{AD2D383F-BFB7-4E27-B440-3118D35A16BF}" dt="2022-10-26T15:25:49.465" v="1582" actId="478"/>
          <ac:picMkLst>
            <pc:docMk/>
            <pc:sldMk cId="4168500560" sldId="343"/>
            <ac:picMk id="12" creationId="{DE41B8F7-9DA6-234F-D2F3-2A1EC7021F92}"/>
          </ac:picMkLst>
        </pc:picChg>
        <pc:picChg chg="add mod">
          <ac:chgData name="旭刚 王" userId="a4a5aed7-bf46-42d2-ae24-3525d82bc887" providerId="ADAL" clId="{AD2D383F-BFB7-4E27-B440-3118D35A16BF}" dt="2022-10-26T15:25:49.731" v="1583"/>
          <ac:picMkLst>
            <pc:docMk/>
            <pc:sldMk cId="4168500560" sldId="343"/>
            <ac:picMk id="15" creationId="{9AAAC3E0-2608-960B-83C5-C01CFF4DEC17}"/>
          </ac:picMkLst>
        </pc:picChg>
        <pc:picChg chg="add mod">
          <ac:chgData name="旭刚 王" userId="a4a5aed7-bf46-42d2-ae24-3525d82bc887" providerId="ADAL" clId="{AD2D383F-BFB7-4E27-B440-3118D35A16BF}" dt="2022-10-26T15:25:49.731" v="1583"/>
          <ac:picMkLst>
            <pc:docMk/>
            <pc:sldMk cId="4168500560" sldId="343"/>
            <ac:picMk id="16" creationId="{418EFE13-404F-AE71-0BC5-95277AB98B96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40.624" v="1580" actId="1076"/>
        <pc:sldMkLst>
          <pc:docMk/>
          <pc:sldMk cId="3529276723" sldId="344"/>
        </pc:sldMkLst>
        <pc:picChg chg="add mod">
          <ac:chgData name="旭刚 王" userId="a4a5aed7-bf46-42d2-ae24-3525d82bc887" providerId="ADAL" clId="{AD2D383F-BFB7-4E27-B440-3118D35A16BF}" dt="2022-10-26T15:13:44.129" v="1320" actId="108"/>
          <ac:picMkLst>
            <pc:docMk/>
            <pc:sldMk cId="3529276723" sldId="344"/>
            <ac:picMk id="8" creationId="{3084FA9C-0991-9C6A-FF7B-A4B4ADE2B7BA}"/>
          </ac:picMkLst>
        </pc:picChg>
        <pc:picChg chg="add mod">
          <ac:chgData name="旭刚 王" userId="a4a5aed7-bf46-42d2-ae24-3525d82bc887" providerId="ADAL" clId="{AD2D383F-BFB7-4E27-B440-3118D35A16BF}" dt="2022-10-26T15:13:44.701" v="1321" actId="108"/>
          <ac:picMkLst>
            <pc:docMk/>
            <pc:sldMk cId="3529276723" sldId="344"/>
            <ac:picMk id="10" creationId="{196A42B6-DCBC-9FB3-2E29-A0B0EDCD14A7}"/>
          </ac:picMkLst>
        </pc:picChg>
        <pc:picChg chg="add del mod">
          <ac:chgData name="旭刚 王" userId="a4a5aed7-bf46-42d2-ae24-3525d82bc887" providerId="ADAL" clId="{AD2D383F-BFB7-4E27-B440-3118D35A16BF}" dt="2022-10-26T15:25:29.920" v="1576"/>
          <ac:picMkLst>
            <pc:docMk/>
            <pc:sldMk cId="3529276723" sldId="344"/>
            <ac:picMk id="11" creationId="{FC1C7DD4-24FC-599E-EA97-8C2AD84CC48B}"/>
          </ac:picMkLst>
        </pc:picChg>
        <pc:picChg chg="add del mod">
          <ac:chgData name="旭刚 王" userId="a4a5aed7-bf46-42d2-ae24-3525d82bc887" providerId="ADAL" clId="{AD2D383F-BFB7-4E27-B440-3118D35A16BF}" dt="2022-10-26T15:25:29.920" v="1576"/>
          <ac:picMkLst>
            <pc:docMk/>
            <pc:sldMk cId="3529276723" sldId="344"/>
            <ac:picMk id="12" creationId="{DA261F8B-E9EC-AF4C-FAB4-F159C18DA5B4}"/>
          </ac:picMkLst>
        </pc:picChg>
        <pc:picChg chg="add mod">
          <ac:chgData name="旭刚 王" userId="a4a5aed7-bf46-42d2-ae24-3525d82bc887" providerId="ADAL" clId="{AD2D383F-BFB7-4E27-B440-3118D35A16BF}" dt="2022-10-26T15:25:40.624" v="1580" actId="1076"/>
          <ac:picMkLst>
            <pc:docMk/>
            <pc:sldMk cId="3529276723" sldId="344"/>
            <ac:picMk id="15" creationId="{DF30C815-7D93-1E05-8D34-331B82F4700E}"/>
          </ac:picMkLst>
        </pc:picChg>
        <pc:picChg chg="add mod">
          <ac:chgData name="旭刚 王" userId="a4a5aed7-bf46-42d2-ae24-3525d82bc887" providerId="ADAL" clId="{AD2D383F-BFB7-4E27-B440-3118D35A16BF}" dt="2022-10-26T15:25:40.624" v="1580" actId="1076"/>
          <ac:picMkLst>
            <pc:docMk/>
            <pc:sldMk cId="3529276723" sldId="344"/>
            <ac:picMk id="16" creationId="{86108679-BC09-59BB-26D9-8A3FFAE7A569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5:44.668" v="1581"/>
        <pc:sldMkLst>
          <pc:docMk/>
          <pc:sldMk cId="590741843" sldId="345"/>
        </pc:sldMkLst>
        <pc:picChg chg="add del mod">
          <ac:chgData name="旭刚 王" userId="a4a5aed7-bf46-42d2-ae24-3525d82bc887" providerId="ADAL" clId="{AD2D383F-BFB7-4E27-B440-3118D35A16BF}" dt="2022-10-26T15:12:52.744" v="1300"/>
          <ac:picMkLst>
            <pc:docMk/>
            <pc:sldMk cId="590741843" sldId="345"/>
            <ac:picMk id="8" creationId="{D30389A4-A897-0AB0-A09B-58806D0F1A43}"/>
          </ac:picMkLst>
        </pc:picChg>
        <pc:picChg chg="add del mod">
          <ac:chgData name="旭刚 王" userId="a4a5aed7-bf46-42d2-ae24-3525d82bc887" providerId="ADAL" clId="{AD2D383F-BFB7-4E27-B440-3118D35A16BF}" dt="2022-10-26T15:12:52.744" v="1300"/>
          <ac:picMkLst>
            <pc:docMk/>
            <pc:sldMk cId="590741843" sldId="345"/>
            <ac:picMk id="10" creationId="{2C217E38-FD9E-264A-C08D-1FDF23A840EE}"/>
          </ac:picMkLst>
        </pc:picChg>
        <pc:picChg chg="add mod">
          <ac:chgData name="旭刚 王" userId="a4a5aed7-bf46-42d2-ae24-3525d82bc887" providerId="ADAL" clId="{AD2D383F-BFB7-4E27-B440-3118D35A16BF}" dt="2022-10-26T15:13:46.272" v="1322" actId="108"/>
          <ac:picMkLst>
            <pc:docMk/>
            <pc:sldMk cId="590741843" sldId="345"/>
            <ac:picMk id="12" creationId="{BFFB82C2-9B1B-D39E-A8EF-A9611B45926A}"/>
          </ac:picMkLst>
        </pc:picChg>
        <pc:picChg chg="add mod">
          <ac:chgData name="旭刚 王" userId="a4a5aed7-bf46-42d2-ae24-3525d82bc887" providerId="ADAL" clId="{AD2D383F-BFB7-4E27-B440-3118D35A16BF}" dt="2022-10-26T15:13:46.855" v="1323" actId="108"/>
          <ac:picMkLst>
            <pc:docMk/>
            <pc:sldMk cId="590741843" sldId="345"/>
            <ac:picMk id="16" creationId="{199A6B9B-2F1D-5099-DE7D-3376F567B4DF}"/>
          </ac:picMkLst>
        </pc:picChg>
        <pc:picChg chg="add del mod">
          <ac:chgData name="旭刚 王" userId="a4a5aed7-bf46-42d2-ae24-3525d82bc887" providerId="ADAL" clId="{AD2D383F-BFB7-4E27-B440-3118D35A16BF}" dt="2022-10-26T15:25:36.702" v="1578"/>
          <ac:picMkLst>
            <pc:docMk/>
            <pc:sldMk cId="590741843" sldId="345"/>
            <ac:picMk id="17" creationId="{5627ADDB-01E4-ECA5-71F7-D6D8338B8605}"/>
          </ac:picMkLst>
        </pc:picChg>
        <pc:picChg chg="add del mod">
          <ac:chgData name="旭刚 王" userId="a4a5aed7-bf46-42d2-ae24-3525d82bc887" providerId="ADAL" clId="{AD2D383F-BFB7-4E27-B440-3118D35A16BF}" dt="2022-10-26T15:25:36.702" v="1578"/>
          <ac:picMkLst>
            <pc:docMk/>
            <pc:sldMk cId="590741843" sldId="345"/>
            <ac:picMk id="18" creationId="{19AE9D55-C357-436C-BDF7-F661D19ADED6}"/>
          </ac:picMkLst>
        </pc:picChg>
        <pc:picChg chg="add mod">
          <ac:chgData name="旭刚 王" userId="a4a5aed7-bf46-42d2-ae24-3525d82bc887" providerId="ADAL" clId="{AD2D383F-BFB7-4E27-B440-3118D35A16BF}" dt="2022-10-26T15:25:44.668" v="1581"/>
          <ac:picMkLst>
            <pc:docMk/>
            <pc:sldMk cId="590741843" sldId="345"/>
            <ac:picMk id="19" creationId="{F3AA3D3C-4FF0-8865-0BE7-0A7C92742127}"/>
          </ac:picMkLst>
        </pc:picChg>
        <pc:picChg chg="add mod">
          <ac:chgData name="旭刚 王" userId="a4a5aed7-bf46-42d2-ae24-3525d82bc887" providerId="ADAL" clId="{AD2D383F-BFB7-4E27-B440-3118D35A16BF}" dt="2022-10-26T15:25:44.668" v="1581"/>
          <ac:picMkLst>
            <pc:docMk/>
            <pc:sldMk cId="590741843" sldId="345"/>
            <ac:picMk id="20" creationId="{9D9612E1-8E7B-CCE9-BAE7-04886264CC10}"/>
          </ac:picMkLst>
        </pc:picChg>
      </pc:sldChg>
      <pc:sldChg chg="addSp delSp modSp add del mod">
        <pc:chgData name="旭刚 王" userId="a4a5aed7-bf46-42d2-ae24-3525d82bc887" providerId="ADAL" clId="{AD2D383F-BFB7-4E27-B440-3118D35A16BF}" dt="2022-10-26T15:35:21.810" v="1674" actId="47"/>
        <pc:sldMkLst>
          <pc:docMk/>
          <pc:sldMk cId="3065533061" sldId="346"/>
        </pc:sldMkLst>
        <pc:picChg chg="add del mod">
          <ac:chgData name="旭刚 王" userId="a4a5aed7-bf46-42d2-ae24-3525d82bc887" providerId="ADAL" clId="{AD2D383F-BFB7-4E27-B440-3118D35A16BF}" dt="2022-10-26T15:22:36.843" v="1553"/>
          <ac:picMkLst>
            <pc:docMk/>
            <pc:sldMk cId="3065533061" sldId="346"/>
            <ac:picMk id="8" creationId="{AB707A79-669D-D2C2-4061-3908A6D5766E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20:15.702" v="1525"/>
        <pc:sldMkLst>
          <pc:docMk/>
          <pc:sldMk cId="3095683746" sldId="347"/>
        </pc:sldMkLst>
        <pc:spChg chg="add del mod">
          <ac:chgData name="旭刚 王" userId="a4a5aed7-bf46-42d2-ae24-3525d82bc887" providerId="ADAL" clId="{AD2D383F-BFB7-4E27-B440-3118D35A16BF}" dt="2022-10-26T15:20:15.702" v="1525"/>
          <ac:spMkLst>
            <pc:docMk/>
            <pc:sldMk cId="3095683746" sldId="347"/>
            <ac:spMk id="10" creationId="{630FFD13-8942-4F3F-7A12-C3DFED77F627}"/>
          </ac:spMkLst>
        </pc:spChg>
        <pc:graphicFrameChg chg="add mod modGraphic">
          <ac:chgData name="旭刚 王" userId="a4a5aed7-bf46-42d2-ae24-3525d82bc887" providerId="ADAL" clId="{AD2D383F-BFB7-4E27-B440-3118D35A16BF}" dt="2022-10-26T15:19:50.228" v="1523"/>
          <ac:graphicFrameMkLst>
            <pc:docMk/>
            <pc:sldMk cId="3095683746" sldId="347"/>
            <ac:graphicFrameMk id="9" creationId="{0D4E42A7-9352-D2F2-59ED-AE47E01BD651}"/>
          </ac:graphicFrameMkLst>
        </pc:graphicFrameChg>
        <pc:picChg chg="add del mod">
          <ac:chgData name="旭刚 王" userId="a4a5aed7-bf46-42d2-ae24-3525d82bc887" providerId="ADAL" clId="{AD2D383F-BFB7-4E27-B440-3118D35A16BF}" dt="2022-10-26T15:16:13.657" v="1328" actId="478"/>
          <ac:picMkLst>
            <pc:docMk/>
            <pc:sldMk cId="3095683746" sldId="347"/>
            <ac:picMk id="8" creationId="{E7C8EF41-7524-D9AE-8213-5B39CC7607F8}"/>
          </ac:picMkLst>
        </pc:picChg>
      </pc:sldChg>
      <pc:sldChg chg="addSp delSp modSp add del mod">
        <pc:chgData name="旭刚 王" userId="a4a5aed7-bf46-42d2-ae24-3525d82bc887" providerId="ADAL" clId="{AD2D383F-BFB7-4E27-B440-3118D35A16BF}" dt="2022-10-26T15:32:43.728" v="1649" actId="47"/>
        <pc:sldMkLst>
          <pc:docMk/>
          <pc:sldMk cId="3481809259" sldId="348"/>
        </pc:sldMkLst>
        <pc:spChg chg="add mod">
          <ac:chgData name="旭刚 王" userId="a4a5aed7-bf46-42d2-ae24-3525d82bc887" providerId="ADAL" clId="{AD2D383F-BFB7-4E27-B440-3118D35A16BF}" dt="2022-10-26T15:20:42.117" v="1530" actId="21"/>
          <ac:spMkLst>
            <pc:docMk/>
            <pc:sldMk cId="3481809259" sldId="348"/>
            <ac:spMk id="7" creationId="{2E295E5B-5C05-942B-C4D5-18AA8BA6E9B7}"/>
          </ac:spMkLst>
        </pc:spChg>
        <pc:spChg chg="add mod">
          <ac:chgData name="旭刚 王" userId="a4a5aed7-bf46-42d2-ae24-3525d82bc887" providerId="ADAL" clId="{AD2D383F-BFB7-4E27-B440-3118D35A16BF}" dt="2022-10-26T15:20:40.269" v="1529"/>
          <ac:spMkLst>
            <pc:docMk/>
            <pc:sldMk cId="3481809259" sldId="348"/>
            <ac:spMk id="8" creationId="{4F38570B-68E9-264C-8E86-ED6E4BE1F89D}"/>
          </ac:spMkLst>
        </pc:spChg>
        <pc:spChg chg="add mod">
          <ac:chgData name="旭刚 王" userId="a4a5aed7-bf46-42d2-ae24-3525d82bc887" providerId="ADAL" clId="{AD2D383F-BFB7-4E27-B440-3118D35A16BF}" dt="2022-10-26T15:21:40.650" v="1548" actId="12788"/>
          <ac:spMkLst>
            <pc:docMk/>
            <pc:sldMk cId="3481809259" sldId="348"/>
            <ac:spMk id="10" creationId="{93A7D013-50D1-BD41-5B32-1ADB096A4E34}"/>
          </ac:spMkLst>
        </pc:spChg>
        <pc:picChg chg="add del mod">
          <ac:chgData name="旭刚 王" userId="a4a5aed7-bf46-42d2-ae24-3525d82bc887" providerId="ADAL" clId="{AD2D383F-BFB7-4E27-B440-3118D35A16BF}" dt="2022-10-26T15:26:00.119" v="1586"/>
          <ac:picMkLst>
            <pc:docMk/>
            <pc:sldMk cId="3481809259" sldId="348"/>
            <ac:picMk id="11" creationId="{AF3CE0F4-2885-3D66-B11F-C6833B35FE79}"/>
          </ac:picMkLst>
        </pc:picChg>
        <pc:picChg chg="add del mod">
          <ac:chgData name="旭刚 王" userId="a4a5aed7-bf46-42d2-ae24-3525d82bc887" providerId="ADAL" clId="{AD2D383F-BFB7-4E27-B440-3118D35A16BF}" dt="2022-10-26T15:26:00.119" v="1586"/>
          <ac:picMkLst>
            <pc:docMk/>
            <pc:sldMk cId="3481809259" sldId="348"/>
            <ac:picMk id="12" creationId="{C4F7B0A1-3503-EB53-F88E-2C6D3432E876}"/>
          </ac:picMkLst>
        </pc:picChg>
      </pc:sldChg>
      <pc:sldChg chg="addSp delSp modSp add mod">
        <pc:chgData name="旭刚 王" userId="a4a5aed7-bf46-42d2-ae24-3525d82bc887" providerId="ADAL" clId="{AD2D383F-BFB7-4E27-B440-3118D35A16BF}" dt="2022-10-26T15:35:17.455" v="1673" actId="1076"/>
        <pc:sldMkLst>
          <pc:docMk/>
          <pc:sldMk cId="3966210979" sldId="349"/>
        </pc:sldMkLst>
        <pc:graphicFrameChg chg="del">
          <ac:chgData name="旭刚 王" userId="a4a5aed7-bf46-42d2-ae24-3525d82bc887" providerId="ADAL" clId="{AD2D383F-BFB7-4E27-B440-3118D35A16BF}" dt="2022-10-26T15:26:10.714" v="1588" actId="478"/>
          <ac:graphicFrameMkLst>
            <pc:docMk/>
            <pc:sldMk cId="3966210979" sldId="349"/>
            <ac:graphicFrameMk id="9" creationId="{0D4E42A7-9352-D2F2-59ED-AE47E01BD651}"/>
          </ac:graphicFrameMkLst>
        </pc:graphicFrame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7" creationId="{0218A071-9E16-DFE2-DDCC-48C9A961550E}"/>
          </ac:picMkLst>
        </pc:pic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8" creationId="{971FA87B-178E-B368-B011-B5BB9558BFC4}"/>
          </ac:picMkLst>
        </pc:picChg>
        <pc:picChg chg="add del mod">
          <ac:chgData name="旭刚 王" userId="a4a5aed7-bf46-42d2-ae24-3525d82bc887" providerId="ADAL" clId="{AD2D383F-BFB7-4E27-B440-3118D35A16BF}" dt="2022-10-26T15:27:08.471" v="1600" actId="478"/>
          <ac:picMkLst>
            <pc:docMk/>
            <pc:sldMk cId="3966210979" sldId="349"/>
            <ac:picMk id="11" creationId="{AD938EAD-BA2C-F3A5-9C74-932F78DDEAA4}"/>
          </ac:picMkLst>
        </pc:picChg>
        <pc:picChg chg="add del mod">
          <ac:chgData name="旭刚 王" userId="a4a5aed7-bf46-42d2-ae24-3525d82bc887" providerId="ADAL" clId="{AD2D383F-BFB7-4E27-B440-3118D35A16BF}" dt="2022-10-26T15:27:08.471" v="1600" actId="478"/>
          <ac:picMkLst>
            <pc:docMk/>
            <pc:sldMk cId="3966210979" sldId="349"/>
            <ac:picMk id="15" creationId="{E641B764-6C6E-E69F-03DD-69FACBC15574}"/>
          </ac:picMkLst>
        </pc:picChg>
        <pc:picChg chg="add mod">
          <ac:chgData name="旭刚 王" userId="a4a5aed7-bf46-42d2-ae24-3525d82bc887" providerId="ADAL" clId="{AD2D383F-BFB7-4E27-B440-3118D35A16BF}" dt="2022-10-26T15:32:54.502" v="1651" actId="1076"/>
          <ac:picMkLst>
            <pc:docMk/>
            <pc:sldMk cId="3966210979" sldId="349"/>
            <ac:picMk id="17" creationId="{73639F49-C507-640D-AA8C-D91AA32ADE9C}"/>
          </ac:picMkLst>
        </pc:picChg>
        <pc:picChg chg="add del mod">
          <ac:chgData name="旭刚 王" userId="a4a5aed7-bf46-42d2-ae24-3525d82bc887" providerId="ADAL" clId="{AD2D383F-BFB7-4E27-B440-3118D35A16BF}" dt="2022-10-26T15:29:39.897" v="1611"/>
          <ac:picMkLst>
            <pc:docMk/>
            <pc:sldMk cId="3966210979" sldId="349"/>
            <ac:picMk id="19" creationId="{070FAF19-2EDF-C56B-6AFA-38A914842ED3}"/>
          </ac:picMkLst>
        </pc:picChg>
        <pc:picChg chg="add del mod">
          <ac:chgData name="旭刚 王" userId="a4a5aed7-bf46-42d2-ae24-3525d82bc887" providerId="ADAL" clId="{AD2D383F-BFB7-4E27-B440-3118D35A16BF}" dt="2022-10-26T15:31:18.688" v="1633" actId="478"/>
          <ac:picMkLst>
            <pc:docMk/>
            <pc:sldMk cId="3966210979" sldId="349"/>
            <ac:picMk id="21" creationId="{49288E07-EF32-C3E7-9D0A-3454CD347E33}"/>
          </ac:picMkLst>
        </pc:picChg>
        <pc:picChg chg="add del mod">
          <ac:chgData name="旭刚 王" userId="a4a5aed7-bf46-42d2-ae24-3525d82bc887" providerId="ADAL" clId="{AD2D383F-BFB7-4E27-B440-3118D35A16BF}" dt="2022-10-26T15:34:18.316" v="1664" actId="478"/>
          <ac:picMkLst>
            <pc:docMk/>
            <pc:sldMk cId="3966210979" sldId="349"/>
            <ac:picMk id="23" creationId="{C49ADA5A-8E21-7D40-610F-4D3C0E72657F}"/>
          </ac:picMkLst>
        </pc:picChg>
        <pc:picChg chg="add mod">
          <ac:chgData name="旭刚 王" userId="a4a5aed7-bf46-42d2-ae24-3525d82bc887" providerId="ADAL" clId="{AD2D383F-BFB7-4E27-B440-3118D35A16BF}" dt="2022-10-26T15:35:17.455" v="1673" actId="1076"/>
          <ac:picMkLst>
            <pc:docMk/>
            <pc:sldMk cId="3966210979" sldId="349"/>
            <ac:picMk id="25" creationId="{2F37C9F6-DDD8-8E5B-926B-107B5663DEA0}"/>
          </ac:picMkLst>
        </pc:picChg>
      </pc:sldChg>
    </pc:docChg>
  </pc:docChgLst>
  <pc:docChgLst>
    <pc:chgData name="旭刚 王" userId="a4a5aed7-bf46-42d2-ae24-3525d82bc887" providerId="ADAL" clId="{4F3DC9EF-F64A-41FF-9170-73E3B0EC0066}"/>
    <pc:docChg chg="undo custSel addSld delSld modSld sldOrd delSection modSection">
      <pc:chgData name="旭刚 王" userId="a4a5aed7-bf46-42d2-ae24-3525d82bc887" providerId="ADAL" clId="{4F3DC9EF-F64A-41FF-9170-73E3B0EC0066}" dt="2022-11-23T09:09:01.097" v="494" actId="1076"/>
      <pc:docMkLst>
        <pc:docMk/>
      </pc:docMkLst>
      <pc:sldChg chg="modSp mod modAnim">
        <pc:chgData name="旭刚 王" userId="a4a5aed7-bf46-42d2-ae24-3525d82bc887" providerId="ADAL" clId="{4F3DC9EF-F64A-41FF-9170-73E3B0EC0066}" dt="2022-11-22T06:43:50.511" v="49" actId="403"/>
        <pc:sldMkLst>
          <pc:docMk/>
          <pc:sldMk cId="2704664538" sldId="256"/>
        </pc:sldMkLst>
        <pc:spChg chg="mod">
          <ac:chgData name="旭刚 王" userId="a4a5aed7-bf46-42d2-ae24-3525d82bc887" providerId="ADAL" clId="{4F3DC9EF-F64A-41FF-9170-73E3B0EC0066}" dt="2022-11-22T06:43:50.511" v="49" actId="403"/>
          <ac:spMkLst>
            <pc:docMk/>
            <pc:sldMk cId="2704664538" sldId="256"/>
            <ac:spMk id="162" creationId="{5A5DF6BA-3D48-485B-8021-02AD18212ACF}"/>
          </ac:spMkLst>
        </pc:spChg>
      </pc:sldChg>
      <pc:sldChg chg="addSp delSp modSp del mod delAnim modAnim">
        <pc:chgData name="旭刚 王" userId="a4a5aed7-bf46-42d2-ae24-3525d82bc887" providerId="ADAL" clId="{4F3DC9EF-F64A-41FF-9170-73E3B0EC0066}" dt="2022-11-22T09:31:39.598" v="321" actId="47"/>
        <pc:sldMkLst>
          <pc:docMk/>
          <pc:sldMk cId="1633579217" sldId="258"/>
        </pc:sldMkLst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62" creationId="{4565AB8F-5EDA-42E0-A915-0EF98F05AE68}"/>
          </ac:spMkLst>
        </pc:spChg>
        <pc:spChg chg="mod topLvl">
          <ac:chgData name="旭刚 王" userId="a4a5aed7-bf46-42d2-ae24-3525d82bc887" providerId="ADAL" clId="{4F3DC9EF-F64A-41FF-9170-73E3B0EC0066}" dt="2022-11-22T09:31:23.781" v="314" actId="14100"/>
          <ac:spMkLst>
            <pc:docMk/>
            <pc:sldMk cId="1633579217" sldId="258"/>
            <ac:spMk id="165" creationId="{D4BB133D-057B-40C2-A65B-8789C7CBFE4D}"/>
          </ac:spMkLst>
        </pc:spChg>
        <pc:spChg chg="mod">
          <ac:chgData name="旭刚 王" userId="a4a5aed7-bf46-42d2-ae24-3525d82bc887" providerId="ADAL" clId="{4F3DC9EF-F64A-41FF-9170-73E3B0EC0066}" dt="2022-11-22T09:31:32.611" v="319" actId="1076"/>
          <ac:spMkLst>
            <pc:docMk/>
            <pc:sldMk cId="1633579217" sldId="258"/>
            <ac:spMk id="166" creationId="{43F4A310-BA9E-463E-AFBB-76039341B547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67" creationId="{6E15EB57-558F-488B-AC96-D449D8C13688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69" creationId="{9DA87181-D8FC-422C-BAF8-AB4F726F1981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71" creationId="{17942AF6-2DE0-4EAF-A786-C19F5A6D671E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74" creationId="{A6847DA3-6259-41ED-93C9-6A7E2A2358EE}"/>
          </ac:spMkLst>
        </pc:spChg>
        <pc:spChg chg="del">
          <ac:chgData name="旭刚 王" userId="a4a5aed7-bf46-42d2-ae24-3525d82bc887" providerId="ADAL" clId="{4F3DC9EF-F64A-41FF-9170-73E3B0EC0066}" dt="2022-11-22T09:27:36.379" v="238" actId="478"/>
          <ac:spMkLst>
            <pc:docMk/>
            <pc:sldMk cId="1633579217" sldId="258"/>
            <ac:spMk id="175" creationId="{771761FA-89D5-4046-90FB-8B46B0ED4B3D}"/>
          </ac:spMkLst>
        </pc:spChg>
        <pc:spChg chg="del">
          <ac:chgData name="旭刚 王" userId="a4a5aed7-bf46-42d2-ae24-3525d82bc887" providerId="ADAL" clId="{4F3DC9EF-F64A-41FF-9170-73E3B0EC0066}" dt="2022-11-22T09:27:36.379" v="238" actId="478"/>
          <ac:spMkLst>
            <pc:docMk/>
            <pc:sldMk cId="1633579217" sldId="258"/>
            <ac:spMk id="183" creationId="{30189AAA-92BB-48A7-968D-156566CD6720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85" creationId="{8961D6F3-089D-4E7A-B504-990CAA134AF7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87" creationId="{B228E201-8D89-4692-9C12-9F8FF1049350}"/>
          </ac:spMkLst>
        </pc:spChg>
        <pc:spChg chg="mod topLvl">
          <ac:chgData name="旭刚 王" userId="a4a5aed7-bf46-42d2-ae24-3525d82bc887" providerId="ADAL" clId="{4F3DC9EF-F64A-41FF-9170-73E3B0EC0066}" dt="2022-11-22T09:31:23.330" v="312" actId="165"/>
          <ac:spMkLst>
            <pc:docMk/>
            <pc:sldMk cId="1633579217" sldId="258"/>
            <ac:spMk id="189" creationId="{4F440CA4-7C87-4329-82C6-ED9E39DB4344}"/>
          </ac:spMkLst>
        </pc:spChg>
        <pc:spChg chg="del">
          <ac:chgData name="旭刚 王" userId="a4a5aed7-bf46-42d2-ae24-3525d82bc887" providerId="ADAL" clId="{4F3DC9EF-F64A-41FF-9170-73E3B0EC0066}" dt="2022-11-22T09:27:36.379" v="238" actId="478"/>
          <ac:spMkLst>
            <pc:docMk/>
            <pc:sldMk cId="1633579217" sldId="258"/>
            <ac:spMk id="191" creationId="{B6EC24BA-152D-482C-8C04-5BE623AB11CF}"/>
          </ac:spMkLst>
        </pc:spChg>
        <pc:grpChg chg="add del mod">
          <ac:chgData name="旭刚 王" userId="a4a5aed7-bf46-42d2-ae24-3525d82bc887" providerId="ADAL" clId="{4F3DC9EF-F64A-41FF-9170-73E3B0EC0066}" dt="2022-11-22T09:31:24.603" v="316" actId="12788"/>
          <ac:grpSpMkLst>
            <pc:docMk/>
            <pc:sldMk cId="1633579217" sldId="258"/>
            <ac:grpSpMk id="2" creationId="{032473ED-35DF-DB4C-6F0A-3DC6EF49D1A3}"/>
          </ac:grpSpMkLst>
        </pc:grpChg>
        <pc:grpChg chg="add del mod">
          <ac:chgData name="旭刚 王" userId="a4a5aed7-bf46-42d2-ae24-3525d82bc887" providerId="ADAL" clId="{4F3DC9EF-F64A-41FF-9170-73E3B0EC0066}" dt="2022-11-22T09:31:24.603" v="316" actId="12788"/>
          <ac:grpSpMkLst>
            <pc:docMk/>
            <pc:sldMk cId="1633579217" sldId="258"/>
            <ac:grpSpMk id="4" creationId="{FA2E51B3-5D80-EA88-B270-09F94B66D84A}"/>
          </ac:grpSpMkLst>
        </pc:grpChg>
        <pc:grpChg chg="add del mod">
          <ac:chgData name="旭刚 王" userId="a4a5aed7-bf46-42d2-ae24-3525d82bc887" providerId="ADAL" clId="{4F3DC9EF-F64A-41FF-9170-73E3B0EC0066}" dt="2022-11-22T09:31:27.171" v="317" actId="1076"/>
          <ac:grpSpMkLst>
            <pc:docMk/>
            <pc:sldMk cId="1633579217" sldId="258"/>
            <ac:grpSpMk id="7" creationId="{49D363DA-A791-ECA5-5A93-E5BAAFF0849C}"/>
          </ac:grpSpMkLst>
        </pc:grpChg>
        <pc:cxnChg chg="mod topLvl">
          <ac:chgData name="旭刚 王" userId="a4a5aed7-bf46-42d2-ae24-3525d82bc887" providerId="ADAL" clId="{4F3DC9EF-F64A-41FF-9170-73E3B0EC0066}" dt="2022-11-22T09:31:23.330" v="312" actId="165"/>
          <ac:cxnSpMkLst>
            <pc:docMk/>
            <pc:sldMk cId="1633579217" sldId="258"/>
            <ac:cxnSpMk id="184" creationId="{64872457-76D7-446A-91B1-82F9B4AEB483}"/>
          </ac:cxnSpMkLst>
        </pc:cxnChg>
        <pc:cxnChg chg="mod topLvl">
          <ac:chgData name="旭刚 王" userId="a4a5aed7-bf46-42d2-ae24-3525d82bc887" providerId="ADAL" clId="{4F3DC9EF-F64A-41FF-9170-73E3B0EC0066}" dt="2022-11-22T09:31:23.330" v="312" actId="165"/>
          <ac:cxnSpMkLst>
            <pc:docMk/>
            <pc:sldMk cId="1633579217" sldId="258"/>
            <ac:cxnSpMk id="186" creationId="{16D6ED66-CE7D-46C2-9254-76E2B0C6DAE0}"/>
          </ac:cxnSpMkLst>
        </pc:cxnChg>
        <pc:cxnChg chg="mod topLvl">
          <ac:chgData name="旭刚 王" userId="a4a5aed7-bf46-42d2-ae24-3525d82bc887" providerId="ADAL" clId="{4F3DC9EF-F64A-41FF-9170-73E3B0EC0066}" dt="2022-11-22T09:31:23.330" v="312" actId="165"/>
          <ac:cxnSpMkLst>
            <pc:docMk/>
            <pc:sldMk cId="1633579217" sldId="258"/>
            <ac:cxnSpMk id="188" creationId="{A6107A5B-7E3F-467D-9586-1E5F6DCF570B}"/>
          </ac:cxnSpMkLst>
        </pc:cxnChg>
        <pc:cxnChg chg="del">
          <ac:chgData name="旭刚 王" userId="a4a5aed7-bf46-42d2-ae24-3525d82bc887" providerId="ADAL" clId="{4F3DC9EF-F64A-41FF-9170-73E3B0EC0066}" dt="2022-11-22T09:27:36.379" v="238" actId="478"/>
          <ac:cxnSpMkLst>
            <pc:docMk/>
            <pc:sldMk cId="1633579217" sldId="258"/>
            <ac:cxnSpMk id="190" creationId="{CBE52D6E-1473-4739-8922-94E9EFEAC8AD}"/>
          </ac:cxnSpMkLst>
        </pc:cxnChg>
      </pc:sldChg>
      <pc:sldChg chg="addSp delSp modSp del mod delAnim modAnim">
        <pc:chgData name="旭刚 王" userId="a4a5aed7-bf46-42d2-ae24-3525d82bc887" providerId="ADAL" clId="{4F3DC9EF-F64A-41FF-9170-73E3B0EC0066}" dt="2022-11-22T08:07:12.554" v="114" actId="47"/>
        <pc:sldMkLst>
          <pc:docMk/>
          <pc:sldMk cId="2194191813" sldId="261"/>
        </pc:sldMkLst>
        <pc:spChg chg="del">
          <ac:chgData name="旭刚 王" userId="a4a5aed7-bf46-42d2-ae24-3525d82bc887" providerId="ADAL" clId="{4F3DC9EF-F64A-41FF-9170-73E3B0EC0066}" dt="2022-11-22T07:42:41.543" v="51" actId="478"/>
          <ac:spMkLst>
            <pc:docMk/>
            <pc:sldMk cId="2194191813" sldId="261"/>
            <ac:spMk id="9" creationId="{BD83481E-FA5B-970E-9360-BBAFCE1730A6}"/>
          </ac:spMkLst>
        </pc:spChg>
        <pc:spChg chg="mod">
          <ac:chgData name="旭刚 王" userId="a4a5aed7-bf46-42d2-ae24-3525d82bc887" providerId="ADAL" clId="{4F3DC9EF-F64A-41FF-9170-73E3B0EC0066}" dt="2022-11-22T07:43:32.092" v="91" actId="20577"/>
          <ac:spMkLst>
            <pc:docMk/>
            <pc:sldMk cId="2194191813" sldId="261"/>
            <ac:spMk id="19" creationId="{BB7C2E90-6853-4DAC-95B6-0741556054F3}"/>
          </ac:spMkLst>
        </pc:spChg>
        <pc:grpChg chg="del">
          <ac:chgData name="旭刚 王" userId="a4a5aed7-bf46-42d2-ae24-3525d82bc887" providerId="ADAL" clId="{4F3DC9EF-F64A-41FF-9170-73E3B0EC0066}" dt="2022-11-22T07:42:43.574" v="55" actId="478"/>
          <ac:grpSpMkLst>
            <pc:docMk/>
            <pc:sldMk cId="2194191813" sldId="261"/>
            <ac:grpSpMk id="20" creationId="{42EE81E3-7BE7-49B6-A217-49DC4D66EF2C}"/>
          </ac:grpSpMkLst>
        </pc:grpChg>
        <pc:picChg chg="add mod modCrop">
          <ac:chgData name="旭刚 王" userId="a4a5aed7-bf46-42d2-ae24-3525d82bc887" providerId="ADAL" clId="{4F3DC9EF-F64A-41FF-9170-73E3B0EC0066}" dt="2022-11-22T07:57:26.144" v="106" actId="1076"/>
          <ac:picMkLst>
            <pc:docMk/>
            <pc:sldMk cId="2194191813" sldId="261"/>
            <ac:picMk id="4" creationId="{73982E0F-C0FB-DBAF-9D62-5BA64CBC33F5}"/>
          </ac:picMkLst>
        </pc:picChg>
        <pc:picChg chg="del">
          <ac:chgData name="旭刚 王" userId="a4a5aed7-bf46-42d2-ae24-3525d82bc887" providerId="ADAL" clId="{4F3DC9EF-F64A-41FF-9170-73E3B0EC0066}" dt="2022-11-22T07:42:40.109" v="50" actId="478"/>
          <ac:picMkLst>
            <pc:docMk/>
            <pc:sldMk cId="2194191813" sldId="261"/>
            <ac:picMk id="6" creationId="{A4F139C0-7589-2C97-CA86-9717FE23290D}"/>
          </ac:picMkLst>
        </pc:picChg>
        <pc:picChg chg="del">
          <ac:chgData name="旭刚 王" userId="a4a5aed7-bf46-42d2-ae24-3525d82bc887" providerId="ADAL" clId="{4F3DC9EF-F64A-41FF-9170-73E3B0EC0066}" dt="2022-11-22T07:42:42.709" v="53" actId="478"/>
          <ac:picMkLst>
            <pc:docMk/>
            <pc:sldMk cId="2194191813" sldId="261"/>
            <ac:picMk id="50" creationId="{48AA613F-6724-4DC5-8C0D-4750C47B159B}"/>
          </ac:picMkLst>
        </pc:picChg>
        <pc:picChg chg="del">
          <ac:chgData name="旭刚 王" userId="a4a5aed7-bf46-42d2-ae24-3525d82bc887" providerId="ADAL" clId="{4F3DC9EF-F64A-41FF-9170-73E3B0EC0066}" dt="2022-11-22T07:42:43.125" v="54" actId="478"/>
          <ac:picMkLst>
            <pc:docMk/>
            <pc:sldMk cId="2194191813" sldId="261"/>
            <ac:picMk id="51" creationId="{6A4EC523-A05F-4149-92DA-F8E507A955B4}"/>
          </ac:picMkLst>
        </pc:picChg>
        <pc:picChg chg="del">
          <ac:chgData name="旭刚 王" userId="a4a5aed7-bf46-42d2-ae24-3525d82bc887" providerId="ADAL" clId="{4F3DC9EF-F64A-41FF-9170-73E3B0EC0066}" dt="2022-11-22T07:42:42.262" v="52" actId="478"/>
          <ac:picMkLst>
            <pc:docMk/>
            <pc:sldMk cId="2194191813" sldId="261"/>
            <ac:picMk id="52" creationId="{32394A34-3464-439F-ACD4-A3E03BD8CFE6}"/>
          </ac:picMkLst>
        </pc:picChg>
      </pc:sldChg>
      <pc:sldChg chg="modSp mod modAnim">
        <pc:chgData name="旭刚 王" userId="a4a5aed7-bf46-42d2-ae24-3525d82bc887" providerId="ADAL" clId="{4F3DC9EF-F64A-41FF-9170-73E3B0EC0066}" dt="2022-11-22T09:26:09.083" v="202" actId="12788"/>
        <pc:sldMkLst>
          <pc:docMk/>
          <pc:sldMk cId="212547709" sldId="288"/>
        </pc:sldMkLst>
        <pc:spChg chg="mod">
          <ac:chgData name="旭刚 王" userId="a4a5aed7-bf46-42d2-ae24-3525d82bc887" providerId="ADAL" clId="{4F3DC9EF-F64A-41FF-9170-73E3B0EC0066}" dt="2022-11-22T09:26:09.083" v="202" actId="12788"/>
          <ac:spMkLst>
            <pc:docMk/>
            <pc:sldMk cId="212547709" sldId="288"/>
            <ac:spMk id="114" creationId="{BAFC31F1-4D23-4747-8195-7F1AF6932DC3}"/>
          </ac:spMkLst>
        </pc:spChg>
      </pc:sldChg>
      <pc:sldChg chg="modSp mod">
        <pc:chgData name="旭刚 王" userId="a4a5aed7-bf46-42d2-ae24-3525d82bc887" providerId="ADAL" clId="{4F3DC9EF-F64A-41FF-9170-73E3B0EC0066}" dt="2022-11-22T09:57:40.419" v="479" actId="12788"/>
        <pc:sldMkLst>
          <pc:docMk/>
          <pc:sldMk cId="2585147994" sldId="291"/>
        </pc:sldMkLst>
        <pc:spChg chg="mod">
          <ac:chgData name="旭刚 王" userId="a4a5aed7-bf46-42d2-ae24-3525d82bc887" providerId="ADAL" clId="{4F3DC9EF-F64A-41FF-9170-73E3B0EC0066}" dt="2022-11-22T09:57:40.419" v="479" actId="12788"/>
          <ac:spMkLst>
            <pc:docMk/>
            <pc:sldMk cId="2585147994" sldId="29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4089653573" sldId="293"/>
        </pc:sldMkLst>
      </pc:sldChg>
      <pc:sldChg chg="modSp del">
        <pc:chgData name="旭刚 王" userId="a4a5aed7-bf46-42d2-ae24-3525d82bc887" providerId="ADAL" clId="{4F3DC9EF-F64A-41FF-9170-73E3B0EC0066}" dt="2022-11-22T09:26:44.873" v="218" actId="47"/>
        <pc:sldMkLst>
          <pc:docMk/>
          <pc:sldMk cId="1510118900" sldId="300"/>
        </pc:sldMkLst>
        <pc:spChg chg="mod">
          <ac:chgData name="旭刚 王" userId="a4a5aed7-bf46-42d2-ae24-3525d82bc887" providerId="ADAL" clId="{4F3DC9EF-F64A-41FF-9170-73E3B0EC0066}" dt="2022-11-22T09:26:38.310" v="217" actId="20577"/>
          <ac:spMkLst>
            <pc:docMk/>
            <pc:sldMk cId="1510118900" sldId="300"/>
            <ac:spMk id="114" creationId="{BAFC31F1-4D23-4747-8195-7F1AF6932DC3}"/>
          </ac:spMkLst>
        </pc:spChg>
      </pc:sldChg>
      <pc:sldChg chg="modSp mod">
        <pc:chgData name="旭刚 王" userId="a4a5aed7-bf46-42d2-ae24-3525d82bc887" providerId="ADAL" clId="{4F3DC9EF-F64A-41FF-9170-73E3B0EC0066}" dt="2022-11-22T07:43:26.115" v="78" actId="12788"/>
        <pc:sldMkLst>
          <pc:docMk/>
          <pc:sldMk cId="157381266" sldId="311"/>
        </pc:sldMkLst>
        <pc:spChg chg="mod">
          <ac:chgData name="旭刚 王" userId="a4a5aed7-bf46-42d2-ae24-3525d82bc887" providerId="ADAL" clId="{4F3DC9EF-F64A-41FF-9170-73E3B0EC0066}" dt="2022-11-22T07:43:26.115" v="78" actId="12788"/>
          <ac:spMkLst>
            <pc:docMk/>
            <pc:sldMk cId="157381266" sldId="311"/>
            <ac:spMk id="114" creationId="{BAFC31F1-4D23-4747-8195-7F1AF6932DC3}"/>
          </ac:spMkLst>
        </pc:spChg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776249139" sldId="331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3922876535" sldId="332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2640292240" sldId="334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557719710" sldId="336"/>
        </pc:sldMkLst>
      </pc:sldChg>
      <pc:sldChg chg="del">
        <pc:chgData name="旭刚 王" userId="a4a5aed7-bf46-42d2-ae24-3525d82bc887" providerId="ADAL" clId="{4F3DC9EF-F64A-41FF-9170-73E3B0EC0066}" dt="2022-11-22T09:24:57.542" v="163" actId="47"/>
        <pc:sldMkLst>
          <pc:docMk/>
          <pc:sldMk cId="3974365416" sldId="338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2081672396" sldId="339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3287858892" sldId="340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2454774716" sldId="341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4168500560" sldId="343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3529276723" sldId="344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590741843" sldId="345"/>
        </pc:sldMkLst>
      </pc:sldChg>
      <pc:sldChg chg="del">
        <pc:chgData name="旭刚 王" userId="a4a5aed7-bf46-42d2-ae24-3525d82bc887" providerId="ADAL" clId="{4F3DC9EF-F64A-41FF-9170-73E3B0EC0066}" dt="2022-11-22T09:27:02.616" v="235" actId="47"/>
        <pc:sldMkLst>
          <pc:docMk/>
          <pc:sldMk cId="3095683746" sldId="347"/>
        </pc:sldMkLst>
      </pc:sldChg>
      <pc:sldChg chg="addSp delSp modSp mod modAnim">
        <pc:chgData name="旭刚 王" userId="a4a5aed7-bf46-42d2-ae24-3525d82bc887" providerId="ADAL" clId="{4F3DC9EF-F64A-41FF-9170-73E3B0EC0066}" dt="2022-11-22T09:56:03.860" v="473" actId="478"/>
        <pc:sldMkLst>
          <pc:docMk/>
          <pc:sldMk cId="3966210979" sldId="349"/>
        </pc:sldMkLst>
        <pc:spChg chg="mod">
          <ac:chgData name="旭刚 王" userId="a4a5aed7-bf46-42d2-ae24-3525d82bc887" providerId="ADAL" clId="{4F3DC9EF-F64A-41FF-9170-73E3B0EC0066}" dt="2022-11-22T09:35:47.305" v="393" actId="167"/>
          <ac:spMkLst>
            <pc:docMk/>
            <pc:sldMk cId="3966210979" sldId="349"/>
            <ac:spMk id="5" creationId="{255A2687-5BE5-8375-A06C-A74E857047D9}"/>
          </ac:spMkLst>
        </pc:spChg>
        <pc:spChg chg="mod">
          <ac:chgData name="旭刚 王" userId="a4a5aed7-bf46-42d2-ae24-3525d82bc887" providerId="ADAL" clId="{4F3DC9EF-F64A-41FF-9170-73E3B0EC0066}" dt="2022-11-22T09:34:35.868" v="382" actId="20577"/>
          <ac:spMkLst>
            <pc:docMk/>
            <pc:sldMk cId="3966210979" sldId="349"/>
            <ac:spMk id="6" creationId="{99997EE1-3C6E-71D9-627B-FC7AB60340F2}"/>
          </ac:spMkLst>
        </pc:spChg>
        <pc:spChg chg="del mod">
          <ac:chgData name="旭刚 王" userId="a4a5aed7-bf46-42d2-ae24-3525d82bc887" providerId="ADAL" clId="{4F3DC9EF-F64A-41FF-9170-73E3B0EC0066}" dt="2022-11-22T09:56:01.723" v="472" actId="478"/>
          <ac:spMkLst>
            <pc:docMk/>
            <pc:sldMk cId="3966210979" sldId="349"/>
            <ac:spMk id="14" creationId="{965BB68D-3A4C-B234-72C6-F71D0D76B90F}"/>
          </ac:spMkLst>
        </pc:sp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7" creationId="{0218A071-9E16-DFE2-DDCC-48C9A961550E}"/>
          </ac:picMkLst>
        </pc:pic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8" creationId="{971FA87B-178E-B368-B011-B5BB9558BFC4}"/>
          </ac:picMkLst>
        </pc:picChg>
        <pc:picChg chg="add mod ord modCrop">
          <ac:chgData name="旭刚 王" userId="a4a5aed7-bf46-42d2-ae24-3525d82bc887" providerId="ADAL" clId="{4F3DC9EF-F64A-41FF-9170-73E3B0EC0066}" dt="2022-11-22T09:36:10.443" v="397" actId="12788"/>
          <ac:picMkLst>
            <pc:docMk/>
            <pc:sldMk cId="3966210979" sldId="349"/>
            <ac:picMk id="10" creationId="{7CCFC247-6DC5-F05D-A776-CD5EBFF21E06}"/>
          </ac:picMkLst>
        </pc:pic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17" creationId="{73639F49-C507-640D-AA8C-D91AA32ADE9C}"/>
          </ac:picMkLst>
        </pc:picChg>
        <pc:picChg chg="del">
          <ac:chgData name="旭刚 王" userId="a4a5aed7-bf46-42d2-ae24-3525d82bc887" providerId="ADAL" clId="{4F3DC9EF-F64A-41FF-9170-73E3B0EC0066}" dt="2022-11-22T09:34:26.357" v="376" actId="478"/>
          <ac:picMkLst>
            <pc:docMk/>
            <pc:sldMk cId="3966210979" sldId="349"/>
            <ac:picMk id="25" creationId="{2F37C9F6-DDD8-8E5B-926B-107B5663DEA0}"/>
          </ac:picMkLst>
        </pc:picChg>
        <pc:cxnChg chg="del">
          <ac:chgData name="旭刚 王" userId="a4a5aed7-bf46-42d2-ae24-3525d82bc887" providerId="ADAL" clId="{4F3DC9EF-F64A-41FF-9170-73E3B0EC0066}" dt="2022-11-22T09:56:03.860" v="473" actId="478"/>
          <ac:cxnSpMkLst>
            <pc:docMk/>
            <pc:sldMk cId="3966210979" sldId="349"/>
            <ac:cxnSpMk id="13" creationId="{B2C87803-4F90-40E2-9372-0571FE20FC5D}"/>
          </ac:cxnSpMkLst>
        </pc:cxnChg>
      </pc:sldChg>
      <pc:sldChg chg="modSp add del mod modTransition modAnim">
        <pc:chgData name="旭刚 王" userId="a4a5aed7-bf46-42d2-ae24-3525d82bc887" providerId="ADAL" clId="{4F3DC9EF-F64A-41FF-9170-73E3B0EC0066}" dt="2022-11-22T08:17:12.533" v="160" actId="47"/>
        <pc:sldMkLst>
          <pc:docMk/>
          <pc:sldMk cId="1182024619" sldId="350"/>
        </pc:sldMkLst>
        <pc:picChg chg="mod modCrop">
          <ac:chgData name="旭刚 王" userId="a4a5aed7-bf46-42d2-ae24-3525d82bc887" providerId="ADAL" clId="{4F3DC9EF-F64A-41FF-9170-73E3B0EC0066}" dt="2022-11-22T08:08:30.749" v="126" actId="732"/>
          <ac:picMkLst>
            <pc:docMk/>
            <pc:sldMk cId="1182024619" sldId="350"/>
            <ac:picMk id="4" creationId="{73982E0F-C0FB-DBAF-9D62-5BA64CBC33F5}"/>
          </ac:picMkLst>
        </pc:picChg>
      </pc:sldChg>
      <pc:sldChg chg="modSp add mod modAnim">
        <pc:chgData name="旭刚 王" userId="a4a5aed7-bf46-42d2-ae24-3525d82bc887" providerId="ADAL" clId="{4F3DC9EF-F64A-41FF-9170-73E3B0EC0066}" dt="2022-11-22T08:15:56.544" v="142" actId="12788"/>
        <pc:sldMkLst>
          <pc:docMk/>
          <pc:sldMk cId="2055664661" sldId="351"/>
        </pc:sldMkLst>
        <pc:spChg chg="mod">
          <ac:chgData name="旭刚 王" userId="a4a5aed7-bf46-42d2-ae24-3525d82bc887" providerId="ADAL" clId="{4F3DC9EF-F64A-41FF-9170-73E3B0EC0066}" dt="2022-11-22T08:15:46.395" v="141" actId="171"/>
          <ac:spMkLst>
            <pc:docMk/>
            <pc:sldMk cId="2055664661" sldId="351"/>
            <ac:spMk id="34" creationId="{CF14D023-607D-8B7A-5D9A-4BE4AF16C338}"/>
          </ac:spMkLst>
        </pc:spChg>
        <pc:picChg chg="mod ord modCrop">
          <ac:chgData name="旭刚 王" userId="a4a5aed7-bf46-42d2-ae24-3525d82bc887" providerId="ADAL" clId="{4F3DC9EF-F64A-41FF-9170-73E3B0EC0066}" dt="2022-11-22T08:15:56.544" v="142" actId="12788"/>
          <ac:picMkLst>
            <pc:docMk/>
            <pc:sldMk cId="2055664661" sldId="351"/>
            <ac:picMk id="4" creationId="{73982E0F-C0FB-DBAF-9D62-5BA64CBC33F5}"/>
          </ac:picMkLst>
        </pc:picChg>
      </pc:sldChg>
      <pc:sldChg chg="addSp delSp modSp add mod ord modAnim">
        <pc:chgData name="旭刚 王" userId="a4a5aed7-bf46-42d2-ae24-3525d82bc887" providerId="ADAL" clId="{4F3DC9EF-F64A-41FF-9170-73E3B0EC0066}" dt="2022-11-22T09:57:50.651" v="480"/>
        <pc:sldMkLst>
          <pc:docMk/>
          <pc:sldMk cId="986805593" sldId="352"/>
        </pc:sldMkLst>
        <pc:spChg chg="mod">
          <ac:chgData name="旭刚 王" userId="a4a5aed7-bf46-42d2-ae24-3525d82bc887" providerId="ADAL" clId="{4F3DC9EF-F64A-41FF-9170-73E3B0EC0066}" dt="2022-11-22T08:16:58.643" v="158"/>
          <ac:spMkLst>
            <pc:docMk/>
            <pc:sldMk cId="986805593" sldId="352"/>
            <ac:spMk id="5" creationId="{35246CCC-4531-47F7-19BE-D3CF91D4D671}"/>
          </ac:spMkLst>
        </pc:spChg>
        <pc:spChg chg="mod">
          <ac:chgData name="旭刚 王" userId="a4a5aed7-bf46-42d2-ae24-3525d82bc887" providerId="ADAL" clId="{4F3DC9EF-F64A-41FF-9170-73E3B0EC0066}" dt="2022-11-22T08:16:58.643" v="158"/>
          <ac:spMkLst>
            <pc:docMk/>
            <pc:sldMk cId="986805593" sldId="352"/>
            <ac:spMk id="6" creationId="{7B961889-BF1C-530B-C0F2-483BFDE0735E}"/>
          </ac:spMkLst>
        </pc:spChg>
        <pc:spChg chg="mod">
          <ac:chgData name="旭刚 王" userId="a4a5aed7-bf46-42d2-ae24-3525d82bc887" providerId="ADAL" clId="{4F3DC9EF-F64A-41FF-9170-73E3B0EC0066}" dt="2022-11-22T08:16:58.643" v="158"/>
          <ac:spMkLst>
            <pc:docMk/>
            <pc:sldMk cId="986805593" sldId="352"/>
            <ac:spMk id="8" creationId="{21EC6DFB-86A0-54F0-8DD4-88F00901E451}"/>
          </ac:spMkLst>
        </pc:spChg>
        <pc:grpChg chg="add mod">
          <ac:chgData name="旭刚 王" userId="a4a5aed7-bf46-42d2-ae24-3525d82bc887" providerId="ADAL" clId="{4F3DC9EF-F64A-41FF-9170-73E3B0EC0066}" dt="2022-11-22T08:16:58.643" v="158"/>
          <ac:grpSpMkLst>
            <pc:docMk/>
            <pc:sldMk cId="986805593" sldId="352"/>
            <ac:grpSpMk id="2" creationId="{9C5BEAD3-1F75-F0A9-B527-4D869B766DB6}"/>
          </ac:grpSpMkLst>
        </pc:grpChg>
        <pc:grpChg chg="del">
          <ac:chgData name="旭刚 王" userId="a4a5aed7-bf46-42d2-ae24-3525d82bc887" providerId="ADAL" clId="{4F3DC9EF-F64A-41FF-9170-73E3B0EC0066}" dt="2022-11-22T08:16:58.255" v="157" actId="478"/>
          <ac:grpSpMkLst>
            <pc:docMk/>
            <pc:sldMk cId="986805593" sldId="352"/>
            <ac:grpSpMk id="16" creationId="{3FEAD508-B5A8-44AF-B210-92A4C77A45FC}"/>
          </ac:grpSpMkLst>
        </pc:grpChg>
        <pc:picChg chg="mod modCrop">
          <ac:chgData name="旭刚 王" userId="a4a5aed7-bf46-42d2-ae24-3525d82bc887" providerId="ADAL" clId="{4F3DC9EF-F64A-41FF-9170-73E3B0EC0066}" dt="2022-11-22T08:16:44.783" v="154" actId="1076"/>
          <ac:picMkLst>
            <pc:docMk/>
            <pc:sldMk cId="986805593" sldId="352"/>
            <ac:picMk id="4" creationId="{73982E0F-C0FB-DBAF-9D62-5BA64CBC33F5}"/>
          </ac:picMkLst>
        </pc:picChg>
        <pc:cxnChg chg="mod">
          <ac:chgData name="旭刚 王" userId="a4a5aed7-bf46-42d2-ae24-3525d82bc887" providerId="ADAL" clId="{4F3DC9EF-F64A-41FF-9170-73E3B0EC0066}" dt="2022-11-22T08:16:58.643" v="158"/>
          <ac:cxnSpMkLst>
            <pc:docMk/>
            <pc:sldMk cId="986805593" sldId="352"/>
            <ac:cxnSpMk id="7" creationId="{4545D033-990C-42D6-BD55-62364DA84402}"/>
          </ac:cxnSpMkLst>
        </pc:cxnChg>
      </pc:sldChg>
      <pc:sldChg chg="delSp modSp add mod delAnim modAnim">
        <pc:chgData name="旭刚 王" userId="a4a5aed7-bf46-42d2-ae24-3525d82bc887" providerId="ADAL" clId="{4F3DC9EF-F64A-41FF-9170-73E3B0EC0066}" dt="2022-11-22T09:34:05.477" v="375" actId="12788"/>
        <pc:sldMkLst>
          <pc:docMk/>
          <pc:sldMk cId="785817849" sldId="353"/>
        </pc:sldMkLst>
        <pc:spChg chg="mod">
          <ac:chgData name="旭刚 王" userId="a4a5aed7-bf46-42d2-ae24-3525d82bc887" providerId="ADAL" clId="{4F3DC9EF-F64A-41FF-9170-73E3B0EC0066}" dt="2022-11-22T09:32:52.848" v="324" actId="1076"/>
          <ac:spMkLst>
            <pc:docMk/>
            <pc:sldMk cId="785817849" sldId="353"/>
            <ac:spMk id="162" creationId="{4565AB8F-5EDA-42E0-A915-0EF98F05AE68}"/>
          </ac:spMkLst>
        </pc:spChg>
        <pc:spChg chg="mod">
          <ac:chgData name="旭刚 王" userId="a4a5aed7-bf46-42d2-ae24-3525d82bc887" providerId="ADAL" clId="{4F3DC9EF-F64A-41FF-9170-73E3B0EC0066}" dt="2022-11-22T09:34:05.477" v="375" actId="12788"/>
          <ac:spMkLst>
            <pc:docMk/>
            <pc:sldMk cId="785817849" sldId="353"/>
            <ac:spMk id="165" creationId="{D4BB133D-057B-40C2-A65B-8789C7CBFE4D}"/>
          </ac:spMkLst>
        </pc:spChg>
        <pc:spChg chg="mod">
          <ac:chgData name="旭刚 王" userId="a4a5aed7-bf46-42d2-ae24-3525d82bc887" providerId="ADAL" clId="{4F3DC9EF-F64A-41FF-9170-73E3B0EC0066}" dt="2022-11-22T09:33:18.892" v="325" actId="1076"/>
          <ac:spMkLst>
            <pc:docMk/>
            <pc:sldMk cId="785817849" sldId="353"/>
            <ac:spMk id="167" creationId="{6E15EB57-558F-488B-AC96-D449D8C13688}"/>
          </ac:spMkLst>
        </pc:spChg>
        <pc:spChg chg="mod">
          <ac:chgData name="旭刚 王" userId="a4a5aed7-bf46-42d2-ae24-3525d82bc887" providerId="ADAL" clId="{4F3DC9EF-F64A-41FF-9170-73E3B0EC0066}" dt="2022-11-22T09:34:05.477" v="375" actId="12788"/>
          <ac:spMkLst>
            <pc:docMk/>
            <pc:sldMk cId="785817849" sldId="353"/>
            <ac:spMk id="169" creationId="{9DA87181-D8FC-422C-BAF8-AB4F726F1981}"/>
          </ac:spMkLst>
        </pc:spChg>
        <pc:spChg chg="mod">
          <ac:chgData name="旭刚 王" userId="a4a5aed7-bf46-42d2-ae24-3525d82bc887" providerId="ADAL" clId="{4F3DC9EF-F64A-41FF-9170-73E3B0EC0066}" dt="2022-11-22T09:32:48.540" v="323" actId="1076"/>
          <ac:spMkLst>
            <pc:docMk/>
            <pc:sldMk cId="785817849" sldId="353"/>
            <ac:spMk id="171" creationId="{17942AF6-2DE0-4EAF-A786-C19F5A6D671E}"/>
          </ac:spMkLst>
        </pc:spChg>
        <pc:spChg chg="mod">
          <ac:chgData name="旭刚 王" userId="a4a5aed7-bf46-42d2-ae24-3525d82bc887" providerId="ADAL" clId="{4F3DC9EF-F64A-41FF-9170-73E3B0EC0066}" dt="2022-11-22T09:34:05.477" v="375" actId="12788"/>
          <ac:spMkLst>
            <pc:docMk/>
            <pc:sldMk cId="785817849" sldId="353"/>
            <ac:spMk id="174" creationId="{A6847DA3-6259-41ED-93C9-6A7E2A2358EE}"/>
          </ac:spMkLst>
        </pc:spChg>
        <pc:spChg chg="del">
          <ac:chgData name="旭刚 王" userId="a4a5aed7-bf46-42d2-ae24-3525d82bc887" providerId="ADAL" clId="{4F3DC9EF-F64A-41FF-9170-73E3B0EC0066}" dt="2022-11-22T09:32:07.789" v="322" actId="478"/>
          <ac:spMkLst>
            <pc:docMk/>
            <pc:sldMk cId="785817849" sldId="353"/>
            <ac:spMk id="175" creationId="{771761FA-89D5-4046-90FB-8B46B0ED4B3D}"/>
          </ac:spMkLst>
        </pc:spChg>
        <pc:spChg chg="del">
          <ac:chgData name="旭刚 王" userId="a4a5aed7-bf46-42d2-ae24-3525d82bc887" providerId="ADAL" clId="{4F3DC9EF-F64A-41FF-9170-73E3B0EC0066}" dt="2022-11-22T09:32:07.789" v="322" actId="478"/>
          <ac:spMkLst>
            <pc:docMk/>
            <pc:sldMk cId="785817849" sldId="353"/>
            <ac:spMk id="183" creationId="{30189AAA-92BB-48A7-968D-156566CD6720}"/>
          </ac:spMkLst>
        </pc:spChg>
        <pc:spChg chg="mod">
          <ac:chgData name="旭刚 王" userId="a4a5aed7-bf46-42d2-ae24-3525d82bc887" providerId="ADAL" clId="{4F3DC9EF-F64A-41FF-9170-73E3B0EC0066}" dt="2022-11-22T09:32:52.848" v="324" actId="1076"/>
          <ac:spMkLst>
            <pc:docMk/>
            <pc:sldMk cId="785817849" sldId="353"/>
            <ac:spMk id="185" creationId="{8961D6F3-089D-4E7A-B504-990CAA134AF7}"/>
          </ac:spMkLst>
        </pc:spChg>
        <pc:spChg chg="mod">
          <ac:chgData name="旭刚 王" userId="a4a5aed7-bf46-42d2-ae24-3525d82bc887" providerId="ADAL" clId="{4F3DC9EF-F64A-41FF-9170-73E3B0EC0066}" dt="2022-11-22T09:33:18.892" v="325" actId="1076"/>
          <ac:spMkLst>
            <pc:docMk/>
            <pc:sldMk cId="785817849" sldId="353"/>
            <ac:spMk id="187" creationId="{B228E201-8D89-4692-9C12-9F8FF1049350}"/>
          </ac:spMkLst>
        </pc:spChg>
        <pc:spChg chg="mod">
          <ac:chgData name="旭刚 王" userId="a4a5aed7-bf46-42d2-ae24-3525d82bc887" providerId="ADAL" clId="{4F3DC9EF-F64A-41FF-9170-73E3B0EC0066}" dt="2022-11-22T09:32:48.540" v="323" actId="1076"/>
          <ac:spMkLst>
            <pc:docMk/>
            <pc:sldMk cId="785817849" sldId="353"/>
            <ac:spMk id="189" creationId="{4F440CA4-7C87-4329-82C6-ED9E39DB4344}"/>
          </ac:spMkLst>
        </pc:spChg>
        <pc:spChg chg="del">
          <ac:chgData name="旭刚 王" userId="a4a5aed7-bf46-42d2-ae24-3525d82bc887" providerId="ADAL" clId="{4F3DC9EF-F64A-41FF-9170-73E3B0EC0066}" dt="2022-11-22T09:32:07.789" v="322" actId="478"/>
          <ac:spMkLst>
            <pc:docMk/>
            <pc:sldMk cId="785817849" sldId="353"/>
            <ac:spMk id="191" creationId="{B6EC24BA-152D-482C-8C04-5BE623AB11CF}"/>
          </ac:spMkLst>
        </pc:spChg>
        <pc:cxnChg chg="mod">
          <ac:chgData name="旭刚 王" userId="a4a5aed7-bf46-42d2-ae24-3525d82bc887" providerId="ADAL" clId="{4F3DC9EF-F64A-41FF-9170-73E3B0EC0066}" dt="2022-11-22T09:32:52.848" v="324" actId="1076"/>
          <ac:cxnSpMkLst>
            <pc:docMk/>
            <pc:sldMk cId="785817849" sldId="353"/>
            <ac:cxnSpMk id="184" creationId="{64872457-76D7-446A-91B1-82F9B4AEB483}"/>
          </ac:cxnSpMkLst>
        </pc:cxnChg>
        <pc:cxnChg chg="mod">
          <ac:chgData name="旭刚 王" userId="a4a5aed7-bf46-42d2-ae24-3525d82bc887" providerId="ADAL" clId="{4F3DC9EF-F64A-41FF-9170-73E3B0EC0066}" dt="2022-11-22T09:33:18.892" v="325" actId="1076"/>
          <ac:cxnSpMkLst>
            <pc:docMk/>
            <pc:sldMk cId="785817849" sldId="353"/>
            <ac:cxnSpMk id="186" creationId="{16D6ED66-CE7D-46C2-9254-76E2B0C6DAE0}"/>
          </ac:cxnSpMkLst>
        </pc:cxnChg>
        <pc:cxnChg chg="mod">
          <ac:chgData name="旭刚 王" userId="a4a5aed7-bf46-42d2-ae24-3525d82bc887" providerId="ADAL" clId="{4F3DC9EF-F64A-41FF-9170-73E3B0EC0066}" dt="2022-11-22T09:32:48.540" v="323" actId="1076"/>
          <ac:cxnSpMkLst>
            <pc:docMk/>
            <pc:sldMk cId="785817849" sldId="353"/>
            <ac:cxnSpMk id="188" creationId="{A6107A5B-7E3F-467D-9586-1E5F6DCF570B}"/>
          </ac:cxnSpMkLst>
        </pc:cxnChg>
        <pc:cxnChg chg="del">
          <ac:chgData name="旭刚 王" userId="a4a5aed7-bf46-42d2-ae24-3525d82bc887" providerId="ADAL" clId="{4F3DC9EF-F64A-41FF-9170-73E3B0EC0066}" dt="2022-11-22T09:32:07.789" v="322" actId="478"/>
          <ac:cxnSpMkLst>
            <pc:docMk/>
            <pc:sldMk cId="785817849" sldId="353"/>
            <ac:cxnSpMk id="190" creationId="{CBE52D6E-1473-4739-8922-94E9EFEAC8AD}"/>
          </ac:cxnSpMkLst>
        </pc:cxnChg>
      </pc:sldChg>
      <pc:sldChg chg="addSp delSp modSp add mod delAnim">
        <pc:chgData name="旭刚 王" userId="a4a5aed7-bf46-42d2-ae24-3525d82bc887" providerId="ADAL" clId="{4F3DC9EF-F64A-41FF-9170-73E3B0EC0066}" dt="2022-11-22T09:55:51.957" v="470" actId="478"/>
        <pc:sldMkLst>
          <pc:docMk/>
          <pc:sldMk cId="3316527498" sldId="354"/>
        </pc:sldMkLst>
        <pc:spChg chg="mod">
          <ac:chgData name="旭刚 王" userId="a4a5aed7-bf46-42d2-ae24-3525d82bc887" providerId="ADAL" clId="{4F3DC9EF-F64A-41FF-9170-73E3B0EC0066}" dt="2022-11-22T09:55:44.554" v="468" actId="20577"/>
          <ac:spMkLst>
            <pc:docMk/>
            <pc:sldMk cId="3316527498" sldId="354"/>
            <ac:spMk id="6" creationId="{99997EE1-3C6E-71D9-627B-FC7AB60340F2}"/>
          </ac:spMkLst>
        </pc:spChg>
        <pc:spChg chg="del">
          <ac:chgData name="旭刚 王" userId="a4a5aed7-bf46-42d2-ae24-3525d82bc887" providerId="ADAL" clId="{4F3DC9EF-F64A-41FF-9170-73E3B0EC0066}" dt="2022-11-22T09:55:51.957" v="470" actId="478"/>
          <ac:spMkLst>
            <pc:docMk/>
            <pc:sldMk cId="3316527498" sldId="354"/>
            <ac:spMk id="14" creationId="{965BB68D-3A4C-B234-72C6-F71D0D76B90F}"/>
          </ac:spMkLst>
        </pc:spChg>
        <pc:spChg chg="mod">
          <ac:chgData name="旭刚 王" userId="a4a5aed7-bf46-42d2-ae24-3525d82bc887" providerId="ADAL" clId="{4F3DC9EF-F64A-41FF-9170-73E3B0EC0066}" dt="2022-11-22T09:39:13.615" v="432" actId="1076"/>
          <ac:spMkLst>
            <pc:docMk/>
            <pc:sldMk cId="3316527498" sldId="354"/>
            <ac:spMk id="164" creationId="{57FC7A01-16BC-4A65-82EE-FFD4F8BC3598}"/>
          </ac:spMkLst>
        </pc:spChg>
        <pc:picChg chg="add mod">
          <ac:chgData name="旭刚 王" userId="a4a5aed7-bf46-42d2-ae24-3525d82bc887" providerId="ADAL" clId="{4F3DC9EF-F64A-41FF-9170-73E3B0EC0066}" dt="2022-11-22T09:51:43.323" v="455" actId="1076"/>
          <ac:picMkLst>
            <pc:docMk/>
            <pc:sldMk cId="3316527498" sldId="354"/>
            <ac:picMk id="8" creationId="{CFE9873E-E561-D5D4-6510-DE964EA2F0FA}"/>
          </ac:picMkLst>
        </pc:picChg>
        <pc:picChg chg="del">
          <ac:chgData name="旭刚 王" userId="a4a5aed7-bf46-42d2-ae24-3525d82bc887" providerId="ADAL" clId="{4F3DC9EF-F64A-41FF-9170-73E3B0EC0066}" dt="2022-11-22T09:39:10.190" v="431" actId="478"/>
          <ac:picMkLst>
            <pc:docMk/>
            <pc:sldMk cId="3316527498" sldId="354"/>
            <ac:picMk id="10" creationId="{7CCFC247-6DC5-F05D-A776-CD5EBFF21E06}"/>
          </ac:picMkLst>
        </pc:picChg>
        <pc:picChg chg="add del">
          <ac:chgData name="旭刚 王" userId="a4a5aed7-bf46-42d2-ae24-3525d82bc887" providerId="ADAL" clId="{4F3DC9EF-F64A-41FF-9170-73E3B0EC0066}" dt="2022-11-22T09:46:48.798" v="437" actId="22"/>
          <ac:picMkLst>
            <pc:docMk/>
            <pc:sldMk cId="3316527498" sldId="354"/>
            <ac:picMk id="11" creationId="{F9694825-6797-4951-59B5-55F7034D864D}"/>
          </ac:picMkLst>
        </pc:picChg>
        <pc:picChg chg="add del mod">
          <ac:chgData name="旭刚 王" userId="a4a5aed7-bf46-42d2-ae24-3525d82bc887" providerId="ADAL" clId="{4F3DC9EF-F64A-41FF-9170-73E3B0EC0066}" dt="2022-11-22T09:47:22.117" v="442" actId="478"/>
          <ac:picMkLst>
            <pc:docMk/>
            <pc:sldMk cId="3316527498" sldId="354"/>
            <ac:picMk id="15" creationId="{0D714D43-3FCF-4C0A-4D4D-3D2F30705DBC}"/>
          </ac:picMkLst>
        </pc:picChg>
        <pc:picChg chg="add mod">
          <ac:chgData name="旭刚 王" userId="a4a5aed7-bf46-42d2-ae24-3525d82bc887" providerId="ADAL" clId="{4F3DC9EF-F64A-41FF-9170-73E3B0EC0066}" dt="2022-11-22T09:51:40.521" v="454" actId="1076"/>
          <ac:picMkLst>
            <pc:docMk/>
            <pc:sldMk cId="3316527498" sldId="354"/>
            <ac:picMk id="17" creationId="{8741ED35-E61A-71EC-F42A-D27100A7D950}"/>
          </ac:picMkLst>
        </pc:picChg>
        <pc:cxnChg chg="del">
          <ac:chgData name="旭刚 王" userId="a4a5aed7-bf46-42d2-ae24-3525d82bc887" providerId="ADAL" clId="{4F3DC9EF-F64A-41FF-9170-73E3B0EC0066}" dt="2022-11-22T09:55:46.842" v="469" actId="478"/>
          <ac:cxnSpMkLst>
            <pc:docMk/>
            <pc:sldMk cId="3316527498" sldId="354"/>
            <ac:cxnSpMk id="13" creationId="{B2C87803-4F90-40E2-9372-0571FE20FC5D}"/>
          </ac:cxnSpMkLst>
        </pc:cxnChg>
      </pc:sldChg>
      <pc:sldChg chg="addSp delSp modSp add mod">
        <pc:chgData name="旭刚 王" userId="a4a5aed7-bf46-42d2-ae24-3525d82bc887" providerId="ADAL" clId="{4F3DC9EF-F64A-41FF-9170-73E3B0EC0066}" dt="2022-11-22T09:56:39.509" v="477" actId="167"/>
        <pc:sldMkLst>
          <pc:docMk/>
          <pc:sldMk cId="2927435773" sldId="355"/>
        </pc:sldMkLst>
        <pc:spChg chg="mod">
          <ac:chgData name="旭刚 王" userId="a4a5aed7-bf46-42d2-ae24-3525d82bc887" providerId="ADAL" clId="{4F3DC9EF-F64A-41FF-9170-73E3B0EC0066}" dt="2022-11-22T09:56:39.509" v="477" actId="167"/>
          <ac:spMkLst>
            <pc:docMk/>
            <pc:sldMk cId="2927435773" sldId="355"/>
            <ac:spMk id="5" creationId="{255A2687-5BE5-8375-A06C-A74E857047D9}"/>
          </ac:spMkLst>
        </pc:spChg>
        <pc:spChg chg="add del mod">
          <ac:chgData name="旭刚 王" userId="a4a5aed7-bf46-42d2-ae24-3525d82bc887" providerId="ADAL" clId="{4F3DC9EF-F64A-41FF-9170-73E3B0EC0066}" dt="2022-11-22T09:55:34.755" v="465" actId="478"/>
          <ac:spMkLst>
            <pc:docMk/>
            <pc:sldMk cId="2927435773" sldId="355"/>
            <ac:spMk id="6" creationId="{99997EE1-3C6E-71D9-627B-FC7AB60340F2}"/>
          </ac:spMkLst>
        </pc:spChg>
        <pc:spChg chg="del">
          <ac:chgData name="旭刚 王" userId="a4a5aed7-bf46-42d2-ae24-3525d82bc887" providerId="ADAL" clId="{4F3DC9EF-F64A-41FF-9170-73E3B0EC0066}" dt="2022-11-22T09:55:38.562" v="466" actId="478"/>
          <ac:spMkLst>
            <pc:docMk/>
            <pc:sldMk cId="2927435773" sldId="355"/>
            <ac:spMk id="14" creationId="{965BB68D-3A4C-B234-72C6-F71D0D76B90F}"/>
          </ac:spMkLst>
        </pc:spChg>
        <pc:picChg chg="del">
          <ac:chgData name="旭刚 王" userId="a4a5aed7-bf46-42d2-ae24-3525d82bc887" providerId="ADAL" clId="{4F3DC9EF-F64A-41FF-9170-73E3B0EC0066}" dt="2022-11-22T09:55:03.683" v="457" actId="478"/>
          <ac:picMkLst>
            <pc:docMk/>
            <pc:sldMk cId="2927435773" sldId="355"/>
            <ac:picMk id="8" creationId="{CFE9873E-E561-D5D4-6510-DE964EA2F0FA}"/>
          </ac:picMkLst>
        </pc:picChg>
        <pc:picChg chg="add mod ord">
          <ac:chgData name="旭刚 王" userId="a4a5aed7-bf46-42d2-ae24-3525d82bc887" providerId="ADAL" clId="{4F3DC9EF-F64A-41FF-9170-73E3B0EC0066}" dt="2022-11-22T09:56:34.833" v="476" actId="14861"/>
          <ac:picMkLst>
            <pc:docMk/>
            <pc:sldMk cId="2927435773" sldId="355"/>
            <ac:picMk id="9" creationId="{0FA9DB43-915C-70F9-6704-066EC164D0A8}"/>
          </ac:picMkLst>
        </pc:picChg>
        <pc:picChg chg="del">
          <ac:chgData name="旭刚 王" userId="a4a5aed7-bf46-42d2-ae24-3525d82bc887" providerId="ADAL" clId="{4F3DC9EF-F64A-41FF-9170-73E3B0EC0066}" dt="2022-11-22T09:55:03.683" v="457" actId="478"/>
          <ac:picMkLst>
            <pc:docMk/>
            <pc:sldMk cId="2927435773" sldId="355"/>
            <ac:picMk id="17" creationId="{8741ED35-E61A-71EC-F42A-D27100A7D950}"/>
          </ac:picMkLst>
        </pc:picChg>
        <pc:cxnChg chg="del">
          <ac:chgData name="旭刚 王" userId="a4a5aed7-bf46-42d2-ae24-3525d82bc887" providerId="ADAL" clId="{4F3DC9EF-F64A-41FF-9170-73E3B0EC0066}" dt="2022-11-22T09:55:40.476" v="467" actId="478"/>
          <ac:cxnSpMkLst>
            <pc:docMk/>
            <pc:sldMk cId="2927435773" sldId="355"/>
            <ac:cxnSpMk id="13" creationId="{B2C87803-4F90-40E2-9372-0571FE20FC5D}"/>
          </ac:cxnSpMkLst>
        </pc:cxnChg>
      </pc:sldChg>
      <pc:sldChg chg="addSp delSp modSp add mod ord">
        <pc:chgData name="旭刚 王" userId="a4a5aed7-bf46-42d2-ae24-3525d82bc887" providerId="ADAL" clId="{4F3DC9EF-F64A-41FF-9170-73E3B0EC0066}" dt="2022-11-23T09:09:01.097" v="494" actId="1076"/>
        <pc:sldMkLst>
          <pc:docMk/>
          <pc:sldMk cId="50209858" sldId="356"/>
        </pc:sldMkLst>
        <pc:spChg chg="mod">
          <ac:chgData name="旭刚 王" userId="a4a5aed7-bf46-42d2-ae24-3525d82bc887" providerId="ADAL" clId="{4F3DC9EF-F64A-41FF-9170-73E3B0EC0066}" dt="2022-11-23T09:08:38.082" v="484"/>
          <ac:spMkLst>
            <pc:docMk/>
            <pc:sldMk cId="50209858" sldId="356"/>
            <ac:spMk id="8" creationId="{394E4D36-5821-9F1D-CD45-9A99467231A9}"/>
          </ac:spMkLst>
        </pc:spChg>
        <pc:spChg chg="mod">
          <ac:chgData name="旭刚 王" userId="a4a5aed7-bf46-42d2-ae24-3525d82bc887" providerId="ADAL" clId="{4F3DC9EF-F64A-41FF-9170-73E3B0EC0066}" dt="2022-11-23T09:08:38.082" v="484"/>
          <ac:spMkLst>
            <pc:docMk/>
            <pc:sldMk cId="50209858" sldId="356"/>
            <ac:spMk id="10" creationId="{EDCC68C9-E93E-2F91-E1D3-B754B1744BC5}"/>
          </ac:spMkLst>
        </pc:spChg>
        <pc:spChg chg="mod">
          <ac:chgData name="旭刚 王" userId="a4a5aed7-bf46-42d2-ae24-3525d82bc887" providerId="ADAL" clId="{4F3DC9EF-F64A-41FF-9170-73E3B0EC0066}" dt="2022-11-23T09:08:38.082" v="484"/>
          <ac:spMkLst>
            <pc:docMk/>
            <pc:sldMk cId="50209858" sldId="356"/>
            <ac:spMk id="12" creationId="{13C4F794-9400-1671-83C5-CFEDC03A9759}"/>
          </ac:spMkLst>
        </pc:spChg>
        <pc:spChg chg="mod">
          <ac:chgData name="旭刚 王" userId="a4a5aed7-bf46-42d2-ae24-3525d82bc887" providerId="ADAL" clId="{4F3DC9EF-F64A-41FF-9170-73E3B0EC0066}" dt="2022-11-23T09:08:44.106" v="489"/>
          <ac:spMkLst>
            <pc:docMk/>
            <pc:sldMk cId="50209858" sldId="356"/>
            <ac:spMk id="14" creationId="{6E4681F3-6938-E2AC-B8AC-86B58CB4486E}"/>
          </ac:spMkLst>
        </pc:spChg>
        <pc:spChg chg="mod">
          <ac:chgData name="旭刚 王" userId="a4a5aed7-bf46-42d2-ae24-3525d82bc887" providerId="ADAL" clId="{4F3DC9EF-F64A-41FF-9170-73E3B0EC0066}" dt="2022-11-23T09:08:44.106" v="489"/>
          <ac:spMkLst>
            <pc:docMk/>
            <pc:sldMk cId="50209858" sldId="356"/>
            <ac:spMk id="15" creationId="{3DDBB17B-BE5B-6706-421F-D4F719547032}"/>
          </ac:spMkLst>
        </pc:spChg>
        <pc:spChg chg="mod">
          <ac:chgData name="旭刚 王" userId="a4a5aed7-bf46-42d2-ae24-3525d82bc887" providerId="ADAL" clId="{4F3DC9EF-F64A-41FF-9170-73E3B0EC0066}" dt="2022-11-23T09:08:44.106" v="489"/>
          <ac:spMkLst>
            <pc:docMk/>
            <pc:sldMk cId="50209858" sldId="356"/>
            <ac:spMk id="17" creationId="{4FB51ED5-EFB0-1429-5E74-72CFBA739889}"/>
          </ac:spMkLst>
        </pc:spChg>
        <pc:grpChg chg="del">
          <ac:chgData name="旭刚 王" userId="a4a5aed7-bf46-42d2-ae24-3525d82bc887" providerId="ADAL" clId="{4F3DC9EF-F64A-41FF-9170-73E3B0EC0066}" dt="2022-11-23T09:08:43.751" v="488" actId="478"/>
          <ac:grpSpMkLst>
            <pc:docMk/>
            <pc:sldMk cId="50209858" sldId="356"/>
            <ac:grpSpMk id="2" creationId="{03DA1D44-FA0F-7CCC-0166-06F4A23F40B8}"/>
          </ac:grpSpMkLst>
        </pc:grpChg>
        <pc:grpChg chg="add del mod">
          <ac:chgData name="旭刚 王" userId="a4a5aed7-bf46-42d2-ae24-3525d82bc887" providerId="ADAL" clId="{4F3DC9EF-F64A-41FF-9170-73E3B0EC0066}" dt="2022-11-23T09:08:40.782" v="487"/>
          <ac:grpSpMkLst>
            <pc:docMk/>
            <pc:sldMk cId="50209858" sldId="356"/>
            <ac:grpSpMk id="7" creationId="{30F800F9-6B33-6957-D915-6050972EE1FB}"/>
          </ac:grpSpMkLst>
        </pc:grpChg>
        <pc:grpChg chg="add mod">
          <ac:chgData name="旭刚 王" userId="a4a5aed7-bf46-42d2-ae24-3525d82bc887" providerId="ADAL" clId="{4F3DC9EF-F64A-41FF-9170-73E3B0EC0066}" dt="2022-11-23T09:08:44.106" v="489"/>
          <ac:grpSpMkLst>
            <pc:docMk/>
            <pc:sldMk cId="50209858" sldId="356"/>
            <ac:grpSpMk id="13" creationId="{06A7B59E-D913-C7FB-6365-B570C10CBF12}"/>
          </ac:grpSpMkLst>
        </pc:grpChg>
        <pc:picChg chg="mod modCrop">
          <ac:chgData name="旭刚 王" userId="a4a5aed7-bf46-42d2-ae24-3525d82bc887" providerId="ADAL" clId="{4F3DC9EF-F64A-41FF-9170-73E3B0EC0066}" dt="2022-11-23T09:09:01.097" v="494" actId="1076"/>
          <ac:picMkLst>
            <pc:docMk/>
            <pc:sldMk cId="50209858" sldId="356"/>
            <ac:picMk id="9" creationId="{0FA9DB43-915C-70F9-6704-066EC164D0A8}"/>
          </ac:picMkLst>
        </pc:picChg>
        <pc:cxnChg chg="mod">
          <ac:chgData name="旭刚 王" userId="a4a5aed7-bf46-42d2-ae24-3525d82bc887" providerId="ADAL" clId="{4F3DC9EF-F64A-41FF-9170-73E3B0EC0066}" dt="2022-11-23T09:08:38.082" v="484"/>
          <ac:cxnSpMkLst>
            <pc:docMk/>
            <pc:sldMk cId="50209858" sldId="356"/>
            <ac:cxnSpMk id="11" creationId="{846C7332-124F-B262-EEAF-CFE7DDBA8E6C}"/>
          </ac:cxnSpMkLst>
        </pc:cxnChg>
        <pc:cxnChg chg="mod">
          <ac:chgData name="旭刚 王" userId="a4a5aed7-bf46-42d2-ae24-3525d82bc887" providerId="ADAL" clId="{4F3DC9EF-F64A-41FF-9170-73E3B0EC0066}" dt="2022-11-23T09:08:44.106" v="489"/>
          <ac:cxnSpMkLst>
            <pc:docMk/>
            <pc:sldMk cId="50209858" sldId="356"/>
            <ac:cxnSpMk id="16" creationId="{23D2E2A5-AAF8-7F97-736C-445A05BA7964}"/>
          </ac:cxnSpMkLst>
        </pc:cxnChg>
      </pc:sldChg>
    </pc:docChg>
  </pc:docChgLst>
  <pc:docChgLst>
    <pc:chgData name="王 旭刚" userId="a4a5aed7-bf46-42d2-ae24-3525d82bc887" providerId="ADAL" clId="{A672B11F-C287-46DE-868B-F1B39FA75258}"/>
    <pc:docChg chg="custSel addSld modSld modSection">
      <pc:chgData name="王 旭刚" userId="a4a5aed7-bf46-42d2-ae24-3525d82bc887" providerId="ADAL" clId="{A672B11F-C287-46DE-868B-F1B39FA75258}" dt="2022-08-13T08:46:27.196" v="52" actId="478"/>
      <pc:docMkLst>
        <pc:docMk/>
      </pc:docMkLst>
      <pc:sldChg chg="addSp delSp modSp mod">
        <pc:chgData name="王 旭刚" userId="a4a5aed7-bf46-42d2-ae24-3525d82bc887" providerId="ADAL" clId="{A672B11F-C287-46DE-868B-F1B39FA75258}" dt="2022-08-13T08:31:49.420" v="12" actId="478"/>
        <pc:sldMkLst>
          <pc:docMk/>
          <pc:sldMk cId="1708472474" sldId="318"/>
        </pc:sldMkLst>
        <pc:spChg chg="del mod">
          <ac:chgData name="王 旭刚" userId="a4a5aed7-bf46-42d2-ae24-3525d82bc887" providerId="ADAL" clId="{A672B11F-C287-46DE-868B-F1B39FA75258}" dt="2022-08-13T08:31:29.083" v="9" actId="478"/>
          <ac:spMkLst>
            <pc:docMk/>
            <pc:sldMk cId="1708472474" sldId="318"/>
            <ac:spMk id="2" creationId="{A655AC6B-80A1-4B1D-13A4-220E5161A1E8}"/>
          </ac:spMkLst>
        </pc:spChg>
        <pc:picChg chg="add del">
          <ac:chgData name="王 旭刚" userId="a4a5aed7-bf46-42d2-ae24-3525d82bc887" providerId="ADAL" clId="{A672B11F-C287-46DE-868B-F1B39FA75258}" dt="2022-08-13T08:31:49.420" v="12" actId="478"/>
          <ac:picMkLst>
            <pc:docMk/>
            <pc:sldMk cId="1708472474" sldId="318"/>
            <ac:picMk id="6" creationId="{F3FEF475-39DE-A126-CD22-A645FA902097}"/>
          </ac:picMkLst>
        </pc:picChg>
        <pc:picChg chg="mod modCrop">
          <ac:chgData name="王 旭刚" userId="a4a5aed7-bf46-42d2-ae24-3525d82bc887" providerId="ADAL" clId="{A672B11F-C287-46DE-868B-F1B39FA75258}" dt="2022-08-13T08:31:47.366" v="11" actId="1076"/>
          <ac:picMkLst>
            <pc:docMk/>
            <pc:sldMk cId="1708472474" sldId="318"/>
            <ac:picMk id="13" creationId="{5F8E073D-CA36-FA6E-5105-BD614F84BC7C}"/>
          </ac:picMkLst>
        </pc:picChg>
      </pc:sldChg>
      <pc:sldChg chg="addSp delSp modSp add mod modAnim">
        <pc:chgData name="王 旭刚" userId="a4a5aed7-bf46-42d2-ae24-3525d82bc887" providerId="ADAL" clId="{A672B11F-C287-46DE-868B-F1B39FA75258}" dt="2022-08-13T08:38:47.868" v="36" actId="1076"/>
        <pc:sldMkLst>
          <pc:docMk/>
          <pc:sldMk cId="2967205273" sldId="319"/>
        </pc:sldMkLst>
        <pc:spChg chg="mod">
          <ac:chgData name="王 旭刚" userId="a4a5aed7-bf46-42d2-ae24-3525d82bc887" providerId="ADAL" clId="{A672B11F-C287-46DE-868B-F1B39FA75258}" dt="2022-08-13T08:37:32.136" v="35" actId="14100"/>
          <ac:spMkLst>
            <pc:docMk/>
            <pc:sldMk cId="2967205273" sldId="319"/>
            <ac:spMk id="2" creationId="{A655AC6B-80A1-4B1D-13A4-220E5161A1E8}"/>
          </ac:spMkLst>
        </pc:spChg>
        <pc:picChg chg="add mod">
          <ac:chgData name="王 旭刚" userId="a4a5aed7-bf46-42d2-ae24-3525d82bc887" providerId="ADAL" clId="{A672B11F-C287-46DE-868B-F1B39FA75258}" dt="2022-08-13T08:38:47.868" v="36" actId="1076"/>
          <ac:picMkLst>
            <pc:docMk/>
            <pc:sldMk cId="2967205273" sldId="319"/>
            <ac:picMk id="4" creationId="{E2192545-2039-09DC-903E-AEF5E53C982C}"/>
          </ac:picMkLst>
        </pc:picChg>
        <pc:picChg chg="add mod">
          <ac:chgData name="王 旭刚" userId="a4a5aed7-bf46-42d2-ae24-3525d82bc887" providerId="ADAL" clId="{A672B11F-C287-46DE-868B-F1B39FA75258}" dt="2022-08-13T08:36:42.969" v="26" actId="108"/>
          <ac:picMkLst>
            <pc:docMk/>
            <pc:sldMk cId="2967205273" sldId="319"/>
            <ac:picMk id="7" creationId="{A3CDABE9-2219-7A2B-5C6B-69E8DC579E57}"/>
          </ac:picMkLst>
        </pc:picChg>
        <pc:picChg chg="del">
          <ac:chgData name="王 旭刚" userId="a4a5aed7-bf46-42d2-ae24-3525d82bc887" providerId="ADAL" clId="{A672B11F-C287-46DE-868B-F1B39FA75258}" dt="2022-08-13T08:37:15.402" v="28" actId="478"/>
          <ac:picMkLst>
            <pc:docMk/>
            <pc:sldMk cId="2967205273" sldId="319"/>
            <ac:picMk id="13" creationId="{5F8E073D-CA36-FA6E-5105-BD614F84BC7C}"/>
          </ac:picMkLst>
        </pc:picChg>
        <pc:picChg chg="add ord">
          <ac:chgData name="王 旭刚" userId="a4a5aed7-bf46-42d2-ae24-3525d82bc887" providerId="ADAL" clId="{A672B11F-C287-46DE-868B-F1B39FA75258}" dt="2022-08-13T08:37:21.374" v="32" actId="171"/>
          <ac:picMkLst>
            <pc:docMk/>
            <pc:sldMk cId="2967205273" sldId="319"/>
            <ac:picMk id="15" creationId="{2191E3AD-876C-DB7A-D7B6-50F35C1D2378}"/>
          </ac:picMkLst>
        </pc:picChg>
      </pc:sldChg>
      <pc:sldChg chg="addSp delSp modSp add mod">
        <pc:chgData name="王 旭刚" userId="a4a5aed7-bf46-42d2-ae24-3525d82bc887" providerId="ADAL" clId="{A672B11F-C287-46DE-868B-F1B39FA75258}" dt="2022-08-13T08:44:04.227" v="45" actId="108"/>
        <pc:sldMkLst>
          <pc:docMk/>
          <pc:sldMk cId="2789909481" sldId="320"/>
        </pc:sldMkLst>
        <pc:spChg chg="mod">
          <ac:chgData name="王 旭刚" userId="a4a5aed7-bf46-42d2-ae24-3525d82bc887" providerId="ADAL" clId="{A672B11F-C287-46DE-868B-F1B39FA75258}" dt="2022-08-13T08:43:18.064" v="39" actId="14100"/>
          <ac:spMkLst>
            <pc:docMk/>
            <pc:sldMk cId="2789909481" sldId="320"/>
            <ac:spMk id="2" creationId="{A655AC6B-80A1-4B1D-13A4-220E5161A1E8}"/>
          </ac:spMkLst>
        </pc:spChg>
        <pc:picChg chg="del">
          <ac:chgData name="王 旭刚" userId="a4a5aed7-bf46-42d2-ae24-3525d82bc887" providerId="ADAL" clId="{A672B11F-C287-46DE-868B-F1B39FA75258}" dt="2022-08-13T08:43:19.795" v="41" actId="478"/>
          <ac:picMkLst>
            <pc:docMk/>
            <pc:sldMk cId="2789909481" sldId="320"/>
            <ac:picMk id="4" creationId="{E2192545-2039-09DC-903E-AEF5E53C982C}"/>
          </ac:picMkLst>
        </pc:picChg>
        <pc:picChg chg="del">
          <ac:chgData name="王 旭刚" userId="a4a5aed7-bf46-42d2-ae24-3525d82bc887" providerId="ADAL" clId="{A672B11F-C287-46DE-868B-F1B39FA75258}" dt="2022-08-13T08:43:19.452" v="40" actId="478"/>
          <ac:picMkLst>
            <pc:docMk/>
            <pc:sldMk cId="2789909481" sldId="320"/>
            <ac:picMk id="7" creationId="{A3CDABE9-2219-7A2B-5C6B-69E8DC579E57}"/>
          </ac:picMkLst>
        </pc:picChg>
        <pc:picChg chg="add mod">
          <ac:chgData name="王 旭刚" userId="a4a5aed7-bf46-42d2-ae24-3525d82bc887" providerId="ADAL" clId="{A672B11F-C287-46DE-868B-F1B39FA75258}" dt="2022-08-13T08:44:04.227" v="45" actId="108"/>
          <ac:picMkLst>
            <pc:docMk/>
            <pc:sldMk cId="2789909481" sldId="320"/>
            <ac:picMk id="13" creationId="{23B9E0EE-6EA1-40F9-4DEA-B3873E5FF650}"/>
          </ac:picMkLst>
        </pc:picChg>
      </pc:sldChg>
      <pc:sldChg chg="delSp modSp add mod">
        <pc:chgData name="王 旭刚" userId="a4a5aed7-bf46-42d2-ae24-3525d82bc887" providerId="ADAL" clId="{A672B11F-C287-46DE-868B-F1B39FA75258}" dt="2022-08-13T08:46:27.196" v="52" actId="478"/>
        <pc:sldMkLst>
          <pc:docMk/>
          <pc:sldMk cId="3716988708" sldId="321"/>
        </pc:sldMkLst>
        <pc:spChg chg="mod">
          <ac:chgData name="王 旭刚" userId="a4a5aed7-bf46-42d2-ae24-3525d82bc887" providerId="ADAL" clId="{A672B11F-C287-46DE-868B-F1B39FA75258}" dt="2022-08-13T08:46:24.239" v="51" actId="14100"/>
          <ac:spMkLst>
            <pc:docMk/>
            <pc:sldMk cId="3716988708" sldId="321"/>
            <ac:spMk id="2" creationId="{A655AC6B-80A1-4B1D-13A4-220E5161A1E8}"/>
          </ac:spMkLst>
        </pc:spChg>
        <pc:picChg chg="del">
          <ac:chgData name="王 旭刚" userId="a4a5aed7-bf46-42d2-ae24-3525d82bc887" providerId="ADAL" clId="{A672B11F-C287-46DE-868B-F1B39FA75258}" dt="2022-08-13T08:46:27.196" v="52" actId="478"/>
          <ac:picMkLst>
            <pc:docMk/>
            <pc:sldMk cId="3716988708" sldId="321"/>
            <ac:picMk id="13" creationId="{23B9E0EE-6EA1-40F9-4DEA-B3873E5FF6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263C-F393-4F7E-9D08-54531574A4DF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6FC23-419E-4C63-B54B-C2620C55E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1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9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FC23-419E-4C63-B54B-C2620C55ED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9348B-183D-4187-9A2D-FEAECC86D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502C3-2D04-46BB-B7E0-0C00EB4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36FB8-3FA4-4DFC-A384-F70FB82A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3BBC6-CB00-49EB-97DA-F640DB3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08284-FE57-4902-9AA9-E646245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545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07F5-62EC-46C4-9B4A-AAACB4AE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5CB08-60B2-4D5A-B209-F7F5C37D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34230-6B6C-4550-8A64-058B30FD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BBF54-3D1B-42C5-97BA-3AFE335E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BAD80-53B5-4968-A2DF-1EE78E4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74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A4D9-259F-40E7-A3C9-55C6873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9C8ED-2650-4546-8EE0-5D19A7A6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C449-8459-4091-A4A0-F69B7CE7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69BC4-A622-4F0F-A38C-94A8EBEF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5A1E5-1744-4A0F-807B-49ACB3AC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993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7CFA1-8AA9-47A2-85FD-91BE011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45349-1573-4836-9986-8A73EAA1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89F5B-C471-458E-8BEE-0A372F49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7242-31F3-41EB-B29B-AA2D7256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10C20-9117-471C-B3B5-3A531CF4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7D7A2-C37D-419B-BACF-F90C530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985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259C-24EF-4B47-A3E8-970F86AD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7C031-95C7-4391-B196-868628FE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4A827-4F97-4B7F-8305-CACB4DAC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FB207-680F-4780-8B04-6AE944994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F266D-8B93-45C9-832C-6AFEFBAE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CB8A03-8484-47DE-8C52-CAA2719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8A449-BCA8-40F0-A27E-58DA821A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3142D-40F8-4168-B7A7-68038BE6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136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ACCC-812B-43CA-880A-AC6F58F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46810-6C7E-4177-A5F1-3EE2AF27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2222-05BE-4DFF-B041-946AF0B6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469EB-C55D-4CFA-81D1-39D9D128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134EC-C183-4400-92FC-1B0856C6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1D1CF-F5C0-4C63-9489-44A39A33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0B484-2A3D-49FC-92CF-8C221D40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227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8E25-EA49-4776-B8F5-1278859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546E7-19A0-410D-9957-FCAFABE6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28189-368B-496D-A779-375CBDAB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54FF7-3B7D-4EB4-88F2-D5AA2884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B10CF-3EDB-4017-AC07-8B4368B9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34593-C2EE-4906-BA06-AFDEC5E9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25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8369-315D-4F3B-A2F8-02B086FF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68C097-1418-48A2-9F93-A3B3E61F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9EC93-6999-4E1E-B3FA-22F75C64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9F824-54C1-4A4A-8E9A-4FE02781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BCD8C-DD45-4D03-9F6B-BF95675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F51D6-EFB7-4CF9-A37B-F747666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624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FB68-F388-422B-9566-B85F3FC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3AB10-8A8A-48FF-AAC1-8A73A980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7620-C805-46EE-84E8-46ACEEB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3FDD5-9127-4C79-9D68-97CEDE83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197FA-9DEE-4F5C-9743-A0CED95E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08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AB40A-41A4-4B4E-9FF3-F194CD71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1A8EE-02A1-4A43-A8E3-57C36644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1DA20-B1D0-4638-A480-74AAF9F6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3B346-A188-40A1-9B88-00DF7DD5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9E75B-8217-4853-83B3-73B1562B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84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638DB4-4D2E-4DA0-BCD5-387E580D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4BD0-89CA-41F8-9729-3E9C6789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CF5E-3D98-4326-A4A8-BD984A3B2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215B-0D8C-4297-A2EF-CA7805C3D7A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5D890-2D7A-44A4-B576-A8AEB006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D834C-545F-43C2-8B0C-9A7D130F9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6749-9E7E-4405-A57D-320C4E198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1AEEB7E-72A0-45B2-B411-240904C7E9E4}"/>
              </a:ext>
            </a:extLst>
          </p:cNvPr>
          <p:cNvGrpSpPr/>
          <p:nvPr/>
        </p:nvGrpSpPr>
        <p:grpSpPr>
          <a:xfrm>
            <a:off x="366797" y="1180719"/>
            <a:ext cx="11386793" cy="3535356"/>
            <a:chOff x="944563" y="-461963"/>
            <a:chExt cx="6135688" cy="1905000"/>
          </a:xfrm>
        </p:grpSpPr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D50FEF4F-36AC-4652-84B7-AFBB421CE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-420688"/>
              <a:ext cx="5932488" cy="1863725"/>
            </a:xfrm>
            <a:custGeom>
              <a:avLst/>
              <a:gdLst>
                <a:gd name="T0" fmla="*/ 907 w 1399"/>
                <a:gd name="T1" fmla="*/ 432 h 438"/>
                <a:gd name="T2" fmla="*/ 996 w 1399"/>
                <a:gd name="T3" fmla="*/ 415 h 438"/>
                <a:gd name="T4" fmla="*/ 1095 w 1399"/>
                <a:gd name="T5" fmla="*/ 405 h 438"/>
                <a:gd name="T6" fmla="*/ 871 w 1399"/>
                <a:gd name="T7" fmla="*/ 398 h 438"/>
                <a:gd name="T8" fmla="*/ 685 w 1399"/>
                <a:gd name="T9" fmla="*/ 388 h 438"/>
                <a:gd name="T10" fmla="*/ 1305 w 1399"/>
                <a:gd name="T11" fmla="*/ 357 h 438"/>
                <a:gd name="T12" fmla="*/ 133 w 1399"/>
                <a:gd name="T13" fmla="*/ 365 h 438"/>
                <a:gd name="T14" fmla="*/ 574 w 1399"/>
                <a:gd name="T15" fmla="*/ 352 h 438"/>
                <a:gd name="T16" fmla="*/ 420 w 1399"/>
                <a:gd name="T17" fmla="*/ 350 h 438"/>
                <a:gd name="T18" fmla="*/ 118 w 1399"/>
                <a:gd name="T19" fmla="*/ 329 h 438"/>
                <a:gd name="T20" fmla="*/ 169 w 1399"/>
                <a:gd name="T21" fmla="*/ 324 h 438"/>
                <a:gd name="T22" fmla="*/ 339 w 1399"/>
                <a:gd name="T23" fmla="*/ 336 h 438"/>
                <a:gd name="T24" fmla="*/ 177 w 1399"/>
                <a:gd name="T25" fmla="*/ 331 h 438"/>
                <a:gd name="T26" fmla="*/ 278 w 1399"/>
                <a:gd name="T27" fmla="*/ 317 h 438"/>
                <a:gd name="T28" fmla="*/ 1317 w 1399"/>
                <a:gd name="T29" fmla="*/ 325 h 438"/>
                <a:gd name="T30" fmla="*/ 219 w 1399"/>
                <a:gd name="T31" fmla="*/ 267 h 438"/>
                <a:gd name="T32" fmla="*/ 173 w 1399"/>
                <a:gd name="T33" fmla="*/ 313 h 438"/>
                <a:gd name="T34" fmla="*/ 488 w 1399"/>
                <a:gd name="T35" fmla="*/ 269 h 438"/>
                <a:gd name="T36" fmla="*/ 1074 w 1399"/>
                <a:gd name="T37" fmla="*/ 242 h 438"/>
                <a:gd name="T38" fmla="*/ 1333 w 1399"/>
                <a:gd name="T39" fmla="*/ 255 h 438"/>
                <a:gd name="T40" fmla="*/ 1070 w 1399"/>
                <a:gd name="T41" fmla="*/ 241 h 438"/>
                <a:gd name="T42" fmla="*/ 129 w 1399"/>
                <a:gd name="T43" fmla="*/ 268 h 438"/>
                <a:gd name="T44" fmla="*/ 162 w 1399"/>
                <a:gd name="T45" fmla="*/ 236 h 438"/>
                <a:gd name="T46" fmla="*/ 150 w 1399"/>
                <a:gd name="T47" fmla="*/ 203 h 438"/>
                <a:gd name="T48" fmla="*/ 102 w 1399"/>
                <a:gd name="T49" fmla="*/ 227 h 438"/>
                <a:gd name="T50" fmla="*/ 31 w 1399"/>
                <a:gd name="T51" fmla="*/ 202 h 438"/>
                <a:gd name="T52" fmla="*/ 58 w 1399"/>
                <a:gd name="T53" fmla="*/ 207 h 438"/>
                <a:gd name="T54" fmla="*/ 128 w 1399"/>
                <a:gd name="T55" fmla="*/ 202 h 438"/>
                <a:gd name="T56" fmla="*/ 346 w 1399"/>
                <a:gd name="T57" fmla="*/ 184 h 438"/>
                <a:gd name="T58" fmla="*/ 292 w 1399"/>
                <a:gd name="T59" fmla="*/ 143 h 438"/>
                <a:gd name="T60" fmla="*/ 116 w 1399"/>
                <a:gd name="T61" fmla="*/ 145 h 438"/>
                <a:gd name="T62" fmla="*/ 121 w 1399"/>
                <a:gd name="T63" fmla="*/ 164 h 438"/>
                <a:gd name="T64" fmla="*/ 1251 w 1399"/>
                <a:gd name="T65" fmla="*/ 147 h 438"/>
                <a:gd name="T66" fmla="*/ 1167 w 1399"/>
                <a:gd name="T67" fmla="*/ 175 h 438"/>
                <a:gd name="T68" fmla="*/ 1300 w 1399"/>
                <a:gd name="T69" fmla="*/ 172 h 438"/>
                <a:gd name="T70" fmla="*/ 1226 w 1399"/>
                <a:gd name="T71" fmla="*/ 209 h 438"/>
                <a:gd name="T72" fmla="*/ 1378 w 1399"/>
                <a:gd name="T73" fmla="*/ 187 h 438"/>
                <a:gd name="T74" fmla="*/ 1349 w 1399"/>
                <a:gd name="T75" fmla="*/ 127 h 438"/>
                <a:gd name="T76" fmla="*/ 13 w 1399"/>
                <a:gd name="T77" fmla="*/ 146 h 438"/>
                <a:gd name="T78" fmla="*/ 227 w 1399"/>
                <a:gd name="T79" fmla="*/ 126 h 438"/>
                <a:gd name="T80" fmla="*/ 194 w 1399"/>
                <a:gd name="T81" fmla="*/ 104 h 438"/>
                <a:gd name="T82" fmla="*/ 96 w 1399"/>
                <a:gd name="T83" fmla="*/ 107 h 438"/>
                <a:gd name="T84" fmla="*/ 224 w 1399"/>
                <a:gd name="T85" fmla="*/ 74 h 438"/>
                <a:gd name="T86" fmla="*/ 108 w 1399"/>
                <a:gd name="T87" fmla="*/ 102 h 438"/>
                <a:gd name="T88" fmla="*/ 104 w 1399"/>
                <a:gd name="T89" fmla="*/ 104 h 438"/>
                <a:gd name="T90" fmla="*/ 438 w 1399"/>
                <a:gd name="T91" fmla="*/ 75 h 438"/>
                <a:gd name="T92" fmla="*/ 210 w 1399"/>
                <a:gd name="T93" fmla="*/ 74 h 438"/>
                <a:gd name="T94" fmla="*/ 1264 w 1399"/>
                <a:gd name="T95" fmla="*/ 84 h 438"/>
                <a:gd name="T96" fmla="*/ 1082 w 1399"/>
                <a:gd name="T97" fmla="*/ 111 h 438"/>
                <a:gd name="T98" fmla="*/ 1342 w 1399"/>
                <a:gd name="T99" fmla="*/ 97 h 438"/>
                <a:gd name="T100" fmla="*/ 281 w 1399"/>
                <a:gd name="T101" fmla="*/ 36 h 438"/>
                <a:gd name="T102" fmla="*/ 583 w 1399"/>
                <a:gd name="T103" fmla="*/ 38 h 438"/>
                <a:gd name="T104" fmla="*/ 428 w 1399"/>
                <a:gd name="T105" fmla="*/ 37 h 438"/>
                <a:gd name="T106" fmla="*/ 282 w 1399"/>
                <a:gd name="T107" fmla="*/ 35 h 438"/>
                <a:gd name="T108" fmla="*/ 1003 w 1399"/>
                <a:gd name="T109" fmla="*/ 26 h 438"/>
                <a:gd name="T110" fmla="*/ 805 w 1399"/>
                <a:gd name="T111" fmla="*/ 53 h 438"/>
                <a:gd name="T112" fmla="*/ 1052 w 1399"/>
                <a:gd name="T113" fmla="*/ 24 h 438"/>
                <a:gd name="T114" fmla="*/ 955 w 1399"/>
                <a:gd name="T115" fmla="*/ 21 h 438"/>
                <a:gd name="T116" fmla="*/ 500 w 1399"/>
                <a:gd name="T117" fmla="*/ 14 h 438"/>
                <a:gd name="T118" fmla="*/ 647 w 1399"/>
                <a:gd name="T119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9" h="438">
                  <a:moveTo>
                    <a:pt x="907" y="432"/>
                  </a:moveTo>
                  <a:cubicBezTo>
                    <a:pt x="907" y="434"/>
                    <a:pt x="908" y="435"/>
                    <a:pt x="909" y="437"/>
                  </a:cubicBezTo>
                  <a:cubicBezTo>
                    <a:pt x="911" y="438"/>
                    <a:pt x="914" y="438"/>
                    <a:pt x="916" y="438"/>
                  </a:cubicBezTo>
                  <a:cubicBezTo>
                    <a:pt x="920" y="438"/>
                    <a:pt x="923" y="437"/>
                    <a:pt x="927" y="435"/>
                  </a:cubicBezTo>
                  <a:cubicBezTo>
                    <a:pt x="930" y="435"/>
                    <a:pt x="933" y="434"/>
                    <a:pt x="936" y="433"/>
                  </a:cubicBezTo>
                  <a:cubicBezTo>
                    <a:pt x="926" y="432"/>
                    <a:pt x="916" y="432"/>
                    <a:pt x="907" y="432"/>
                  </a:cubicBezTo>
                  <a:moveTo>
                    <a:pt x="871" y="398"/>
                  </a:moveTo>
                  <a:cubicBezTo>
                    <a:pt x="874" y="398"/>
                    <a:pt x="876" y="398"/>
                    <a:pt x="878" y="398"/>
                  </a:cubicBezTo>
                  <a:cubicBezTo>
                    <a:pt x="879" y="398"/>
                    <a:pt x="880" y="398"/>
                    <a:pt x="881" y="398"/>
                  </a:cubicBezTo>
                  <a:cubicBezTo>
                    <a:pt x="886" y="398"/>
                    <a:pt x="891" y="399"/>
                    <a:pt x="896" y="400"/>
                  </a:cubicBezTo>
                  <a:cubicBezTo>
                    <a:pt x="910" y="402"/>
                    <a:pt x="924" y="404"/>
                    <a:pt x="938" y="406"/>
                  </a:cubicBezTo>
                  <a:cubicBezTo>
                    <a:pt x="958" y="409"/>
                    <a:pt x="976" y="412"/>
                    <a:pt x="996" y="415"/>
                  </a:cubicBezTo>
                  <a:cubicBezTo>
                    <a:pt x="1001" y="414"/>
                    <a:pt x="1006" y="414"/>
                    <a:pt x="1011" y="414"/>
                  </a:cubicBezTo>
                  <a:cubicBezTo>
                    <a:pt x="1013" y="414"/>
                    <a:pt x="1015" y="414"/>
                    <a:pt x="1018" y="414"/>
                  </a:cubicBezTo>
                  <a:cubicBezTo>
                    <a:pt x="1025" y="415"/>
                    <a:pt x="1030" y="417"/>
                    <a:pt x="1038" y="418"/>
                  </a:cubicBezTo>
                  <a:cubicBezTo>
                    <a:pt x="1038" y="418"/>
                    <a:pt x="1039" y="418"/>
                    <a:pt x="1039" y="418"/>
                  </a:cubicBezTo>
                  <a:cubicBezTo>
                    <a:pt x="1051" y="418"/>
                    <a:pt x="1063" y="412"/>
                    <a:pt x="1074" y="409"/>
                  </a:cubicBezTo>
                  <a:cubicBezTo>
                    <a:pt x="1079" y="408"/>
                    <a:pt x="1088" y="405"/>
                    <a:pt x="1095" y="405"/>
                  </a:cubicBezTo>
                  <a:cubicBezTo>
                    <a:pt x="1097" y="405"/>
                    <a:pt x="1099" y="406"/>
                    <a:pt x="1101" y="406"/>
                  </a:cubicBezTo>
                  <a:cubicBezTo>
                    <a:pt x="1107" y="408"/>
                    <a:pt x="1106" y="413"/>
                    <a:pt x="1115" y="414"/>
                  </a:cubicBezTo>
                  <a:cubicBezTo>
                    <a:pt x="1119" y="414"/>
                    <a:pt x="1122" y="413"/>
                    <a:pt x="1125" y="413"/>
                  </a:cubicBezTo>
                  <a:cubicBezTo>
                    <a:pt x="1134" y="410"/>
                    <a:pt x="1142" y="407"/>
                    <a:pt x="1150" y="404"/>
                  </a:cubicBezTo>
                  <a:cubicBezTo>
                    <a:pt x="1072" y="399"/>
                    <a:pt x="993" y="399"/>
                    <a:pt x="915" y="399"/>
                  </a:cubicBezTo>
                  <a:cubicBezTo>
                    <a:pt x="900" y="399"/>
                    <a:pt x="886" y="398"/>
                    <a:pt x="871" y="398"/>
                  </a:cubicBezTo>
                  <a:moveTo>
                    <a:pt x="685" y="388"/>
                  </a:moveTo>
                  <a:cubicBezTo>
                    <a:pt x="638" y="388"/>
                    <a:pt x="591" y="388"/>
                    <a:pt x="543" y="388"/>
                  </a:cubicBezTo>
                  <a:cubicBezTo>
                    <a:pt x="547" y="390"/>
                    <a:pt x="551" y="392"/>
                    <a:pt x="555" y="394"/>
                  </a:cubicBezTo>
                  <a:cubicBezTo>
                    <a:pt x="573" y="393"/>
                    <a:pt x="591" y="392"/>
                    <a:pt x="609" y="391"/>
                  </a:cubicBezTo>
                  <a:cubicBezTo>
                    <a:pt x="628" y="391"/>
                    <a:pt x="648" y="390"/>
                    <a:pt x="666" y="389"/>
                  </a:cubicBezTo>
                  <a:cubicBezTo>
                    <a:pt x="672" y="389"/>
                    <a:pt x="679" y="388"/>
                    <a:pt x="685" y="388"/>
                  </a:cubicBezTo>
                  <a:moveTo>
                    <a:pt x="1266" y="356"/>
                  </a:moveTo>
                  <a:cubicBezTo>
                    <a:pt x="1271" y="359"/>
                    <a:pt x="1276" y="361"/>
                    <a:pt x="1282" y="363"/>
                  </a:cubicBezTo>
                  <a:cubicBezTo>
                    <a:pt x="1292" y="365"/>
                    <a:pt x="1300" y="368"/>
                    <a:pt x="1307" y="372"/>
                  </a:cubicBezTo>
                  <a:cubicBezTo>
                    <a:pt x="1311" y="374"/>
                    <a:pt x="1315" y="375"/>
                    <a:pt x="1319" y="376"/>
                  </a:cubicBezTo>
                  <a:cubicBezTo>
                    <a:pt x="1327" y="374"/>
                    <a:pt x="1318" y="367"/>
                    <a:pt x="1314" y="364"/>
                  </a:cubicBezTo>
                  <a:cubicBezTo>
                    <a:pt x="1311" y="362"/>
                    <a:pt x="1308" y="360"/>
                    <a:pt x="1305" y="357"/>
                  </a:cubicBezTo>
                  <a:cubicBezTo>
                    <a:pt x="1292" y="357"/>
                    <a:pt x="1279" y="357"/>
                    <a:pt x="1266" y="356"/>
                  </a:cubicBezTo>
                  <a:moveTo>
                    <a:pt x="244" y="348"/>
                  </a:moveTo>
                  <a:cubicBezTo>
                    <a:pt x="224" y="348"/>
                    <a:pt x="205" y="349"/>
                    <a:pt x="186" y="349"/>
                  </a:cubicBezTo>
                  <a:cubicBezTo>
                    <a:pt x="170" y="349"/>
                    <a:pt x="154" y="349"/>
                    <a:pt x="138" y="349"/>
                  </a:cubicBezTo>
                  <a:cubicBezTo>
                    <a:pt x="138" y="350"/>
                    <a:pt x="138" y="350"/>
                    <a:pt x="138" y="351"/>
                  </a:cubicBezTo>
                  <a:cubicBezTo>
                    <a:pt x="137" y="355"/>
                    <a:pt x="128" y="362"/>
                    <a:pt x="133" y="365"/>
                  </a:cubicBezTo>
                  <a:cubicBezTo>
                    <a:pt x="136" y="368"/>
                    <a:pt x="151" y="367"/>
                    <a:pt x="156" y="367"/>
                  </a:cubicBezTo>
                  <a:cubicBezTo>
                    <a:pt x="167" y="369"/>
                    <a:pt x="176" y="371"/>
                    <a:pt x="185" y="375"/>
                  </a:cubicBezTo>
                  <a:cubicBezTo>
                    <a:pt x="230" y="371"/>
                    <a:pt x="275" y="368"/>
                    <a:pt x="321" y="365"/>
                  </a:cubicBezTo>
                  <a:cubicBezTo>
                    <a:pt x="358" y="362"/>
                    <a:pt x="395" y="360"/>
                    <a:pt x="432" y="359"/>
                  </a:cubicBezTo>
                  <a:cubicBezTo>
                    <a:pt x="459" y="359"/>
                    <a:pt x="485" y="357"/>
                    <a:pt x="512" y="356"/>
                  </a:cubicBezTo>
                  <a:cubicBezTo>
                    <a:pt x="533" y="355"/>
                    <a:pt x="553" y="353"/>
                    <a:pt x="574" y="352"/>
                  </a:cubicBezTo>
                  <a:cubicBezTo>
                    <a:pt x="580" y="351"/>
                    <a:pt x="585" y="351"/>
                    <a:pt x="591" y="350"/>
                  </a:cubicBezTo>
                  <a:cubicBezTo>
                    <a:pt x="593" y="350"/>
                    <a:pt x="594" y="350"/>
                    <a:pt x="596" y="349"/>
                  </a:cubicBezTo>
                  <a:cubicBezTo>
                    <a:pt x="580" y="350"/>
                    <a:pt x="565" y="350"/>
                    <a:pt x="549" y="351"/>
                  </a:cubicBezTo>
                  <a:cubicBezTo>
                    <a:pt x="535" y="352"/>
                    <a:pt x="520" y="352"/>
                    <a:pt x="505" y="352"/>
                  </a:cubicBezTo>
                  <a:cubicBezTo>
                    <a:pt x="488" y="352"/>
                    <a:pt x="472" y="351"/>
                    <a:pt x="456" y="351"/>
                  </a:cubicBezTo>
                  <a:cubicBezTo>
                    <a:pt x="444" y="351"/>
                    <a:pt x="432" y="350"/>
                    <a:pt x="420" y="350"/>
                  </a:cubicBezTo>
                  <a:cubicBezTo>
                    <a:pt x="414" y="350"/>
                    <a:pt x="409" y="350"/>
                    <a:pt x="403" y="350"/>
                  </a:cubicBezTo>
                  <a:cubicBezTo>
                    <a:pt x="402" y="350"/>
                    <a:pt x="402" y="350"/>
                    <a:pt x="401" y="350"/>
                  </a:cubicBezTo>
                  <a:cubicBezTo>
                    <a:pt x="384" y="350"/>
                    <a:pt x="367" y="350"/>
                    <a:pt x="350" y="350"/>
                  </a:cubicBezTo>
                  <a:cubicBezTo>
                    <a:pt x="316" y="349"/>
                    <a:pt x="282" y="349"/>
                    <a:pt x="248" y="348"/>
                  </a:cubicBezTo>
                  <a:cubicBezTo>
                    <a:pt x="246" y="348"/>
                    <a:pt x="245" y="348"/>
                    <a:pt x="244" y="348"/>
                  </a:cubicBezTo>
                  <a:moveTo>
                    <a:pt x="118" y="329"/>
                  </a:moveTo>
                  <a:cubicBezTo>
                    <a:pt x="116" y="329"/>
                    <a:pt x="115" y="329"/>
                    <a:pt x="113" y="330"/>
                  </a:cubicBezTo>
                  <a:cubicBezTo>
                    <a:pt x="114" y="330"/>
                    <a:pt x="115" y="330"/>
                    <a:pt x="116" y="330"/>
                  </a:cubicBezTo>
                  <a:cubicBezTo>
                    <a:pt x="118" y="330"/>
                    <a:pt x="120" y="330"/>
                    <a:pt x="121" y="329"/>
                  </a:cubicBezTo>
                  <a:cubicBezTo>
                    <a:pt x="120" y="329"/>
                    <a:pt x="119" y="329"/>
                    <a:pt x="118" y="329"/>
                  </a:cubicBezTo>
                  <a:moveTo>
                    <a:pt x="278" y="317"/>
                  </a:moveTo>
                  <a:cubicBezTo>
                    <a:pt x="242" y="318"/>
                    <a:pt x="205" y="320"/>
                    <a:pt x="169" y="324"/>
                  </a:cubicBezTo>
                  <a:cubicBezTo>
                    <a:pt x="162" y="324"/>
                    <a:pt x="156" y="325"/>
                    <a:pt x="150" y="325"/>
                  </a:cubicBezTo>
                  <a:cubicBezTo>
                    <a:pt x="141" y="327"/>
                    <a:pt x="131" y="329"/>
                    <a:pt x="121" y="329"/>
                  </a:cubicBezTo>
                  <a:cubicBezTo>
                    <a:pt x="134" y="331"/>
                    <a:pt x="138" y="338"/>
                    <a:pt x="139" y="345"/>
                  </a:cubicBezTo>
                  <a:cubicBezTo>
                    <a:pt x="153" y="344"/>
                    <a:pt x="167" y="343"/>
                    <a:pt x="181" y="341"/>
                  </a:cubicBezTo>
                  <a:cubicBezTo>
                    <a:pt x="205" y="339"/>
                    <a:pt x="232" y="339"/>
                    <a:pt x="256" y="339"/>
                  </a:cubicBezTo>
                  <a:cubicBezTo>
                    <a:pt x="284" y="338"/>
                    <a:pt x="312" y="337"/>
                    <a:pt x="339" y="336"/>
                  </a:cubicBezTo>
                  <a:cubicBezTo>
                    <a:pt x="367" y="335"/>
                    <a:pt x="395" y="333"/>
                    <a:pt x="423" y="331"/>
                  </a:cubicBezTo>
                  <a:cubicBezTo>
                    <a:pt x="450" y="330"/>
                    <a:pt x="477" y="329"/>
                    <a:pt x="505" y="328"/>
                  </a:cubicBezTo>
                  <a:cubicBezTo>
                    <a:pt x="474" y="326"/>
                    <a:pt x="442" y="324"/>
                    <a:pt x="411" y="323"/>
                  </a:cubicBezTo>
                  <a:cubicBezTo>
                    <a:pt x="392" y="323"/>
                    <a:pt x="373" y="322"/>
                    <a:pt x="354" y="322"/>
                  </a:cubicBezTo>
                  <a:cubicBezTo>
                    <a:pt x="311" y="322"/>
                    <a:pt x="268" y="324"/>
                    <a:pt x="225" y="328"/>
                  </a:cubicBezTo>
                  <a:cubicBezTo>
                    <a:pt x="209" y="329"/>
                    <a:pt x="193" y="331"/>
                    <a:pt x="177" y="331"/>
                  </a:cubicBezTo>
                  <a:cubicBezTo>
                    <a:pt x="175" y="331"/>
                    <a:pt x="173" y="331"/>
                    <a:pt x="171" y="331"/>
                  </a:cubicBezTo>
                  <a:cubicBezTo>
                    <a:pt x="170" y="331"/>
                    <a:pt x="169" y="331"/>
                    <a:pt x="168" y="331"/>
                  </a:cubicBezTo>
                  <a:cubicBezTo>
                    <a:pt x="171" y="331"/>
                    <a:pt x="174" y="331"/>
                    <a:pt x="177" y="331"/>
                  </a:cubicBezTo>
                  <a:cubicBezTo>
                    <a:pt x="185" y="330"/>
                    <a:pt x="194" y="328"/>
                    <a:pt x="199" y="328"/>
                  </a:cubicBezTo>
                  <a:cubicBezTo>
                    <a:pt x="222" y="324"/>
                    <a:pt x="245" y="321"/>
                    <a:pt x="268" y="318"/>
                  </a:cubicBezTo>
                  <a:cubicBezTo>
                    <a:pt x="271" y="318"/>
                    <a:pt x="275" y="317"/>
                    <a:pt x="278" y="317"/>
                  </a:cubicBezTo>
                  <a:moveTo>
                    <a:pt x="1281" y="275"/>
                  </a:moveTo>
                  <a:cubicBezTo>
                    <a:pt x="1274" y="278"/>
                    <a:pt x="1267" y="280"/>
                    <a:pt x="1265" y="280"/>
                  </a:cubicBezTo>
                  <a:cubicBezTo>
                    <a:pt x="1248" y="287"/>
                    <a:pt x="1230" y="290"/>
                    <a:pt x="1212" y="294"/>
                  </a:cubicBezTo>
                  <a:cubicBezTo>
                    <a:pt x="1210" y="294"/>
                    <a:pt x="1208" y="295"/>
                    <a:pt x="1206" y="295"/>
                  </a:cubicBezTo>
                  <a:cubicBezTo>
                    <a:pt x="1218" y="299"/>
                    <a:pt x="1230" y="303"/>
                    <a:pt x="1242" y="307"/>
                  </a:cubicBezTo>
                  <a:cubicBezTo>
                    <a:pt x="1266" y="314"/>
                    <a:pt x="1292" y="318"/>
                    <a:pt x="1317" y="325"/>
                  </a:cubicBezTo>
                  <a:cubicBezTo>
                    <a:pt x="1321" y="326"/>
                    <a:pt x="1339" y="331"/>
                    <a:pt x="1353" y="337"/>
                  </a:cubicBezTo>
                  <a:cubicBezTo>
                    <a:pt x="1355" y="333"/>
                    <a:pt x="1354" y="330"/>
                    <a:pt x="1350" y="327"/>
                  </a:cubicBezTo>
                  <a:cubicBezTo>
                    <a:pt x="1341" y="322"/>
                    <a:pt x="1326" y="318"/>
                    <a:pt x="1315" y="314"/>
                  </a:cubicBezTo>
                  <a:cubicBezTo>
                    <a:pt x="1298" y="308"/>
                    <a:pt x="1288" y="301"/>
                    <a:pt x="1283" y="291"/>
                  </a:cubicBezTo>
                  <a:cubicBezTo>
                    <a:pt x="1281" y="285"/>
                    <a:pt x="1280" y="280"/>
                    <a:pt x="1281" y="275"/>
                  </a:cubicBezTo>
                  <a:moveTo>
                    <a:pt x="219" y="267"/>
                  </a:moveTo>
                  <a:cubicBezTo>
                    <a:pt x="197" y="267"/>
                    <a:pt x="176" y="267"/>
                    <a:pt x="154" y="269"/>
                  </a:cubicBezTo>
                  <a:cubicBezTo>
                    <a:pt x="151" y="269"/>
                    <a:pt x="148" y="269"/>
                    <a:pt x="144" y="269"/>
                  </a:cubicBezTo>
                  <a:cubicBezTo>
                    <a:pt x="140" y="271"/>
                    <a:pt x="136" y="273"/>
                    <a:pt x="131" y="275"/>
                  </a:cubicBezTo>
                  <a:cubicBezTo>
                    <a:pt x="120" y="281"/>
                    <a:pt x="98" y="288"/>
                    <a:pt x="98" y="297"/>
                  </a:cubicBezTo>
                  <a:cubicBezTo>
                    <a:pt x="99" y="307"/>
                    <a:pt x="121" y="309"/>
                    <a:pt x="134" y="311"/>
                  </a:cubicBezTo>
                  <a:cubicBezTo>
                    <a:pt x="147" y="312"/>
                    <a:pt x="160" y="313"/>
                    <a:pt x="173" y="313"/>
                  </a:cubicBezTo>
                  <a:cubicBezTo>
                    <a:pt x="185" y="313"/>
                    <a:pt x="197" y="312"/>
                    <a:pt x="209" y="311"/>
                  </a:cubicBezTo>
                  <a:cubicBezTo>
                    <a:pt x="209" y="312"/>
                    <a:pt x="208" y="312"/>
                    <a:pt x="207" y="312"/>
                  </a:cubicBezTo>
                  <a:cubicBezTo>
                    <a:pt x="212" y="311"/>
                    <a:pt x="217" y="311"/>
                    <a:pt x="222" y="310"/>
                  </a:cubicBezTo>
                  <a:cubicBezTo>
                    <a:pt x="272" y="302"/>
                    <a:pt x="324" y="295"/>
                    <a:pt x="375" y="288"/>
                  </a:cubicBezTo>
                  <a:cubicBezTo>
                    <a:pt x="398" y="285"/>
                    <a:pt x="421" y="281"/>
                    <a:pt x="444" y="278"/>
                  </a:cubicBezTo>
                  <a:cubicBezTo>
                    <a:pt x="459" y="275"/>
                    <a:pt x="473" y="272"/>
                    <a:pt x="488" y="269"/>
                  </a:cubicBezTo>
                  <a:cubicBezTo>
                    <a:pt x="461" y="269"/>
                    <a:pt x="434" y="269"/>
                    <a:pt x="408" y="269"/>
                  </a:cubicBezTo>
                  <a:cubicBezTo>
                    <a:pt x="360" y="268"/>
                    <a:pt x="312" y="267"/>
                    <a:pt x="264" y="267"/>
                  </a:cubicBezTo>
                  <a:cubicBezTo>
                    <a:pt x="249" y="267"/>
                    <a:pt x="234" y="267"/>
                    <a:pt x="219" y="267"/>
                  </a:cubicBezTo>
                  <a:moveTo>
                    <a:pt x="1070" y="241"/>
                  </a:moveTo>
                  <a:cubicBezTo>
                    <a:pt x="1070" y="241"/>
                    <a:pt x="1070" y="241"/>
                    <a:pt x="1070" y="241"/>
                  </a:cubicBezTo>
                  <a:cubicBezTo>
                    <a:pt x="1072" y="242"/>
                    <a:pt x="1073" y="242"/>
                    <a:pt x="1074" y="242"/>
                  </a:cubicBezTo>
                  <a:cubicBezTo>
                    <a:pt x="1081" y="245"/>
                    <a:pt x="1087" y="246"/>
                    <a:pt x="1094" y="247"/>
                  </a:cubicBezTo>
                  <a:cubicBezTo>
                    <a:pt x="1120" y="251"/>
                    <a:pt x="1146" y="253"/>
                    <a:pt x="1173" y="256"/>
                  </a:cubicBezTo>
                  <a:cubicBezTo>
                    <a:pt x="1200" y="260"/>
                    <a:pt x="1227" y="261"/>
                    <a:pt x="1255" y="263"/>
                  </a:cubicBezTo>
                  <a:cubicBezTo>
                    <a:pt x="1261" y="263"/>
                    <a:pt x="1279" y="262"/>
                    <a:pt x="1287" y="266"/>
                  </a:cubicBezTo>
                  <a:cubicBezTo>
                    <a:pt x="1288" y="265"/>
                    <a:pt x="1290" y="264"/>
                    <a:pt x="1291" y="263"/>
                  </a:cubicBezTo>
                  <a:cubicBezTo>
                    <a:pt x="1303" y="255"/>
                    <a:pt x="1314" y="256"/>
                    <a:pt x="1333" y="255"/>
                  </a:cubicBezTo>
                  <a:cubicBezTo>
                    <a:pt x="1342" y="255"/>
                    <a:pt x="1350" y="254"/>
                    <a:pt x="1357" y="252"/>
                  </a:cubicBezTo>
                  <a:cubicBezTo>
                    <a:pt x="1349" y="253"/>
                    <a:pt x="1341" y="253"/>
                    <a:pt x="1333" y="253"/>
                  </a:cubicBezTo>
                  <a:cubicBezTo>
                    <a:pt x="1333" y="253"/>
                    <a:pt x="1333" y="253"/>
                    <a:pt x="1333" y="253"/>
                  </a:cubicBezTo>
                  <a:cubicBezTo>
                    <a:pt x="1303" y="253"/>
                    <a:pt x="1273" y="253"/>
                    <a:pt x="1244" y="250"/>
                  </a:cubicBezTo>
                  <a:cubicBezTo>
                    <a:pt x="1197" y="245"/>
                    <a:pt x="1148" y="244"/>
                    <a:pt x="1100" y="242"/>
                  </a:cubicBezTo>
                  <a:cubicBezTo>
                    <a:pt x="1090" y="242"/>
                    <a:pt x="1080" y="242"/>
                    <a:pt x="1070" y="241"/>
                  </a:cubicBezTo>
                  <a:moveTo>
                    <a:pt x="162" y="236"/>
                  </a:moveTo>
                  <a:cubicBezTo>
                    <a:pt x="152" y="240"/>
                    <a:pt x="141" y="244"/>
                    <a:pt x="131" y="248"/>
                  </a:cubicBezTo>
                  <a:cubicBezTo>
                    <a:pt x="118" y="253"/>
                    <a:pt x="105" y="258"/>
                    <a:pt x="92" y="264"/>
                  </a:cubicBezTo>
                  <a:cubicBezTo>
                    <a:pt x="85" y="266"/>
                    <a:pt x="80" y="269"/>
                    <a:pt x="80" y="273"/>
                  </a:cubicBezTo>
                  <a:cubicBezTo>
                    <a:pt x="83" y="274"/>
                    <a:pt x="87" y="274"/>
                    <a:pt x="91" y="274"/>
                  </a:cubicBezTo>
                  <a:cubicBezTo>
                    <a:pt x="104" y="274"/>
                    <a:pt x="119" y="270"/>
                    <a:pt x="129" y="268"/>
                  </a:cubicBezTo>
                  <a:cubicBezTo>
                    <a:pt x="149" y="264"/>
                    <a:pt x="167" y="259"/>
                    <a:pt x="186" y="254"/>
                  </a:cubicBezTo>
                  <a:cubicBezTo>
                    <a:pt x="176" y="258"/>
                    <a:pt x="166" y="261"/>
                    <a:pt x="157" y="265"/>
                  </a:cubicBezTo>
                  <a:cubicBezTo>
                    <a:pt x="167" y="262"/>
                    <a:pt x="178" y="260"/>
                    <a:pt x="188" y="258"/>
                  </a:cubicBezTo>
                  <a:cubicBezTo>
                    <a:pt x="235" y="250"/>
                    <a:pt x="281" y="244"/>
                    <a:pt x="328" y="238"/>
                  </a:cubicBezTo>
                  <a:cubicBezTo>
                    <a:pt x="291" y="238"/>
                    <a:pt x="254" y="237"/>
                    <a:pt x="217" y="237"/>
                  </a:cubicBezTo>
                  <a:cubicBezTo>
                    <a:pt x="199" y="237"/>
                    <a:pt x="181" y="236"/>
                    <a:pt x="162" y="236"/>
                  </a:cubicBezTo>
                  <a:moveTo>
                    <a:pt x="257" y="202"/>
                  </a:moveTo>
                  <a:cubicBezTo>
                    <a:pt x="244" y="202"/>
                    <a:pt x="232" y="202"/>
                    <a:pt x="219" y="202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09" y="202"/>
                    <a:pt x="198" y="202"/>
                    <a:pt x="188" y="202"/>
                  </a:cubicBezTo>
                  <a:cubicBezTo>
                    <a:pt x="177" y="202"/>
                    <a:pt x="165" y="202"/>
                    <a:pt x="153" y="202"/>
                  </a:cubicBezTo>
                  <a:cubicBezTo>
                    <a:pt x="152" y="202"/>
                    <a:pt x="151" y="203"/>
                    <a:pt x="150" y="203"/>
                  </a:cubicBezTo>
                  <a:cubicBezTo>
                    <a:pt x="129" y="210"/>
                    <a:pt x="107" y="216"/>
                    <a:pt x="86" y="223"/>
                  </a:cubicBezTo>
                  <a:cubicBezTo>
                    <a:pt x="72" y="227"/>
                    <a:pt x="57" y="231"/>
                    <a:pt x="42" y="234"/>
                  </a:cubicBezTo>
                  <a:cubicBezTo>
                    <a:pt x="37" y="235"/>
                    <a:pt x="33" y="236"/>
                    <a:pt x="30" y="238"/>
                  </a:cubicBezTo>
                  <a:cubicBezTo>
                    <a:pt x="30" y="238"/>
                    <a:pt x="31" y="238"/>
                    <a:pt x="31" y="238"/>
                  </a:cubicBezTo>
                  <a:cubicBezTo>
                    <a:pt x="36" y="238"/>
                    <a:pt x="40" y="237"/>
                    <a:pt x="44" y="237"/>
                  </a:cubicBezTo>
                  <a:cubicBezTo>
                    <a:pt x="64" y="234"/>
                    <a:pt x="83" y="230"/>
                    <a:pt x="102" y="227"/>
                  </a:cubicBezTo>
                  <a:cubicBezTo>
                    <a:pt x="115" y="225"/>
                    <a:pt x="128" y="223"/>
                    <a:pt x="142" y="221"/>
                  </a:cubicBezTo>
                  <a:cubicBezTo>
                    <a:pt x="180" y="214"/>
                    <a:pt x="218" y="208"/>
                    <a:pt x="257" y="202"/>
                  </a:cubicBezTo>
                  <a:moveTo>
                    <a:pt x="185" y="168"/>
                  </a:moveTo>
                  <a:cubicBezTo>
                    <a:pt x="176" y="168"/>
                    <a:pt x="168" y="168"/>
                    <a:pt x="159" y="168"/>
                  </a:cubicBezTo>
                  <a:cubicBezTo>
                    <a:pt x="135" y="175"/>
                    <a:pt x="110" y="181"/>
                    <a:pt x="86" y="188"/>
                  </a:cubicBezTo>
                  <a:cubicBezTo>
                    <a:pt x="68" y="193"/>
                    <a:pt x="50" y="197"/>
                    <a:pt x="31" y="202"/>
                  </a:cubicBezTo>
                  <a:cubicBezTo>
                    <a:pt x="23" y="205"/>
                    <a:pt x="5" y="208"/>
                    <a:pt x="0" y="213"/>
                  </a:cubicBezTo>
                  <a:cubicBezTo>
                    <a:pt x="7" y="214"/>
                    <a:pt x="14" y="214"/>
                    <a:pt x="21" y="214"/>
                  </a:cubicBezTo>
                  <a:cubicBezTo>
                    <a:pt x="21" y="214"/>
                    <a:pt x="22" y="214"/>
                    <a:pt x="23" y="214"/>
                  </a:cubicBezTo>
                  <a:cubicBezTo>
                    <a:pt x="44" y="214"/>
                    <a:pt x="66" y="212"/>
                    <a:pt x="86" y="209"/>
                  </a:cubicBezTo>
                  <a:cubicBezTo>
                    <a:pt x="93" y="208"/>
                    <a:pt x="99" y="207"/>
                    <a:pt x="105" y="206"/>
                  </a:cubicBezTo>
                  <a:cubicBezTo>
                    <a:pt x="90" y="207"/>
                    <a:pt x="74" y="207"/>
                    <a:pt x="58" y="207"/>
                  </a:cubicBezTo>
                  <a:cubicBezTo>
                    <a:pt x="58" y="207"/>
                    <a:pt x="57" y="207"/>
                    <a:pt x="57" y="207"/>
                  </a:cubicBezTo>
                  <a:cubicBezTo>
                    <a:pt x="57" y="207"/>
                    <a:pt x="56" y="207"/>
                    <a:pt x="56" y="207"/>
                  </a:cubicBezTo>
                  <a:cubicBezTo>
                    <a:pt x="57" y="207"/>
                    <a:pt x="57" y="207"/>
                    <a:pt x="58" y="207"/>
                  </a:cubicBezTo>
                  <a:cubicBezTo>
                    <a:pt x="60" y="207"/>
                    <a:pt x="61" y="207"/>
                    <a:pt x="63" y="206"/>
                  </a:cubicBezTo>
                  <a:cubicBezTo>
                    <a:pt x="68" y="205"/>
                    <a:pt x="72" y="204"/>
                    <a:pt x="77" y="204"/>
                  </a:cubicBezTo>
                  <a:cubicBezTo>
                    <a:pt x="94" y="203"/>
                    <a:pt x="111" y="202"/>
                    <a:pt x="128" y="202"/>
                  </a:cubicBezTo>
                  <a:cubicBezTo>
                    <a:pt x="138" y="201"/>
                    <a:pt x="149" y="200"/>
                    <a:pt x="159" y="199"/>
                  </a:cubicBezTo>
                  <a:cubicBezTo>
                    <a:pt x="156" y="200"/>
                    <a:pt x="154" y="201"/>
                    <a:pt x="151" y="202"/>
                  </a:cubicBezTo>
                  <a:cubicBezTo>
                    <a:pt x="152" y="202"/>
                    <a:pt x="153" y="202"/>
                    <a:pt x="153" y="202"/>
                  </a:cubicBezTo>
                  <a:cubicBezTo>
                    <a:pt x="173" y="201"/>
                    <a:pt x="192" y="199"/>
                    <a:pt x="212" y="197"/>
                  </a:cubicBezTo>
                  <a:cubicBezTo>
                    <a:pt x="232" y="194"/>
                    <a:pt x="252" y="192"/>
                    <a:pt x="272" y="189"/>
                  </a:cubicBezTo>
                  <a:cubicBezTo>
                    <a:pt x="296" y="185"/>
                    <a:pt x="322" y="185"/>
                    <a:pt x="346" y="184"/>
                  </a:cubicBezTo>
                  <a:cubicBezTo>
                    <a:pt x="372" y="183"/>
                    <a:pt x="397" y="181"/>
                    <a:pt x="423" y="179"/>
                  </a:cubicBezTo>
                  <a:cubicBezTo>
                    <a:pt x="454" y="176"/>
                    <a:pt x="485" y="172"/>
                    <a:pt x="517" y="170"/>
                  </a:cubicBezTo>
                  <a:cubicBezTo>
                    <a:pt x="484" y="170"/>
                    <a:pt x="452" y="170"/>
                    <a:pt x="420" y="170"/>
                  </a:cubicBezTo>
                  <a:cubicBezTo>
                    <a:pt x="360" y="170"/>
                    <a:pt x="301" y="168"/>
                    <a:pt x="241" y="168"/>
                  </a:cubicBezTo>
                  <a:cubicBezTo>
                    <a:pt x="223" y="168"/>
                    <a:pt x="204" y="168"/>
                    <a:pt x="185" y="168"/>
                  </a:cubicBezTo>
                  <a:moveTo>
                    <a:pt x="292" y="143"/>
                  </a:moveTo>
                  <a:cubicBezTo>
                    <a:pt x="272" y="143"/>
                    <a:pt x="253" y="143"/>
                    <a:pt x="233" y="144"/>
                  </a:cubicBezTo>
                  <a:cubicBezTo>
                    <a:pt x="209" y="144"/>
                    <a:pt x="185" y="145"/>
                    <a:pt x="161" y="145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48" y="145"/>
                    <a:pt x="136" y="145"/>
                    <a:pt x="123" y="145"/>
                  </a:cubicBezTo>
                  <a:cubicBezTo>
                    <a:pt x="121" y="145"/>
                    <a:pt x="119" y="145"/>
                    <a:pt x="117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01" y="149"/>
                    <a:pt x="88" y="154"/>
                    <a:pt x="74" y="158"/>
                  </a:cubicBezTo>
                  <a:cubicBezTo>
                    <a:pt x="55" y="162"/>
                    <a:pt x="34" y="167"/>
                    <a:pt x="16" y="173"/>
                  </a:cubicBezTo>
                  <a:cubicBezTo>
                    <a:pt x="18" y="174"/>
                    <a:pt x="21" y="174"/>
                    <a:pt x="26" y="174"/>
                  </a:cubicBezTo>
                  <a:cubicBezTo>
                    <a:pt x="31" y="174"/>
                    <a:pt x="37" y="173"/>
                    <a:pt x="39" y="173"/>
                  </a:cubicBezTo>
                  <a:cubicBezTo>
                    <a:pt x="57" y="172"/>
                    <a:pt x="75" y="169"/>
                    <a:pt x="92" y="167"/>
                  </a:cubicBezTo>
                  <a:cubicBezTo>
                    <a:pt x="102" y="166"/>
                    <a:pt x="112" y="165"/>
                    <a:pt x="121" y="164"/>
                  </a:cubicBezTo>
                  <a:cubicBezTo>
                    <a:pt x="130" y="162"/>
                    <a:pt x="139" y="161"/>
                    <a:pt x="147" y="160"/>
                  </a:cubicBezTo>
                  <a:cubicBezTo>
                    <a:pt x="195" y="153"/>
                    <a:pt x="244" y="148"/>
                    <a:pt x="292" y="143"/>
                  </a:cubicBezTo>
                  <a:moveTo>
                    <a:pt x="1349" y="127"/>
                  </a:moveTo>
                  <a:cubicBezTo>
                    <a:pt x="1348" y="128"/>
                    <a:pt x="1347" y="128"/>
                    <a:pt x="1345" y="128"/>
                  </a:cubicBezTo>
                  <a:cubicBezTo>
                    <a:pt x="1324" y="135"/>
                    <a:pt x="1302" y="138"/>
                    <a:pt x="1280" y="142"/>
                  </a:cubicBezTo>
                  <a:cubicBezTo>
                    <a:pt x="1270" y="143"/>
                    <a:pt x="1261" y="145"/>
                    <a:pt x="1251" y="147"/>
                  </a:cubicBezTo>
                  <a:cubicBezTo>
                    <a:pt x="1247" y="150"/>
                    <a:pt x="1223" y="154"/>
                    <a:pt x="1219" y="155"/>
                  </a:cubicBezTo>
                  <a:cubicBezTo>
                    <a:pt x="1209" y="157"/>
                    <a:pt x="1199" y="158"/>
                    <a:pt x="1189" y="160"/>
                  </a:cubicBezTo>
                  <a:cubicBezTo>
                    <a:pt x="1179" y="162"/>
                    <a:pt x="1170" y="164"/>
                    <a:pt x="1160" y="167"/>
                  </a:cubicBezTo>
                  <a:cubicBezTo>
                    <a:pt x="1157" y="168"/>
                    <a:pt x="1154" y="169"/>
                    <a:pt x="1151" y="172"/>
                  </a:cubicBezTo>
                  <a:cubicBezTo>
                    <a:pt x="1151" y="174"/>
                    <a:pt x="1156" y="175"/>
                    <a:pt x="1160" y="175"/>
                  </a:cubicBezTo>
                  <a:cubicBezTo>
                    <a:pt x="1163" y="175"/>
                    <a:pt x="1165" y="175"/>
                    <a:pt x="1167" y="175"/>
                  </a:cubicBezTo>
                  <a:cubicBezTo>
                    <a:pt x="1169" y="174"/>
                    <a:pt x="1170" y="174"/>
                    <a:pt x="1171" y="174"/>
                  </a:cubicBezTo>
                  <a:cubicBezTo>
                    <a:pt x="1171" y="174"/>
                    <a:pt x="1171" y="174"/>
                    <a:pt x="1171" y="174"/>
                  </a:cubicBezTo>
                  <a:cubicBezTo>
                    <a:pt x="1171" y="174"/>
                    <a:pt x="1172" y="174"/>
                    <a:pt x="1172" y="174"/>
                  </a:cubicBezTo>
                  <a:cubicBezTo>
                    <a:pt x="1193" y="174"/>
                    <a:pt x="1213" y="173"/>
                    <a:pt x="1234" y="172"/>
                  </a:cubicBezTo>
                  <a:cubicBezTo>
                    <a:pt x="1245" y="172"/>
                    <a:pt x="1257" y="171"/>
                    <a:pt x="1269" y="171"/>
                  </a:cubicBezTo>
                  <a:cubicBezTo>
                    <a:pt x="1279" y="171"/>
                    <a:pt x="1289" y="172"/>
                    <a:pt x="1300" y="172"/>
                  </a:cubicBezTo>
                  <a:cubicBezTo>
                    <a:pt x="1302" y="173"/>
                    <a:pt x="1317" y="172"/>
                    <a:pt x="1319" y="176"/>
                  </a:cubicBezTo>
                  <a:cubicBezTo>
                    <a:pt x="1313" y="178"/>
                    <a:pt x="1306" y="179"/>
                    <a:pt x="1301" y="180"/>
                  </a:cubicBezTo>
                  <a:cubicBezTo>
                    <a:pt x="1289" y="183"/>
                    <a:pt x="1278" y="186"/>
                    <a:pt x="1266" y="189"/>
                  </a:cubicBezTo>
                  <a:cubicBezTo>
                    <a:pt x="1247" y="193"/>
                    <a:pt x="1228" y="197"/>
                    <a:pt x="1208" y="200"/>
                  </a:cubicBezTo>
                  <a:cubicBezTo>
                    <a:pt x="1218" y="201"/>
                    <a:pt x="1228" y="202"/>
                    <a:pt x="1232" y="205"/>
                  </a:cubicBezTo>
                  <a:cubicBezTo>
                    <a:pt x="1231" y="207"/>
                    <a:pt x="1229" y="208"/>
                    <a:pt x="1226" y="209"/>
                  </a:cubicBezTo>
                  <a:cubicBezTo>
                    <a:pt x="1238" y="212"/>
                    <a:pt x="1250" y="215"/>
                    <a:pt x="1262" y="217"/>
                  </a:cubicBezTo>
                  <a:cubicBezTo>
                    <a:pt x="1286" y="222"/>
                    <a:pt x="1312" y="225"/>
                    <a:pt x="1336" y="230"/>
                  </a:cubicBezTo>
                  <a:cubicBezTo>
                    <a:pt x="1341" y="231"/>
                    <a:pt x="1363" y="235"/>
                    <a:pt x="1377" y="240"/>
                  </a:cubicBezTo>
                  <a:cubicBezTo>
                    <a:pt x="1377" y="239"/>
                    <a:pt x="1377" y="239"/>
                    <a:pt x="1378" y="238"/>
                  </a:cubicBezTo>
                  <a:cubicBezTo>
                    <a:pt x="1384" y="229"/>
                    <a:pt x="1392" y="216"/>
                    <a:pt x="1390" y="206"/>
                  </a:cubicBezTo>
                  <a:cubicBezTo>
                    <a:pt x="1388" y="200"/>
                    <a:pt x="1382" y="194"/>
                    <a:pt x="1378" y="187"/>
                  </a:cubicBezTo>
                  <a:cubicBezTo>
                    <a:pt x="1373" y="179"/>
                    <a:pt x="1370" y="171"/>
                    <a:pt x="1370" y="162"/>
                  </a:cubicBezTo>
                  <a:cubicBezTo>
                    <a:pt x="1371" y="151"/>
                    <a:pt x="1385" y="143"/>
                    <a:pt x="1399" y="134"/>
                  </a:cubicBezTo>
                  <a:cubicBezTo>
                    <a:pt x="1396" y="132"/>
                    <a:pt x="1392" y="131"/>
                    <a:pt x="1387" y="131"/>
                  </a:cubicBezTo>
                  <a:cubicBezTo>
                    <a:pt x="1386" y="131"/>
                    <a:pt x="1385" y="131"/>
                    <a:pt x="1383" y="131"/>
                  </a:cubicBezTo>
                  <a:cubicBezTo>
                    <a:pt x="1373" y="130"/>
                    <a:pt x="1362" y="129"/>
                    <a:pt x="1352" y="127"/>
                  </a:cubicBezTo>
                  <a:cubicBezTo>
                    <a:pt x="1351" y="127"/>
                    <a:pt x="1350" y="127"/>
                    <a:pt x="1349" y="127"/>
                  </a:cubicBezTo>
                  <a:moveTo>
                    <a:pt x="272" y="107"/>
                  </a:moveTo>
                  <a:cubicBezTo>
                    <a:pt x="232" y="107"/>
                    <a:pt x="192" y="108"/>
                    <a:pt x="152" y="110"/>
                  </a:cubicBezTo>
                  <a:cubicBezTo>
                    <a:pt x="147" y="111"/>
                    <a:pt x="140" y="113"/>
                    <a:pt x="135" y="114"/>
                  </a:cubicBezTo>
                  <a:cubicBezTo>
                    <a:pt x="114" y="119"/>
                    <a:pt x="94" y="125"/>
                    <a:pt x="73" y="130"/>
                  </a:cubicBezTo>
                  <a:cubicBezTo>
                    <a:pt x="59" y="133"/>
                    <a:pt x="44" y="137"/>
                    <a:pt x="30" y="140"/>
                  </a:cubicBezTo>
                  <a:cubicBezTo>
                    <a:pt x="25" y="142"/>
                    <a:pt x="17" y="143"/>
                    <a:pt x="13" y="146"/>
                  </a:cubicBezTo>
                  <a:cubicBezTo>
                    <a:pt x="25" y="145"/>
                    <a:pt x="38" y="145"/>
                    <a:pt x="51" y="145"/>
                  </a:cubicBezTo>
                  <a:cubicBezTo>
                    <a:pt x="55" y="145"/>
                    <a:pt x="59" y="145"/>
                    <a:pt x="63" y="145"/>
                  </a:cubicBezTo>
                  <a:cubicBezTo>
                    <a:pt x="65" y="145"/>
                    <a:pt x="67" y="145"/>
                    <a:pt x="70" y="144"/>
                  </a:cubicBezTo>
                  <a:cubicBezTo>
                    <a:pt x="80" y="144"/>
                    <a:pt x="90" y="143"/>
                    <a:pt x="100" y="143"/>
                  </a:cubicBezTo>
                  <a:cubicBezTo>
                    <a:pt x="118" y="141"/>
                    <a:pt x="135" y="139"/>
                    <a:pt x="152" y="137"/>
                  </a:cubicBezTo>
                  <a:cubicBezTo>
                    <a:pt x="177" y="134"/>
                    <a:pt x="203" y="131"/>
                    <a:pt x="227" y="126"/>
                  </a:cubicBezTo>
                  <a:cubicBezTo>
                    <a:pt x="257" y="120"/>
                    <a:pt x="289" y="120"/>
                    <a:pt x="319" y="119"/>
                  </a:cubicBezTo>
                  <a:cubicBezTo>
                    <a:pt x="354" y="118"/>
                    <a:pt x="388" y="114"/>
                    <a:pt x="422" y="112"/>
                  </a:cubicBezTo>
                  <a:cubicBezTo>
                    <a:pt x="427" y="112"/>
                    <a:pt x="433" y="111"/>
                    <a:pt x="438" y="111"/>
                  </a:cubicBezTo>
                  <a:cubicBezTo>
                    <a:pt x="402" y="109"/>
                    <a:pt x="366" y="108"/>
                    <a:pt x="330" y="108"/>
                  </a:cubicBezTo>
                  <a:cubicBezTo>
                    <a:pt x="311" y="107"/>
                    <a:pt x="292" y="107"/>
                    <a:pt x="272" y="107"/>
                  </a:cubicBezTo>
                  <a:moveTo>
                    <a:pt x="194" y="104"/>
                  </a:moveTo>
                  <a:cubicBezTo>
                    <a:pt x="192" y="104"/>
                    <a:pt x="189" y="104"/>
                    <a:pt x="186" y="104"/>
                  </a:cubicBezTo>
                  <a:cubicBezTo>
                    <a:pt x="186" y="104"/>
                    <a:pt x="185" y="104"/>
                    <a:pt x="185" y="104"/>
                  </a:cubicBezTo>
                  <a:cubicBezTo>
                    <a:pt x="172" y="104"/>
                    <a:pt x="160" y="104"/>
                    <a:pt x="147" y="104"/>
                  </a:cubicBezTo>
                  <a:cubicBezTo>
                    <a:pt x="133" y="104"/>
                    <a:pt x="119" y="104"/>
                    <a:pt x="104" y="104"/>
                  </a:cubicBezTo>
                  <a:cubicBezTo>
                    <a:pt x="93" y="105"/>
                    <a:pt x="83" y="105"/>
                    <a:pt x="72" y="106"/>
                  </a:cubicBezTo>
                  <a:cubicBezTo>
                    <a:pt x="80" y="107"/>
                    <a:pt x="88" y="107"/>
                    <a:pt x="96" y="107"/>
                  </a:cubicBezTo>
                  <a:cubicBezTo>
                    <a:pt x="102" y="107"/>
                    <a:pt x="109" y="107"/>
                    <a:pt x="116" y="107"/>
                  </a:cubicBezTo>
                  <a:cubicBezTo>
                    <a:pt x="123" y="107"/>
                    <a:pt x="129" y="106"/>
                    <a:pt x="136" y="106"/>
                  </a:cubicBezTo>
                  <a:cubicBezTo>
                    <a:pt x="142" y="106"/>
                    <a:pt x="148" y="107"/>
                    <a:pt x="154" y="107"/>
                  </a:cubicBezTo>
                  <a:cubicBezTo>
                    <a:pt x="164" y="106"/>
                    <a:pt x="175" y="105"/>
                    <a:pt x="185" y="105"/>
                  </a:cubicBezTo>
                  <a:cubicBezTo>
                    <a:pt x="188" y="104"/>
                    <a:pt x="191" y="104"/>
                    <a:pt x="194" y="104"/>
                  </a:cubicBezTo>
                  <a:moveTo>
                    <a:pt x="224" y="74"/>
                  </a:moveTo>
                  <a:cubicBezTo>
                    <a:pt x="225" y="76"/>
                    <a:pt x="226" y="77"/>
                    <a:pt x="226" y="78"/>
                  </a:cubicBezTo>
                  <a:cubicBezTo>
                    <a:pt x="225" y="84"/>
                    <a:pt x="205" y="89"/>
                    <a:pt x="196" y="91"/>
                  </a:cubicBezTo>
                  <a:cubicBezTo>
                    <a:pt x="180" y="95"/>
                    <a:pt x="159" y="97"/>
                    <a:pt x="142" y="99"/>
                  </a:cubicBezTo>
                  <a:cubicBezTo>
                    <a:pt x="134" y="100"/>
                    <a:pt x="127" y="100"/>
                    <a:pt x="120" y="100"/>
                  </a:cubicBezTo>
                  <a:cubicBezTo>
                    <a:pt x="116" y="101"/>
                    <a:pt x="112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2" y="102"/>
                    <a:pt x="100" y="100"/>
                    <a:pt x="96" y="98"/>
                  </a:cubicBezTo>
                  <a:cubicBezTo>
                    <a:pt x="93" y="97"/>
                    <a:pt x="91" y="97"/>
                    <a:pt x="88" y="97"/>
                  </a:cubicBezTo>
                  <a:cubicBezTo>
                    <a:pt x="86" y="97"/>
                    <a:pt x="84" y="97"/>
                    <a:pt x="83" y="97"/>
                  </a:cubicBezTo>
                  <a:cubicBezTo>
                    <a:pt x="79" y="98"/>
                    <a:pt x="70" y="101"/>
                    <a:pt x="67" y="104"/>
                  </a:cubicBezTo>
                  <a:cubicBezTo>
                    <a:pt x="70" y="104"/>
                    <a:pt x="73" y="104"/>
                    <a:pt x="76" y="104"/>
                  </a:cubicBezTo>
                  <a:cubicBezTo>
                    <a:pt x="85" y="104"/>
                    <a:pt x="95" y="104"/>
                    <a:pt x="104" y="104"/>
                  </a:cubicBezTo>
                  <a:cubicBezTo>
                    <a:pt x="128" y="102"/>
                    <a:pt x="152" y="100"/>
                    <a:pt x="177" y="98"/>
                  </a:cubicBezTo>
                  <a:cubicBezTo>
                    <a:pt x="202" y="96"/>
                    <a:pt x="227" y="94"/>
                    <a:pt x="251" y="90"/>
                  </a:cubicBezTo>
                  <a:cubicBezTo>
                    <a:pt x="281" y="86"/>
                    <a:pt x="313" y="86"/>
                    <a:pt x="343" y="85"/>
                  </a:cubicBezTo>
                  <a:cubicBezTo>
                    <a:pt x="378" y="84"/>
                    <a:pt x="411" y="82"/>
                    <a:pt x="446" y="81"/>
                  </a:cubicBezTo>
                  <a:cubicBezTo>
                    <a:pt x="469" y="79"/>
                    <a:pt x="493" y="77"/>
                    <a:pt x="516" y="75"/>
                  </a:cubicBezTo>
                  <a:cubicBezTo>
                    <a:pt x="490" y="75"/>
                    <a:pt x="464" y="75"/>
                    <a:pt x="438" y="75"/>
                  </a:cubicBezTo>
                  <a:cubicBezTo>
                    <a:pt x="401" y="75"/>
                    <a:pt x="364" y="75"/>
                    <a:pt x="327" y="75"/>
                  </a:cubicBezTo>
                  <a:cubicBezTo>
                    <a:pt x="293" y="75"/>
                    <a:pt x="258" y="75"/>
                    <a:pt x="224" y="74"/>
                  </a:cubicBezTo>
                  <a:moveTo>
                    <a:pt x="186" y="74"/>
                  </a:moveTo>
                  <a:cubicBezTo>
                    <a:pt x="189" y="75"/>
                    <a:pt x="193" y="75"/>
                    <a:pt x="197" y="75"/>
                  </a:cubicBezTo>
                  <a:cubicBezTo>
                    <a:pt x="199" y="75"/>
                    <a:pt x="201" y="75"/>
                    <a:pt x="202" y="75"/>
                  </a:cubicBezTo>
                  <a:cubicBezTo>
                    <a:pt x="205" y="75"/>
                    <a:pt x="207" y="75"/>
                    <a:pt x="210" y="74"/>
                  </a:cubicBezTo>
                  <a:cubicBezTo>
                    <a:pt x="202" y="74"/>
                    <a:pt x="194" y="74"/>
                    <a:pt x="186" y="74"/>
                  </a:cubicBezTo>
                  <a:moveTo>
                    <a:pt x="1291" y="67"/>
                  </a:moveTo>
                  <a:cubicBezTo>
                    <a:pt x="1269" y="72"/>
                    <a:pt x="1247" y="75"/>
                    <a:pt x="1224" y="78"/>
                  </a:cubicBezTo>
                  <a:cubicBezTo>
                    <a:pt x="1237" y="78"/>
                    <a:pt x="1250" y="78"/>
                    <a:pt x="1262" y="79"/>
                  </a:cubicBezTo>
                  <a:cubicBezTo>
                    <a:pt x="1265" y="79"/>
                    <a:pt x="1284" y="79"/>
                    <a:pt x="1286" y="81"/>
                  </a:cubicBezTo>
                  <a:cubicBezTo>
                    <a:pt x="1280" y="83"/>
                    <a:pt x="1271" y="83"/>
                    <a:pt x="1264" y="84"/>
                  </a:cubicBezTo>
                  <a:cubicBezTo>
                    <a:pt x="1249" y="86"/>
                    <a:pt x="1235" y="88"/>
                    <a:pt x="1221" y="90"/>
                  </a:cubicBezTo>
                  <a:cubicBezTo>
                    <a:pt x="1184" y="95"/>
                    <a:pt x="1146" y="98"/>
                    <a:pt x="1110" y="103"/>
                  </a:cubicBezTo>
                  <a:cubicBezTo>
                    <a:pt x="1094" y="105"/>
                    <a:pt x="1078" y="107"/>
                    <a:pt x="1063" y="109"/>
                  </a:cubicBezTo>
                  <a:cubicBezTo>
                    <a:pt x="1066" y="110"/>
                    <a:pt x="1069" y="110"/>
                    <a:pt x="1073" y="111"/>
                  </a:cubicBezTo>
                  <a:cubicBezTo>
                    <a:pt x="1074" y="111"/>
                    <a:pt x="1076" y="111"/>
                    <a:pt x="1078" y="112"/>
                  </a:cubicBezTo>
                  <a:cubicBezTo>
                    <a:pt x="1080" y="111"/>
                    <a:pt x="1082" y="111"/>
                    <a:pt x="1082" y="111"/>
                  </a:cubicBezTo>
                  <a:cubicBezTo>
                    <a:pt x="1082" y="111"/>
                    <a:pt x="1082" y="111"/>
                    <a:pt x="1082" y="111"/>
                  </a:cubicBezTo>
                  <a:cubicBezTo>
                    <a:pt x="1083" y="111"/>
                    <a:pt x="1083" y="111"/>
                    <a:pt x="1084" y="111"/>
                  </a:cubicBezTo>
                  <a:cubicBezTo>
                    <a:pt x="1109" y="111"/>
                    <a:pt x="1135" y="110"/>
                    <a:pt x="1161" y="109"/>
                  </a:cubicBezTo>
                  <a:cubicBezTo>
                    <a:pt x="1174" y="109"/>
                    <a:pt x="1188" y="108"/>
                    <a:pt x="1202" y="108"/>
                  </a:cubicBezTo>
                  <a:cubicBezTo>
                    <a:pt x="1221" y="105"/>
                    <a:pt x="1240" y="102"/>
                    <a:pt x="1259" y="100"/>
                  </a:cubicBezTo>
                  <a:cubicBezTo>
                    <a:pt x="1287" y="97"/>
                    <a:pt x="1314" y="97"/>
                    <a:pt x="1342" y="97"/>
                  </a:cubicBezTo>
                  <a:cubicBezTo>
                    <a:pt x="1342" y="97"/>
                    <a:pt x="1343" y="98"/>
                    <a:pt x="1343" y="98"/>
                  </a:cubicBezTo>
                  <a:cubicBezTo>
                    <a:pt x="1350" y="93"/>
                    <a:pt x="1357" y="88"/>
                    <a:pt x="1350" y="82"/>
                  </a:cubicBezTo>
                  <a:cubicBezTo>
                    <a:pt x="1340" y="78"/>
                    <a:pt x="1328" y="74"/>
                    <a:pt x="1316" y="72"/>
                  </a:cubicBezTo>
                  <a:cubicBezTo>
                    <a:pt x="1308" y="70"/>
                    <a:pt x="1299" y="68"/>
                    <a:pt x="1291" y="67"/>
                  </a:cubicBezTo>
                  <a:moveTo>
                    <a:pt x="282" y="35"/>
                  </a:moveTo>
                  <a:cubicBezTo>
                    <a:pt x="282" y="35"/>
                    <a:pt x="282" y="36"/>
                    <a:pt x="281" y="36"/>
                  </a:cubicBezTo>
                  <a:cubicBezTo>
                    <a:pt x="272" y="39"/>
                    <a:pt x="266" y="47"/>
                    <a:pt x="261" y="52"/>
                  </a:cubicBezTo>
                  <a:cubicBezTo>
                    <a:pt x="259" y="54"/>
                    <a:pt x="258" y="55"/>
                    <a:pt x="258" y="57"/>
                  </a:cubicBezTo>
                  <a:cubicBezTo>
                    <a:pt x="282" y="55"/>
                    <a:pt x="306" y="53"/>
                    <a:pt x="329" y="52"/>
                  </a:cubicBezTo>
                  <a:cubicBezTo>
                    <a:pt x="366" y="49"/>
                    <a:pt x="403" y="47"/>
                    <a:pt x="440" y="46"/>
                  </a:cubicBezTo>
                  <a:cubicBezTo>
                    <a:pt x="467" y="46"/>
                    <a:pt x="494" y="44"/>
                    <a:pt x="520" y="42"/>
                  </a:cubicBezTo>
                  <a:cubicBezTo>
                    <a:pt x="542" y="42"/>
                    <a:pt x="562" y="40"/>
                    <a:pt x="583" y="38"/>
                  </a:cubicBezTo>
                  <a:cubicBezTo>
                    <a:pt x="589" y="38"/>
                    <a:pt x="594" y="38"/>
                    <a:pt x="600" y="37"/>
                  </a:cubicBezTo>
                  <a:cubicBezTo>
                    <a:pt x="602" y="37"/>
                    <a:pt x="603" y="36"/>
                    <a:pt x="605" y="36"/>
                  </a:cubicBezTo>
                  <a:cubicBezTo>
                    <a:pt x="589" y="36"/>
                    <a:pt x="573" y="37"/>
                    <a:pt x="558" y="38"/>
                  </a:cubicBezTo>
                  <a:cubicBezTo>
                    <a:pt x="543" y="38"/>
                    <a:pt x="528" y="39"/>
                    <a:pt x="513" y="39"/>
                  </a:cubicBezTo>
                  <a:cubicBezTo>
                    <a:pt x="497" y="39"/>
                    <a:pt x="480" y="38"/>
                    <a:pt x="465" y="38"/>
                  </a:cubicBezTo>
                  <a:cubicBezTo>
                    <a:pt x="452" y="37"/>
                    <a:pt x="440" y="37"/>
                    <a:pt x="428" y="37"/>
                  </a:cubicBezTo>
                  <a:cubicBezTo>
                    <a:pt x="424" y="37"/>
                    <a:pt x="420" y="37"/>
                    <a:pt x="416" y="37"/>
                  </a:cubicBezTo>
                  <a:cubicBezTo>
                    <a:pt x="414" y="38"/>
                    <a:pt x="412" y="38"/>
                    <a:pt x="410" y="38"/>
                  </a:cubicBezTo>
                  <a:cubicBezTo>
                    <a:pt x="398" y="40"/>
                    <a:pt x="385" y="43"/>
                    <a:pt x="372" y="43"/>
                  </a:cubicBezTo>
                  <a:cubicBezTo>
                    <a:pt x="367" y="43"/>
                    <a:pt x="362" y="42"/>
                    <a:pt x="356" y="41"/>
                  </a:cubicBezTo>
                  <a:cubicBezTo>
                    <a:pt x="349" y="40"/>
                    <a:pt x="341" y="38"/>
                    <a:pt x="333" y="36"/>
                  </a:cubicBezTo>
                  <a:cubicBezTo>
                    <a:pt x="316" y="36"/>
                    <a:pt x="299" y="36"/>
                    <a:pt x="282" y="35"/>
                  </a:cubicBezTo>
                  <a:moveTo>
                    <a:pt x="1034" y="23"/>
                  </a:moveTo>
                  <a:cubicBezTo>
                    <a:pt x="1033" y="23"/>
                    <a:pt x="1031" y="23"/>
                    <a:pt x="1030" y="23"/>
                  </a:cubicBezTo>
                  <a:cubicBezTo>
                    <a:pt x="1025" y="24"/>
                    <a:pt x="1019" y="24"/>
                    <a:pt x="1014" y="25"/>
                  </a:cubicBezTo>
                  <a:cubicBezTo>
                    <a:pt x="1011" y="25"/>
                    <a:pt x="1008" y="25"/>
                    <a:pt x="1005" y="26"/>
                  </a:cubicBezTo>
                  <a:cubicBezTo>
                    <a:pt x="1005" y="26"/>
                    <a:pt x="1004" y="26"/>
                    <a:pt x="1004" y="26"/>
                  </a:cubicBezTo>
                  <a:cubicBezTo>
                    <a:pt x="1003" y="26"/>
                    <a:pt x="1003" y="26"/>
                    <a:pt x="1003" y="26"/>
                  </a:cubicBezTo>
                  <a:cubicBezTo>
                    <a:pt x="995" y="27"/>
                    <a:pt x="987" y="27"/>
                    <a:pt x="979" y="28"/>
                  </a:cubicBezTo>
                  <a:cubicBezTo>
                    <a:pt x="949" y="31"/>
                    <a:pt x="918" y="33"/>
                    <a:pt x="888" y="36"/>
                  </a:cubicBezTo>
                  <a:cubicBezTo>
                    <a:pt x="857" y="39"/>
                    <a:pt x="826" y="42"/>
                    <a:pt x="795" y="45"/>
                  </a:cubicBezTo>
                  <a:cubicBezTo>
                    <a:pt x="792" y="45"/>
                    <a:pt x="769" y="46"/>
                    <a:pt x="773" y="49"/>
                  </a:cubicBezTo>
                  <a:cubicBezTo>
                    <a:pt x="774" y="50"/>
                    <a:pt x="782" y="50"/>
                    <a:pt x="785" y="50"/>
                  </a:cubicBezTo>
                  <a:cubicBezTo>
                    <a:pt x="792" y="51"/>
                    <a:pt x="798" y="52"/>
                    <a:pt x="805" y="53"/>
                  </a:cubicBezTo>
                  <a:cubicBezTo>
                    <a:pt x="825" y="54"/>
                    <a:pt x="845" y="54"/>
                    <a:pt x="865" y="55"/>
                  </a:cubicBezTo>
                  <a:cubicBezTo>
                    <a:pt x="919" y="52"/>
                    <a:pt x="973" y="47"/>
                    <a:pt x="1027" y="44"/>
                  </a:cubicBezTo>
                  <a:cubicBezTo>
                    <a:pt x="1053" y="43"/>
                    <a:pt x="1079" y="40"/>
                    <a:pt x="1105" y="37"/>
                  </a:cubicBezTo>
                  <a:cubicBezTo>
                    <a:pt x="1104" y="37"/>
                    <a:pt x="1104" y="37"/>
                    <a:pt x="1103" y="37"/>
                  </a:cubicBezTo>
                  <a:cubicBezTo>
                    <a:pt x="1090" y="34"/>
                    <a:pt x="1082" y="29"/>
                    <a:pt x="1069" y="26"/>
                  </a:cubicBezTo>
                  <a:cubicBezTo>
                    <a:pt x="1064" y="25"/>
                    <a:pt x="1058" y="24"/>
                    <a:pt x="1052" y="24"/>
                  </a:cubicBezTo>
                  <a:cubicBezTo>
                    <a:pt x="1047" y="24"/>
                    <a:pt x="1042" y="23"/>
                    <a:pt x="1034" y="23"/>
                  </a:cubicBezTo>
                  <a:moveTo>
                    <a:pt x="934" y="20"/>
                  </a:moveTo>
                  <a:cubicBezTo>
                    <a:pt x="923" y="20"/>
                    <a:pt x="913" y="21"/>
                    <a:pt x="903" y="22"/>
                  </a:cubicBezTo>
                  <a:cubicBezTo>
                    <a:pt x="902" y="22"/>
                    <a:pt x="902" y="22"/>
                    <a:pt x="901" y="22"/>
                  </a:cubicBezTo>
                  <a:cubicBezTo>
                    <a:pt x="916" y="22"/>
                    <a:pt x="931" y="22"/>
                    <a:pt x="946" y="21"/>
                  </a:cubicBezTo>
                  <a:cubicBezTo>
                    <a:pt x="949" y="21"/>
                    <a:pt x="952" y="21"/>
                    <a:pt x="955" y="21"/>
                  </a:cubicBezTo>
                  <a:cubicBezTo>
                    <a:pt x="948" y="21"/>
                    <a:pt x="941" y="20"/>
                    <a:pt x="934" y="20"/>
                  </a:cubicBezTo>
                  <a:moveTo>
                    <a:pt x="574" y="10"/>
                  </a:moveTo>
                  <a:cubicBezTo>
                    <a:pt x="571" y="11"/>
                    <a:pt x="568" y="11"/>
                    <a:pt x="565" y="11"/>
                  </a:cubicBezTo>
                  <a:cubicBezTo>
                    <a:pt x="562" y="11"/>
                    <a:pt x="559" y="11"/>
                    <a:pt x="556" y="11"/>
                  </a:cubicBezTo>
                  <a:cubicBezTo>
                    <a:pt x="555" y="11"/>
                    <a:pt x="555" y="11"/>
                    <a:pt x="554" y="11"/>
                  </a:cubicBezTo>
                  <a:cubicBezTo>
                    <a:pt x="535" y="11"/>
                    <a:pt x="519" y="11"/>
                    <a:pt x="500" y="14"/>
                  </a:cubicBezTo>
                  <a:cubicBezTo>
                    <a:pt x="496" y="14"/>
                    <a:pt x="492" y="15"/>
                    <a:pt x="488" y="16"/>
                  </a:cubicBezTo>
                  <a:cubicBezTo>
                    <a:pt x="500" y="15"/>
                    <a:pt x="512" y="14"/>
                    <a:pt x="525" y="14"/>
                  </a:cubicBezTo>
                  <a:cubicBezTo>
                    <a:pt x="540" y="13"/>
                    <a:pt x="555" y="13"/>
                    <a:pt x="570" y="12"/>
                  </a:cubicBezTo>
                  <a:cubicBezTo>
                    <a:pt x="571" y="12"/>
                    <a:pt x="573" y="11"/>
                    <a:pt x="574" y="10"/>
                  </a:cubicBezTo>
                  <a:moveTo>
                    <a:pt x="741" y="0"/>
                  </a:moveTo>
                  <a:cubicBezTo>
                    <a:pt x="708" y="0"/>
                    <a:pt x="679" y="6"/>
                    <a:pt x="647" y="9"/>
                  </a:cubicBezTo>
                  <a:cubicBezTo>
                    <a:pt x="644" y="9"/>
                    <a:pt x="640" y="10"/>
                    <a:pt x="637" y="10"/>
                  </a:cubicBezTo>
                  <a:cubicBezTo>
                    <a:pt x="691" y="8"/>
                    <a:pt x="745" y="5"/>
                    <a:pt x="798" y="2"/>
                  </a:cubicBezTo>
                  <a:cubicBezTo>
                    <a:pt x="797" y="2"/>
                    <a:pt x="796" y="2"/>
                    <a:pt x="795" y="2"/>
                  </a:cubicBezTo>
                  <a:cubicBezTo>
                    <a:pt x="781" y="2"/>
                    <a:pt x="767" y="1"/>
                    <a:pt x="752" y="1"/>
                  </a:cubicBezTo>
                  <a:cubicBezTo>
                    <a:pt x="748" y="0"/>
                    <a:pt x="744" y="0"/>
                    <a:pt x="74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8" name="Freeform 67">
              <a:extLst>
                <a:ext uri="{FF2B5EF4-FFF2-40B4-BE49-F238E27FC236}">
                  <a16:creationId xmlns:a16="http://schemas.microsoft.com/office/drawing/2014/main" id="{C0538C21-2961-483E-B1BC-79ADFB84A141}"/>
                </a:ext>
              </a:extLst>
            </p:cNvPr>
            <p:cNvSpPr/>
            <p:nvPr/>
          </p:nvSpPr>
          <p:spPr bwMode="auto">
            <a:xfrm>
              <a:off x="5808663" y="-309563"/>
              <a:ext cx="1114425" cy="80963"/>
            </a:xfrm>
            <a:custGeom>
              <a:avLst/>
              <a:gdLst>
                <a:gd name="T0" fmla="*/ 210 w 263"/>
                <a:gd name="T1" fmla="*/ 0 h 19"/>
                <a:gd name="T2" fmla="*/ 107 w 263"/>
                <a:gd name="T3" fmla="*/ 2 h 19"/>
                <a:gd name="T4" fmla="*/ 0 w 263"/>
                <a:gd name="T5" fmla="*/ 11 h 19"/>
                <a:gd name="T6" fmla="*/ 21 w 263"/>
                <a:gd name="T7" fmla="*/ 15 h 19"/>
                <a:gd name="T8" fmla="*/ 24 w 263"/>
                <a:gd name="T9" fmla="*/ 15 h 19"/>
                <a:gd name="T10" fmla="*/ 57 w 263"/>
                <a:gd name="T11" fmla="*/ 12 h 19"/>
                <a:gd name="T12" fmla="*/ 100 w 263"/>
                <a:gd name="T13" fmla="*/ 8 h 19"/>
                <a:gd name="T14" fmla="*/ 114 w 263"/>
                <a:gd name="T15" fmla="*/ 9 h 19"/>
                <a:gd name="T16" fmla="*/ 190 w 263"/>
                <a:gd name="T17" fmla="*/ 8 h 19"/>
                <a:gd name="T18" fmla="*/ 230 w 263"/>
                <a:gd name="T19" fmla="*/ 18 h 19"/>
                <a:gd name="T20" fmla="*/ 233 w 263"/>
                <a:gd name="T21" fmla="*/ 19 h 19"/>
                <a:gd name="T22" fmla="*/ 244 w 263"/>
                <a:gd name="T23" fmla="*/ 17 h 19"/>
                <a:gd name="T24" fmla="*/ 249 w 263"/>
                <a:gd name="T25" fmla="*/ 7 h 19"/>
                <a:gd name="T26" fmla="*/ 210 w 263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19">
                  <a:moveTo>
                    <a:pt x="210" y="0"/>
                  </a:moveTo>
                  <a:cubicBezTo>
                    <a:pt x="176" y="0"/>
                    <a:pt x="141" y="0"/>
                    <a:pt x="107" y="2"/>
                  </a:cubicBezTo>
                  <a:cubicBezTo>
                    <a:pt x="71" y="4"/>
                    <a:pt x="36" y="8"/>
                    <a:pt x="0" y="11"/>
                  </a:cubicBezTo>
                  <a:cubicBezTo>
                    <a:pt x="7" y="13"/>
                    <a:pt x="14" y="15"/>
                    <a:pt x="21" y="15"/>
                  </a:cubicBezTo>
                  <a:cubicBezTo>
                    <a:pt x="22" y="15"/>
                    <a:pt x="23" y="15"/>
                    <a:pt x="24" y="15"/>
                  </a:cubicBezTo>
                  <a:cubicBezTo>
                    <a:pt x="35" y="14"/>
                    <a:pt x="46" y="13"/>
                    <a:pt x="57" y="12"/>
                  </a:cubicBezTo>
                  <a:cubicBezTo>
                    <a:pt x="66" y="11"/>
                    <a:pt x="85" y="8"/>
                    <a:pt x="100" y="8"/>
                  </a:cubicBezTo>
                  <a:cubicBezTo>
                    <a:pt x="105" y="8"/>
                    <a:pt x="110" y="8"/>
                    <a:pt x="114" y="9"/>
                  </a:cubicBezTo>
                  <a:cubicBezTo>
                    <a:pt x="139" y="8"/>
                    <a:pt x="165" y="8"/>
                    <a:pt x="190" y="8"/>
                  </a:cubicBezTo>
                  <a:cubicBezTo>
                    <a:pt x="201" y="13"/>
                    <a:pt x="217" y="14"/>
                    <a:pt x="230" y="18"/>
                  </a:cubicBezTo>
                  <a:cubicBezTo>
                    <a:pt x="231" y="18"/>
                    <a:pt x="232" y="18"/>
                    <a:pt x="233" y="19"/>
                  </a:cubicBezTo>
                  <a:cubicBezTo>
                    <a:pt x="237" y="18"/>
                    <a:pt x="241" y="18"/>
                    <a:pt x="244" y="17"/>
                  </a:cubicBezTo>
                  <a:cubicBezTo>
                    <a:pt x="252" y="15"/>
                    <a:pt x="263" y="9"/>
                    <a:pt x="249" y="7"/>
                  </a:cubicBezTo>
                  <a:cubicBezTo>
                    <a:pt x="236" y="4"/>
                    <a:pt x="220" y="3"/>
                    <a:pt x="210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9" name="Freeform 68">
              <a:extLst>
                <a:ext uri="{FF2B5EF4-FFF2-40B4-BE49-F238E27FC236}">
                  <a16:creationId xmlns:a16="http://schemas.microsoft.com/office/drawing/2014/main" id="{68AC651F-C3DD-4ECE-A4E9-A2F5E0092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3688" y="-274638"/>
              <a:ext cx="5011738" cy="319088"/>
            </a:xfrm>
            <a:custGeom>
              <a:avLst/>
              <a:gdLst>
                <a:gd name="T0" fmla="*/ 1120 w 1182"/>
                <a:gd name="T1" fmla="*/ 44 h 75"/>
                <a:gd name="T2" fmla="*/ 1114 w 1182"/>
                <a:gd name="T3" fmla="*/ 45 h 75"/>
                <a:gd name="T4" fmla="*/ 1013 w 1182"/>
                <a:gd name="T5" fmla="*/ 60 h 75"/>
                <a:gd name="T6" fmla="*/ 965 w 1182"/>
                <a:gd name="T7" fmla="*/ 70 h 75"/>
                <a:gd name="T8" fmla="*/ 953 w 1182"/>
                <a:gd name="T9" fmla="*/ 75 h 75"/>
                <a:gd name="T10" fmla="*/ 959 w 1182"/>
                <a:gd name="T11" fmla="*/ 75 h 75"/>
                <a:gd name="T12" fmla="*/ 1006 w 1182"/>
                <a:gd name="T13" fmla="*/ 69 h 75"/>
                <a:gd name="T14" fmla="*/ 1117 w 1182"/>
                <a:gd name="T15" fmla="*/ 56 h 75"/>
                <a:gd name="T16" fmla="*/ 1160 w 1182"/>
                <a:gd name="T17" fmla="*/ 50 h 75"/>
                <a:gd name="T18" fmla="*/ 1182 w 1182"/>
                <a:gd name="T19" fmla="*/ 47 h 75"/>
                <a:gd name="T20" fmla="*/ 1158 w 1182"/>
                <a:gd name="T21" fmla="*/ 45 h 75"/>
                <a:gd name="T22" fmla="*/ 1120 w 1182"/>
                <a:gd name="T23" fmla="*/ 44 h 75"/>
                <a:gd name="T24" fmla="*/ 590 w 1182"/>
                <a:gd name="T25" fmla="*/ 40 h 75"/>
                <a:gd name="T26" fmla="*/ 412 w 1182"/>
                <a:gd name="T27" fmla="*/ 41 h 75"/>
                <a:gd name="T28" fmla="*/ 342 w 1182"/>
                <a:gd name="T29" fmla="*/ 47 h 75"/>
                <a:gd name="T30" fmla="*/ 239 w 1182"/>
                <a:gd name="T31" fmla="*/ 51 h 75"/>
                <a:gd name="T32" fmla="*/ 147 w 1182"/>
                <a:gd name="T33" fmla="*/ 56 h 75"/>
                <a:gd name="T34" fmla="*/ 73 w 1182"/>
                <a:gd name="T35" fmla="*/ 64 h 75"/>
                <a:gd name="T36" fmla="*/ 0 w 1182"/>
                <a:gd name="T37" fmla="*/ 70 h 75"/>
                <a:gd name="T38" fmla="*/ 43 w 1182"/>
                <a:gd name="T39" fmla="*/ 70 h 75"/>
                <a:gd name="T40" fmla="*/ 81 w 1182"/>
                <a:gd name="T41" fmla="*/ 70 h 75"/>
                <a:gd name="T42" fmla="*/ 82 w 1182"/>
                <a:gd name="T43" fmla="*/ 70 h 75"/>
                <a:gd name="T44" fmla="*/ 90 w 1182"/>
                <a:gd name="T45" fmla="*/ 70 h 75"/>
                <a:gd name="T46" fmla="*/ 205 w 1182"/>
                <a:gd name="T47" fmla="*/ 62 h 75"/>
                <a:gd name="T48" fmla="*/ 309 w 1182"/>
                <a:gd name="T49" fmla="*/ 54 h 75"/>
                <a:gd name="T50" fmla="*/ 514 w 1182"/>
                <a:gd name="T51" fmla="*/ 44 h 75"/>
                <a:gd name="T52" fmla="*/ 571 w 1182"/>
                <a:gd name="T53" fmla="*/ 42 h 75"/>
                <a:gd name="T54" fmla="*/ 590 w 1182"/>
                <a:gd name="T55" fmla="*/ 40 h 75"/>
                <a:gd name="T56" fmla="*/ 1101 w 1182"/>
                <a:gd name="T57" fmla="*/ 0 h 75"/>
                <a:gd name="T58" fmla="*/ 1058 w 1182"/>
                <a:gd name="T59" fmla="*/ 4 h 75"/>
                <a:gd name="T60" fmla="*/ 1025 w 1182"/>
                <a:gd name="T61" fmla="*/ 7 h 75"/>
                <a:gd name="T62" fmla="*/ 1022 w 1182"/>
                <a:gd name="T63" fmla="*/ 7 h 75"/>
                <a:gd name="T64" fmla="*/ 1001 w 1182"/>
                <a:gd name="T65" fmla="*/ 3 h 75"/>
                <a:gd name="T66" fmla="*/ 923 w 1182"/>
                <a:gd name="T67" fmla="*/ 10 h 75"/>
                <a:gd name="T68" fmla="*/ 761 w 1182"/>
                <a:gd name="T69" fmla="*/ 21 h 75"/>
                <a:gd name="T70" fmla="*/ 780 w 1182"/>
                <a:gd name="T71" fmla="*/ 22 h 75"/>
                <a:gd name="T72" fmla="*/ 863 w 1182"/>
                <a:gd name="T73" fmla="*/ 25 h 75"/>
                <a:gd name="T74" fmla="*/ 897 w 1182"/>
                <a:gd name="T75" fmla="*/ 26 h 75"/>
                <a:gd name="T76" fmla="*/ 902 w 1182"/>
                <a:gd name="T77" fmla="*/ 26 h 75"/>
                <a:gd name="T78" fmla="*/ 1088 w 1182"/>
                <a:gd name="T79" fmla="*/ 3 h 75"/>
                <a:gd name="T80" fmla="*/ 1115 w 1182"/>
                <a:gd name="T81" fmla="*/ 1 h 75"/>
                <a:gd name="T82" fmla="*/ 1101 w 1182"/>
                <a:gd name="T8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2" h="75">
                  <a:moveTo>
                    <a:pt x="1120" y="44"/>
                  </a:moveTo>
                  <a:cubicBezTo>
                    <a:pt x="1118" y="44"/>
                    <a:pt x="1116" y="45"/>
                    <a:pt x="1114" y="45"/>
                  </a:cubicBezTo>
                  <a:cubicBezTo>
                    <a:pt x="1080" y="49"/>
                    <a:pt x="1046" y="54"/>
                    <a:pt x="1013" y="60"/>
                  </a:cubicBezTo>
                  <a:cubicBezTo>
                    <a:pt x="997" y="63"/>
                    <a:pt x="981" y="66"/>
                    <a:pt x="965" y="70"/>
                  </a:cubicBezTo>
                  <a:cubicBezTo>
                    <a:pt x="961" y="71"/>
                    <a:pt x="957" y="72"/>
                    <a:pt x="953" y="75"/>
                  </a:cubicBezTo>
                  <a:cubicBezTo>
                    <a:pt x="955" y="75"/>
                    <a:pt x="957" y="75"/>
                    <a:pt x="959" y="75"/>
                  </a:cubicBezTo>
                  <a:cubicBezTo>
                    <a:pt x="974" y="73"/>
                    <a:pt x="990" y="71"/>
                    <a:pt x="1006" y="69"/>
                  </a:cubicBezTo>
                  <a:cubicBezTo>
                    <a:pt x="1042" y="64"/>
                    <a:pt x="1080" y="61"/>
                    <a:pt x="1117" y="56"/>
                  </a:cubicBezTo>
                  <a:cubicBezTo>
                    <a:pt x="1131" y="54"/>
                    <a:pt x="1145" y="52"/>
                    <a:pt x="1160" y="50"/>
                  </a:cubicBezTo>
                  <a:cubicBezTo>
                    <a:pt x="1167" y="49"/>
                    <a:pt x="1176" y="49"/>
                    <a:pt x="1182" y="47"/>
                  </a:cubicBezTo>
                  <a:cubicBezTo>
                    <a:pt x="1180" y="45"/>
                    <a:pt x="1161" y="45"/>
                    <a:pt x="1158" y="45"/>
                  </a:cubicBezTo>
                  <a:cubicBezTo>
                    <a:pt x="1146" y="44"/>
                    <a:pt x="1133" y="44"/>
                    <a:pt x="1120" y="44"/>
                  </a:cubicBezTo>
                  <a:moveTo>
                    <a:pt x="590" y="40"/>
                  </a:moveTo>
                  <a:cubicBezTo>
                    <a:pt x="531" y="41"/>
                    <a:pt x="471" y="41"/>
                    <a:pt x="412" y="41"/>
                  </a:cubicBezTo>
                  <a:cubicBezTo>
                    <a:pt x="389" y="43"/>
                    <a:pt x="365" y="45"/>
                    <a:pt x="342" y="47"/>
                  </a:cubicBezTo>
                  <a:cubicBezTo>
                    <a:pt x="307" y="48"/>
                    <a:pt x="274" y="50"/>
                    <a:pt x="239" y="51"/>
                  </a:cubicBezTo>
                  <a:cubicBezTo>
                    <a:pt x="209" y="52"/>
                    <a:pt x="177" y="52"/>
                    <a:pt x="147" y="56"/>
                  </a:cubicBezTo>
                  <a:cubicBezTo>
                    <a:pt x="123" y="60"/>
                    <a:pt x="98" y="62"/>
                    <a:pt x="73" y="64"/>
                  </a:cubicBezTo>
                  <a:cubicBezTo>
                    <a:pt x="48" y="66"/>
                    <a:pt x="24" y="68"/>
                    <a:pt x="0" y="70"/>
                  </a:cubicBezTo>
                  <a:cubicBezTo>
                    <a:pt x="15" y="70"/>
                    <a:pt x="29" y="70"/>
                    <a:pt x="43" y="70"/>
                  </a:cubicBezTo>
                  <a:cubicBezTo>
                    <a:pt x="56" y="70"/>
                    <a:pt x="68" y="70"/>
                    <a:pt x="81" y="70"/>
                  </a:cubicBezTo>
                  <a:cubicBezTo>
                    <a:pt x="81" y="70"/>
                    <a:pt x="82" y="70"/>
                    <a:pt x="82" y="70"/>
                  </a:cubicBezTo>
                  <a:cubicBezTo>
                    <a:pt x="85" y="70"/>
                    <a:pt x="88" y="70"/>
                    <a:pt x="90" y="70"/>
                  </a:cubicBezTo>
                  <a:cubicBezTo>
                    <a:pt x="129" y="67"/>
                    <a:pt x="167" y="64"/>
                    <a:pt x="205" y="62"/>
                  </a:cubicBezTo>
                  <a:cubicBezTo>
                    <a:pt x="240" y="59"/>
                    <a:pt x="274" y="56"/>
                    <a:pt x="309" y="54"/>
                  </a:cubicBezTo>
                  <a:cubicBezTo>
                    <a:pt x="377" y="49"/>
                    <a:pt x="445" y="47"/>
                    <a:pt x="514" y="44"/>
                  </a:cubicBezTo>
                  <a:cubicBezTo>
                    <a:pt x="533" y="44"/>
                    <a:pt x="552" y="43"/>
                    <a:pt x="571" y="42"/>
                  </a:cubicBezTo>
                  <a:cubicBezTo>
                    <a:pt x="577" y="42"/>
                    <a:pt x="584" y="41"/>
                    <a:pt x="590" y="40"/>
                  </a:cubicBezTo>
                  <a:moveTo>
                    <a:pt x="1101" y="0"/>
                  </a:moveTo>
                  <a:cubicBezTo>
                    <a:pt x="1086" y="0"/>
                    <a:pt x="1067" y="3"/>
                    <a:pt x="1058" y="4"/>
                  </a:cubicBezTo>
                  <a:cubicBezTo>
                    <a:pt x="1047" y="5"/>
                    <a:pt x="1036" y="6"/>
                    <a:pt x="1025" y="7"/>
                  </a:cubicBezTo>
                  <a:cubicBezTo>
                    <a:pt x="1024" y="7"/>
                    <a:pt x="1023" y="7"/>
                    <a:pt x="1022" y="7"/>
                  </a:cubicBezTo>
                  <a:cubicBezTo>
                    <a:pt x="1015" y="7"/>
                    <a:pt x="1008" y="5"/>
                    <a:pt x="1001" y="3"/>
                  </a:cubicBezTo>
                  <a:cubicBezTo>
                    <a:pt x="975" y="6"/>
                    <a:pt x="949" y="9"/>
                    <a:pt x="923" y="10"/>
                  </a:cubicBezTo>
                  <a:cubicBezTo>
                    <a:pt x="869" y="13"/>
                    <a:pt x="815" y="18"/>
                    <a:pt x="761" y="21"/>
                  </a:cubicBezTo>
                  <a:cubicBezTo>
                    <a:pt x="768" y="22"/>
                    <a:pt x="774" y="22"/>
                    <a:pt x="780" y="22"/>
                  </a:cubicBezTo>
                  <a:cubicBezTo>
                    <a:pt x="808" y="24"/>
                    <a:pt x="836" y="24"/>
                    <a:pt x="863" y="25"/>
                  </a:cubicBezTo>
                  <a:cubicBezTo>
                    <a:pt x="870" y="25"/>
                    <a:pt x="889" y="25"/>
                    <a:pt x="897" y="26"/>
                  </a:cubicBezTo>
                  <a:cubicBezTo>
                    <a:pt x="899" y="26"/>
                    <a:pt x="901" y="26"/>
                    <a:pt x="902" y="26"/>
                  </a:cubicBezTo>
                  <a:cubicBezTo>
                    <a:pt x="965" y="21"/>
                    <a:pt x="1026" y="8"/>
                    <a:pt x="1088" y="3"/>
                  </a:cubicBezTo>
                  <a:cubicBezTo>
                    <a:pt x="1097" y="2"/>
                    <a:pt x="1106" y="2"/>
                    <a:pt x="1115" y="1"/>
                  </a:cubicBezTo>
                  <a:cubicBezTo>
                    <a:pt x="1111" y="0"/>
                    <a:pt x="1106" y="0"/>
                    <a:pt x="110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C34E45C1-7D40-488F-A246-2733D24B5A74}"/>
                </a:ext>
              </a:extLst>
            </p:cNvPr>
            <p:cNvSpPr/>
            <p:nvPr/>
          </p:nvSpPr>
          <p:spPr bwMode="auto">
            <a:xfrm>
              <a:off x="1063626" y="22225"/>
              <a:ext cx="363538" cy="22225"/>
            </a:xfrm>
            <a:custGeom>
              <a:avLst/>
              <a:gdLst>
                <a:gd name="T0" fmla="*/ 81 w 86"/>
                <a:gd name="T1" fmla="*/ 0 h 5"/>
                <a:gd name="T2" fmla="*/ 23 w 86"/>
                <a:gd name="T3" fmla="*/ 2 h 5"/>
                <a:gd name="T4" fmla="*/ 6 w 86"/>
                <a:gd name="T5" fmla="*/ 4 h 5"/>
                <a:gd name="T6" fmla="*/ 0 w 86"/>
                <a:gd name="T7" fmla="*/ 5 h 5"/>
                <a:gd name="T8" fmla="*/ 67 w 86"/>
                <a:gd name="T9" fmla="*/ 3 h 5"/>
                <a:gd name="T10" fmla="*/ 86 w 86"/>
                <a:gd name="T11" fmla="*/ 2 h 5"/>
                <a:gd name="T12" fmla="*/ 81 w 86"/>
                <a:gd name="T13" fmla="*/ 1 h 5"/>
                <a:gd name="T14" fmla="*/ 81 w 8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">
                  <a:moveTo>
                    <a:pt x="81" y="0"/>
                  </a:moveTo>
                  <a:cubicBezTo>
                    <a:pt x="62" y="0"/>
                    <a:pt x="43" y="1"/>
                    <a:pt x="23" y="2"/>
                  </a:cubicBezTo>
                  <a:cubicBezTo>
                    <a:pt x="17" y="2"/>
                    <a:pt x="12" y="2"/>
                    <a:pt x="6" y="4"/>
                  </a:cubicBezTo>
                  <a:cubicBezTo>
                    <a:pt x="3" y="4"/>
                    <a:pt x="2" y="5"/>
                    <a:pt x="0" y="5"/>
                  </a:cubicBezTo>
                  <a:cubicBezTo>
                    <a:pt x="23" y="5"/>
                    <a:pt x="45" y="4"/>
                    <a:pt x="67" y="3"/>
                  </a:cubicBezTo>
                  <a:cubicBezTo>
                    <a:pt x="73" y="3"/>
                    <a:pt x="80" y="2"/>
                    <a:pt x="86" y="2"/>
                  </a:cubicBezTo>
                  <a:cubicBezTo>
                    <a:pt x="84" y="2"/>
                    <a:pt x="82" y="1"/>
                    <a:pt x="81" y="1"/>
                  </a:cubicBezTo>
                  <a:cubicBezTo>
                    <a:pt x="81" y="1"/>
                    <a:pt x="81" y="0"/>
                    <a:pt x="8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691B6895-94B2-4762-A6E3-0C35F31F6AAF}"/>
                </a:ext>
              </a:extLst>
            </p:cNvPr>
            <p:cNvSpPr/>
            <p:nvPr/>
          </p:nvSpPr>
          <p:spPr bwMode="auto">
            <a:xfrm>
              <a:off x="1406526" y="22225"/>
              <a:ext cx="157163" cy="7938"/>
            </a:xfrm>
            <a:custGeom>
              <a:avLst/>
              <a:gdLst>
                <a:gd name="T0" fmla="*/ 37 w 37"/>
                <a:gd name="T1" fmla="*/ 0 h 2"/>
                <a:gd name="T2" fmla="*/ 9 w 37"/>
                <a:gd name="T3" fmla="*/ 0 h 2"/>
                <a:gd name="T4" fmla="*/ 0 w 37"/>
                <a:gd name="T5" fmla="*/ 0 h 2"/>
                <a:gd name="T6" fmla="*/ 0 w 37"/>
                <a:gd name="T7" fmla="*/ 1 h 2"/>
                <a:gd name="T8" fmla="*/ 5 w 37"/>
                <a:gd name="T9" fmla="*/ 2 h 2"/>
                <a:gd name="T10" fmla="*/ 37 w 37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">
                  <a:moveTo>
                    <a:pt x="37" y="0"/>
                  </a:moveTo>
                  <a:cubicBezTo>
                    <a:pt x="28" y="0"/>
                    <a:pt x="18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3" y="2"/>
                    <a:pt x="5" y="2"/>
                  </a:cubicBezTo>
                  <a:cubicBezTo>
                    <a:pt x="16" y="1"/>
                    <a:pt x="26" y="1"/>
                    <a:pt x="3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3BC94E20-376C-463D-AAFD-92A11BE87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6" y="44450"/>
              <a:ext cx="852488" cy="271463"/>
            </a:xfrm>
            <a:custGeom>
              <a:avLst/>
              <a:gdLst>
                <a:gd name="T0" fmla="*/ 191 w 201"/>
                <a:gd name="T1" fmla="*/ 50 h 64"/>
                <a:gd name="T2" fmla="*/ 169 w 201"/>
                <a:gd name="T3" fmla="*/ 52 h 64"/>
                <a:gd name="T4" fmla="*/ 138 w 201"/>
                <a:gd name="T5" fmla="*/ 55 h 64"/>
                <a:gd name="T6" fmla="*/ 81 w 201"/>
                <a:gd name="T7" fmla="*/ 64 h 64"/>
                <a:gd name="T8" fmla="*/ 122 w 201"/>
                <a:gd name="T9" fmla="*/ 61 h 64"/>
                <a:gd name="T10" fmla="*/ 176 w 201"/>
                <a:gd name="T11" fmla="*/ 59 h 64"/>
                <a:gd name="T12" fmla="*/ 201 w 201"/>
                <a:gd name="T13" fmla="*/ 52 h 64"/>
                <a:gd name="T14" fmla="*/ 191 w 201"/>
                <a:gd name="T15" fmla="*/ 50 h 64"/>
                <a:gd name="T16" fmla="*/ 3 w 201"/>
                <a:gd name="T17" fmla="*/ 0 h 64"/>
                <a:gd name="T18" fmla="*/ 0 w 201"/>
                <a:gd name="T19" fmla="*/ 0 h 64"/>
                <a:gd name="T20" fmla="*/ 1 w 201"/>
                <a:gd name="T21" fmla="*/ 0 h 64"/>
                <a:gd name="T22" fmla="*/ 3 w 201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64">
                  <a:moveTo>
                    <a:pt x="191" y="50"/>
                  </a:moveTo>
                  <a:cubicBezTo>
                    <a:pt x="183" y="50"/>
                    <a:pt x="175" y="52"/>
                    <a:pt x="169" y="52"/>
                  </a:cubicBezTo>
                  <a:cubicBezTo>
                    <a:pt x="159" y="53"/>
                    <a:pt x="148" y="54"/>
                    <a:pt x="138" y="55"/>
                  </a:cubicBezTo>
                  <a:cubicBezTo>
                    <a:pt x="119" y="58"/>
                    <a:pt x="100" y="61"/>
                    <a:pt x="81" y="64"/>
                  </a:cubicBezTo>
                  <a:cubicBezTo>
                    <a:pt x="94" y="63"/>
                    <a:pt x="108" y="62"/>
                    <a:pt x="122" y="61"/>
                  </a:cubicBezTo>
                  <a:cubicBezTo>
                    <a:pt x="140" y="60"/>
                    <a:pt x="158" y="59"/>
                    <a:pt x="176" y="59"/>
                  </a:cubicBezTo>
                  <a:cubicBezTo>
                    <a:pt x="185" y="57"/>
                    <a:pt x="193" y="55"/>
                    <a:pt x="201" y="52"/>
                  </a:cubicBezTo>
                  <a:cubicBezTo>
                    <a:pt x="198" y="51"/>
                    <a:pt x="195" y="50"/>
                    <a:pt x="191" y="50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3" name="Freeform 72">
              <a:extLst>
                <a:ext uri="{FF2B5EF4-FFF2-40B4-BE49-F238E27FC236}">
                  <a16:creationId xmlns:a16="http://schemas.microsoft.com/office/drawing/2014/main" id="{28E18508-4ADD-469D-9FDE-0E255B633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126" y="188913"/>
              <a:ext cx="4792663" cy="114300"/>
            </a:xfrm>
            <a:custGeom>
              <a:avLst/>
              <a:gdLst>
                <a:gd name="T0" fmla="*/ 1130 w 1130"/>
                <a:gd name="T1" fmla="*/ 4 h 27"/>
                <a:gd name="T2" fmla="*/ 1078 w 1130"/>
                <a:gd name="T3" fmla="*/ 14 h 27"/>
                <a:gd name="T4" fmla="*/ 1068 w 1130"/>
                <a:gd name="T5" fmla="*/ 17 h 27"/>
                <a:gd name="T6" fmla="*/ 1098 w 1130"/>
                <a:gd name="T7" fmla="*/ 12 h 27"/>
                <a:gd name="T8" fmla="*/ 1130 w 1130"/>
                <a:gd name="T9" fmla="*/ 4 h 27"/>
                <a:gd name="T10" fmla="*/ 183 w 1130"/>
                <a:gd name="T11" fmla="*/ 0 h 27"/>
                <a:gd name="T12" fmla="*/ 171 w 1130"/>
                <a:gd name="T13" fmla="*/ 0 h 27"/>
                <a:gd name="T14" fmla="*/ 26 w 1130"/>
                <a:gd name="T15" fmla="*/ 17 h 27"/>
                <a:gd name="T16" fmla="*/ 0 w 1130"/>
                <a:gd name="T17" fmla="*/ 21 h 27"/>
                <a:gd name="T18" fmla="*/ 31 w 1130"/>
                <a:gd name="T19" fmla="*/ 18 h 27"/>
                <a:gd name="T20" fmla="*/ 53 w 1130"/>
                <a:gd name="T21" fmla="*/ 16 h 27"/>
                <a:gd name="T22" fmla="*/ 63 w 1130"/>
                <a:gd name="T23" fmla="*/ 18 h 27"/>
                <a:gd name="T24" fmla="*/ 38 w 1130"/>
                <a:gd name="T25" fmla="*/ 25 h 27"/>
                <a:gd name="T26" fmla="*/ 64 w 1130"/>
                <a:gd name="T27" fmla="*/ 25 h 27"/>
                <a:gd name="T28" fmla="*/ 120 w 1130"/>
                <a:gd name="T29" fmla="*/ 25 h 27"/>
                <a:gd name="T30" fmla="*/ 299 w 1130"/>
                <a:gd name="T31" fmla="*/ 27 h 27"/>
                <a:gd name="T32" fmla="*/ 396 w 1130"/>
                <a:gd name="T33" fmla="*/ 27 h 27"/>
                <a:gd name="T34" fmla="*/ 415 w 1130"/>
                <a:gd name="T35" fmla="*/ 26 h 27"/>
                <a:gd name="T36" fmla="*/ 514 w 1130"/>
                <a:gd name="T37" fmla="*/ 17 h 27"/>
                <a:gd name="T38" fmla="*/ 591 w 1130"/>
                <a:gd name="T39" fmla="*/ 7 h 27"/>
                <a:gd name="T40" fmla="*/ 612 w 1130"/>
                <a:gd name="T41" fmla="*/ 3 h 27"/>
                <a:gd name="T42" fmla="*/ 618 w 1130"/>
                <a:gd name="T43" fmla="*/ 2 h 27"/>
                <a:gd name="T44" fmla="*/ 560 w 1130"/>
                <a:gd name="T45" fmla="*/ 6 h 27"/>
                <a:gd name="T46" fmla="*/ 505 w 1130"/>
                <a:gd name="T47" fmla="*/ 8 h 27"/>
                <a:gd name="T48" fmla="*/ 445 w 1130"/>
                <a:gd name="T49" fmla="*/ 6 h 27"/>
                <a:gd name="T50" fmla="*/ 400 w 1130"/>
                <a:gd name="T51" fmla="*/ 4 h 27"/>
                <a:gd name="T52" fmla="*/ 380 w 1130"/>
                <a:gd name="T53" fmla="*/ 4 h 27"/>
                <a:gd name="T54" fmla="*/ 378 w 1130"/>
                <a:gd name="T55" fmla="*/ 4 h 27"/>
                <a:gd name="T56" fmla="*/ 315 w 1130"/>
                <a:gd name="T57" fmla="*/ 2 h 27"/>
                <a:gd name="T58" fmla="*/ 188 w 1130"/>
                <a:gd name="T59" fmla="*/ 0 h 27"/>
                <a:gd name="T60" fmla="*/ 183 w 11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0" h="27">
                  <a:moveTo>
                    <a:pt x="1130" y="4"/>
                  </a:moveTo>
                  <a:cubicBezTo>
                    <a:pt x="1113" y="7"/>
                    <a:pt x="1095" y="10"/>
                    <a:pt x="1078" y="14"/>
                  </a:cubicBezTo>
                  <a:cubicBezTo>
                    <a:pt x="1075" y="15"/>
                    <a:pt x="1071" y="16"/>
                    <a:pt x="1068" y="17"/>
                  </a:cubicBezTo>
                  <a:cubicBezTo>
                    <a:pt x="1078" y="15"/>
                    <a:pt x="1088" y="14"/>
                    <a:pt x="1098" y="12"/>
                  </a:cubicBezTo>
                  <a:cubicBezTo>
                    <a:pt x="1102" y="11"/>
                    <a:pt x="1126" y="7"/>
                    <a:pt x="1130" y="4"/>
                  </a:cubicBezTo>
                  <a:moveTo>
                    <a:pt x="183" y="0"/>
                  </a:moveTo>
                  <a:cubicBezTo>
                    <a:pt x="179" y="0"/>
                    <a:pt x="175" y="0"/>
                    <a:pt x="171" y="0"/>
                  </a:cubicBezTo>
                  <a:cubicBezTo>
                    <a:pt x="123" y="5"/>
                    <a:pt x="74" y="10"/>
                    <a:pt x="26" y="17"/>
                  </a:cubicBezTo>
                  <a:cubicBezTo>
                    <a:pt x="18" y="18"/>
                    <a:pt x="9" y="19"/>
                    <a:pt x="0" y="21"/>
                  </a:cubicBezTo>
                  <a:cubicBezTo>
                    <a:pt x="10" y="20"/>
                    <a:pt x="21" y="19"/>
                    <a:pt x="31" y="18"/>
                  </a:cubicBezTo>
                  <a:cubicBezTo>
                    <a:pt x="37" y="18"/>
                    <a:pt x="45" y="16"/>
                    <a:pt x="53" y="16"/>
                  </a:cubicBezTo>
                  <a:cubicBezTo>
                    <a:pt x="57" y="16"/>
                    <a:pt x="60" y="17"/>
                    <a:pt x="63" y="18"/>
                  </a:cubicBezTo>
                  <a:cubicBezTo>
                    <a:pt x="55" y="21"/>
                    <a:pt x="47" y="23"/>
                    <a:pt x="38" y="25"/>
                  </a:cubicBezTo>
                  <a:cubicBezTo>
                    <a:pt x="47" y="25"/>
                    <a:pt x="55" y="25"/>
                    <a:pt x="64" y="25"/>
                  </a:cubicBezTo>
                  <a:cubicBezTo>
                    <a:pt x="83" y="25"/>
                    <a:pt x="102" y="25"/>
                    <a:pt x="120" y="25"/>
                  </a:cubicBezTo>
                  <a:cubicBezTo>
                    <a:pt x="180" y="25"/>
                    <a:pt x="239" y="27"/>
                    <a:pt x="299" y="27"/>
                  </a:cubicBezTo>
                  <a:cubicBezTo>
                    <a:pt x="331" y="27"/>
                    <a:pt x="363" y="27"/>
                    <a:pt x="396" y="27"/>
                  </a:cubicBezTo>
                  <a:cubicBezTo>
                    <a:pt x="402" y="27"/>
                    <a:pt x="409" y="27"/>
                    <a:pt x="415" y="26"/>
                  </a:cubicBezTo>
                  <a:cubicBezTo>
                    <a:pt x="449" y="24"/>
                    <a:pt x="481" y="20"/>
                    <a:pt x="514" y="17"/>
                  </a:cubicBezTo>
                  <a:cubicBezTo>
                    <a:pt x="540" y="15"/>
                    <a:pt x="565" y="11"/>
                    <a:pt x="591" y="7"/>
                  </a:cubicBezTo>
                  <a:cubicBezTo>
                    <a:pt x="598" y="6"/>
                    <a:pt x="605" y="5"/>
                    <a:pt x="612" y="3"/>
                  </a:cubicBezTo>
                  <a:cubicBezTo>
                    <a:pt x="614" y="3"/>
                    <a:pt x="616" y="2"/>
                    <a:pt x="618" y="2"/>
                  </a:cubicBezTo>
                  <a:cubicBezTo>
                    <a:pt x="599" y="2"/>
                    <a:pt x="580" y="4"/>
                    <a:pt x="560" y="6"/>
                  </a:cubicBezTo>
                  <a:cubicBezTo>
                    <a:pt x="542" y="7"/>
                    <a:pt x="524" y="8"/>
                    <a:pt x="505" y="8"/>
                  </a:cubicBezTo>
                  <a:cubicBezTo>
                    <a:pt x="485" y="8"/>
                    <a:pt x="465" y="7"/>
                    <a:pt x="445" y="6"/>
                  </a:cubicBezTo>
                  <a:cubicBezTo>
                    <a:pt x="430" y="5"/>
                    <a:pt x="415" y="4"/>
                    <a:pt x="400" y="4"/>
                  </a:cubicBezTo>
                  <a:cubicBezTo>
                    <a:pt x="394" y="4"/>
                    <a:pt x="387" y="4"/>
                    <a:pt x="380" y="4"/>
                  </a:cubicBezTo>
                  <a:cubicBezTo>
                    <a:pt x="379" y="4"/>
                    <a:pt x="378" y="4"/>
                    <a:pt x="378" y="4"/>
                  </a:cubicBezTo>
                  <a:cubicBezTo>
                    <a:pt x="357" y="4"/>
                    <a:pt x="336" y="3"/>
                    <a:pt x="315" y="2"/>
                  </a:cubicBezTo>
                  <a:cubicBezTo>
                    <a:pt x="273" y="1"/>
                    <a:pt x="231" y="0"/>
                    <a:pt x="188" y="0"/>
                  </a:cubicBezTo>
                  <a:cubicBezTo>
                    <a:pt x="187" y="0"/>
                    <a:pt x="185" y="0"/>
                    <a:pt x="183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4" name="Freeform 73">
              <a:extLst>
                <a:ext uri="{FF2B5EF4-FFF2-40B4-BE49-F238E27FC236}">
                  <a16:creationId xmlns:a16="http://schemas.microsoft.com/office/drawing/2014/main" id="{5DB163DF-CC5F-424E-AC29-FBAF37C6F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315913"/>
              <a:ext cx="5873750" cy="336550"/>
            </a:xfrm>
            <a:custGeom>
              <a:avLst/>
              <a:gdLst>
                <a:gd name="T0" fmla="*/ 1371 w 1385"/>
                <a:gd name="T1" fmla="*/ 67 h 79"/>
                <a:gd name="T2" fmla="*/ 1351 w 1385"/>
                <a:gd name="T3" fmla="*/ 79 h 79"/>
                <a:gd name="T4" fmla="*/ 1364 w 1385"/>
                <a:gd name="T5" fmla="*/ 77 h 79"/>
                <a:gd name="T6" fmla="*/ 1383 w 1385"/>
                <a:gd name="T7" fmla="*/ 75 h 79"/>
                <a:gd name="T8" fmla="*/ 1371 w 1385"/>
                <a:gd name="T9" fmla="*/ 67 h 79"/>
                <a:gd name="T10" fmla="*/ 58 w 1385"/>
                <a:gd name="T11" fmla="*/ 0 h 79"/>
                <a:gd name="T12" fmla="*/ 26 w 1385"/>
                <a:gd name="T13" fmla="*/ 3 h 79"/>
                <a:gd name="T14" fmla="*/ 0 w 1385"/>
                <a:gd name="T15" fmla="*/ 7 h 79"/>
                <a:gd name="T16" fmla="*/ 58 w 1385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5" h="79">
                  <a:moveTo>
                    <a:pt x="1371" y="67"/>
                  </a:moveTo>
                  <a:cubicBezTo>
                    <a:pt x="1366" y="73"/>
                    <a:pt x="1360" y="77"/>
                    <a:pt x="1351" y="79"/>
                  </a:cubicBezTo>
                  <a:cubicBezTo>
                    <a:pt x="1355" y="78"/>
                    <a:pt x="1360" y="78"/>
                    <a:pt x="1364" y="77"/>
                  </a:cubicBezTo>
                  <a:cubicBezTo>
                    <a:pt x="1371" y="76"/>
                    <a:pt x="1376" y="75"/>
                    <a:pt x="1383" y="75"/>
                  </a:cubicBezTo>
                  <a:cubicBezTo>
                    <a:pt x="1385" y="72"/>
                    <a:pt x="1379" y="70"/>
                    <a:pt x="1371" y="67"/>
                  </a:cubicBezTo>
                  <a:moveTo>
                    <a:pt x="58" y="0"/>
                  </a:moveTo>
                  <a:cubicBezTo>
                    <a:pt x="47" y="1"/>
                    <a:pt x="37" y="2"/>
                    <a:pt x="26" y="3"/>
                  </a:cubicBezTo>
                  <a:cubicBezTo>
                    <a:pt x="19" y="4"/>
                    <a:pt x="7" y="5"/>
                    <a:pt x="0" y="7"/>
                  </a:cubicBezTo>
                  <a:cubicBezTo>
                    <a:pt x="20" y="6"/>
                    <a:pt x="39" y="3"/>
                    <a:pt x="5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5" name="Freeform 74">
              <a:extLst>
                <a:ext uri="{FF2B5EF4-FFF2-40B4-BE49-F238E27FC236}">
                  <a16:creationId xmlns:a16="http://schemas.microsoft.com/office/drawing/2014/main" id="{4237709B-BC99-4F62-BA50-2A929A7C5F49}"/>
                </a:ext>
              </a:extLst>
            </p:cNvPr>
            <p:cNvSpPr/>
            <p:nvPr/>
          </p:nvSpPr>
          <p:spPr bwMode="auto">
            <a:xfrm>
              <a:off x="5659438" y="468313"/>
              <a:ext cx="1301750" cy="187325"/>
            </a:xfrm>
            <a:custGeom>
              <a:avLst/>
              <a:gdLst>
                <a:gd name="T0" fmla="*/ 156 w 307"/>
                <a:gd name="T1" fmla="*/ 0 h 44"/>
                <a:gd name="T2" fmla="*/ 129 w 307"/>
                <a:gd name="T3" fmla="*/ 8 h 44"/>
                <a:gd name="T4" fmla="*/ 63 w 307"/>
                <a:gd name="T5" fmla="*/ 22 h 44"/>
                <a:gd name="T6" fmla="*/ 0 w 307"/>
                <a:gd name="T7" fmla="*/ 32 h 44"/>
                <a:gd name="T8" fmla="*/ 30 w 307"/>
                <a:gd name="T9" fmla="*/ 33 h 44"/>
                <a:gd name="T10" fmla="*/ 174 w 307"/>
                <a:gd name="T11" fmla="*/ 41 h 44"/>
                <a:gd name="T12" fmla="*/ 263 w 307"/>
                <a:gd name="T13" fmla="*/ 44 h 44"/>
                <a:gd name="T14" fmla="*/ 263 w 307"/>
                <a:gd name="T15" fmla="*/ 44 h 44"/>
                <a:gd name="T16" fmla="*/ 287 w 307"/>
                <a:gd name="T17" fmla="*/ 43 h 44"/>
                <a:gd name="T18" fmla="*/ 307 w 307"/>
                <a:gd name="T19" fmla="*/ 31 h 44"/>
                <a:gd name="T20" fmla="*/ 266 w 307"/>
                <a:gd name="T21" fmla="*/ 21 h 44"/>
                <a:gd name="T22" fmla="*/ 192 w 307"/>
                <a:gd name="T23" fmla="*/ 8 h 44"/>
                <a:gd name="T24" fmla="*/ 156 w 307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4">
                  <a:moveTo>
                    <a:pt x="156" y="0"/>
                  </a:moveTo>
                  <a:cubicBezTo>
                    <a:pt x="148" y="4"/>
                    <a:pt x="132" y="8"/>
                    <a:pt x="129" y="8"/>
                  </a:cubicBezTo>
                  <a:cubicBezTo>
                    <a:pt x="108" y="14"/>
                    <a:pt x="85" y="18"/>
                    <a:pt x="63" y="22"/>
                  </a:cubicBezTo>
                  <a:cubicBezTo>
                    <a:pt x="42" y="25"/>
                    <a:pt x="21" y="29"/>
                    <a:pt x="0" y="32"/>
                  </a:cubicBezTo>
                  <a:cubicBezTo>
                    <a:pt x="10" y="33"/>
                    <a:pt x="20" y="33"/>
                    <a:pt x="30" y="33"/>
                  </a:cubicBezTo>
                  <a:cubicBezTo>
                    <a:pt x="78" y="35"/>
                    <a:pt x="127" y="36"/>
                    <a:pt x="174" y="41"/>
                  </a:cubicBezTo>
                  <a:cubicBezTo>
                    <a:pt x="203" y="44"/>
                    <a:pt x="233" y="44"/>
                    <a:pt x="263" y="44"/>
                  </a:cubicBezTo>
                  <a:cubicBezTo>
                    <a:pt x="263" y="44"/>
                    <a:pt x="263" y="44"/>
                    <a:pt x="263" y="44"/>
                  </a:cubicBezTo>
                  <a:cubicBezTo>
                    <a:pt x="271" y="44"/>
                    <a:pt x="279" y="44"/>
                    <a:pt x="287" y="43"/>
                  </a:cubicBezTo>
                  <a:cubicBezTo>
                    <a:pt x="296" y="41"/>
                    <a:pt x="302" y="37"/>
                    <a:pt x="307" y="31"/>
                  </a:cubicBezTo>
                  <a:cubicBezTo>
                    <a:pt x="293" y="26"/>
                    <a:pt x="271" y="22"/>
                    <a:pt x="266" y="21"/>
                  </a:cubicBezTo>
                  <a:cubicBezTo>
                    <a:pt x="242" y="16"/>
                    <a:pt x="216" y="13"/>
                    <a:pt x="192" y="8"/>
                  </a:cubicBezTo>
                  <a:cubicBezTo>
                    <a:pt x="180" y="6"/>
                    <a:pt x="168" y="3"/>
                    <a:pt x="15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BC78E01D-DC02-4681-8B0F-696C689DC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-461963"/>
              <a:ext cx="4503738" cy="369888"/>
            </a:xfrm>
            <a:custGeom>
              <a:avLst/>
              <a:gdLst>
                <a:gd name="T0" fmla="*/ 173 w 1062"/>
                <a:gd name="T1" fmla="*/ 84 h 87"/>
                <a:gd name="T2" fmla="*/ 183 w 1062"/>
                <a:gd name="T3" fmla="*/ 82 h 87"/>
                <a:gd name="T4" fmla="*/ 68 w 1062"/>
                <a:gd name="T5" fmla="*/ 79 h 87"/>
                <a:gd name="T6" fmla="*/ 34 w 1062"/>
                <a:gd name="T7" fmla="*/ 85 h 87"/>
                <a:gd name="T8" fmla="*/ 145 w 1062"/>
                <a:gd name="T9" fmla="*/ 84 h 87"/>
                <a:gd name="T10" fmla="*/ 147 w 1062"/>
                <a:gd name="T11" fmla="*/ 83 h 87"/>
                <a:gd name="T12" fmla="*/ 146 w 1062"/>
                <a:gd name="T13" fmla="*/ 76 h 87"/>
                <a:gd name="T14" fmla="*/ 224 w 1062"/>
                <a:gd name="T15" fmla="*/ 73 h 87"/>
                <a:gd name="T16" fmla="*/ 944 w 1062"/>
                <a:gd name="T17" fmla="*/ 31 h 87"/>
                <a:gd name="T18" fmla="*/ 932 w 1062"/>
                <a:gd name="T19" fmla="*/ 32 h 87"/>
                <a:gd name="T20" fmla="*/ 968 w 1062"/>
                <a:gd name="T21" fmla="*/ 36 h 87"/>
                <a:gd name="T22" fmla="*/ 995 w 1062"/>
                <a:gd name="T23" fmla="*/ 33 h 87"/>
                <a:gd name="T24" fmla="*/ 944 w 1062"/>
                <a:gd name="T25" fmla="*/ 31 h 87"/>
                <a:gd name="T26" fmla="*/ 394 w 1062"/>
                <a:gd name="T27" fmla="*/ 28 h 87"/>
                <a:gd name="T28" fmla="*/ 228 w 1062"/>
                <a:gd name="T29" fmla="*/ 35 h 87"/>
                <a:gd name="T30" fmla="*/ 92 w 1062"/>
                <a:gd name="T31" fmla="*/ 43 h 87"/>
                <a:gd name="T32" fmla="*/ 69 w 1062"/>
                <a:gd name="T33" fmla="*/ 46 h 87"/>
                <a:gd name="T34" fmla="*/ 100 w 1062"/>
                <a:gd name="T35" fmla="*/ 46 h 87"/>
                <a:gd name="T36" fmla="*/ 215 w 1062"/>
                <a:gd name="T37" fmla="*/ 45 h 87"/>
                <a:gd name="T38" fmla="*/ 245 w 1062"/>
                <a:gd name="T39" fmla="*/ 45 h 87"/>
                <a:gd name="T40" fmla="*/ 296 w 1062"/>
                <a:gd name="T41" fmla="*/ 46 h 87"/>
                <a:gd name="T42" fmla="*/ 373 w 1062"/>
                <a:gd name="T43" fmla="*/ 47 h 87"/>
                <a:gd name="T44" fmla="*/ 379 w 1062"/>
                <a:gd name="T45" fmla="*/ 47 h 87"/>
                <a:gd name="T46" fmla="*/ 416 w 1062"/>
                <a:gd name="T47" fmla="*/ 39 h 87"/>
                <a:gd name="T48" fmla="*/ 370 w 1062"/>
                <a:gd name="T49" fmla="*/ 37 h 87"/>
                <a:gd name="T50" fmla="*/ 378 w 1062"/>
                <a:gd name="T51" fmla="*/ 35 h 87"/>
                <a:gd name="T52" fmla="*/ 404 w 1062"/>
                <a:gd name="T53" fmla="*/ 33 h 87"/>
                <a:gd name="T54" fmla="*/ 600 w 1062"/>
                <a:gd name="T55" fmla="*/ 20 h 87"/>
                <a:gd name="T56" fmla="*/ 533 w 1062"/>
                <a:gd name="T57" fmla="*/ 22 h 87"/>
                <a:gd name="T58" fmla="*/ 549 w 1062"/>
                <a:gd name="T59" fmla="*/ 25 h 87"/>
                <a:gd name="T60" fmla="*/ 1018 w 1062"/>
                <a:gd name="T61" fmla="*/ 0 h 87"/>
                <a:gd name="T62" fmla="*/ 784 w 1062"/>
                <a:gd name="T63" fmla="*/ 11 h 87"/>
                <a:gd name="T64" fmla="*/ 791 w 1062"/>
                <a:gd name="T65" fmla="*/ 14 h 87"/>
                <a:gd name="T66" fmla="*/ 804 w 1062"/>
                <a:gd name="T67" fmla="*/ 13 h 87"/>
                <a:gd name="T68" fmla="*/ 811 w 1062"/>
                <a:gd name="T69" fmla="*/ 22 h 87"/>
                <a:gd name="T70" fmla="*/ 813 w 1062"/>
                <a:gd name="T71" fmla="*/ 38 h 87"/>
                <a:gd name="T72" fmla="*/ 864 w 1062"/>
                <a:gd name="T73" fmla="*/ 32 h 87"/>
                <a:gd name="T74" fmla="*/ 846 w 1062"/>
                <a:gd name="T75" fmla="*/ 32 h 87"/>
                <a:gd name="T76" fmla="*/ 835 w 1062"/>
                <a:gd name="T77" fmla="*/ 33 h 87"/>
                <a:gd name="T78" fmla="*/ 835 w 1062"/>
                <a:gd name="T79" fmla="*/ 29 h 87"/>
                <a:gd name="T80" fmla="*/ 956 w 1062"/>
                <a:gd name="T81" fmla="*/ 19 h 87"/>
                <a:gd name="T82" fmla="*/ 1046 w 1062"/>
                <a:gd name="T83" fmla="*/ 10 h 87"/>
                <a:gd name="T84" fmla="*/ 1018 w 1062"/>
                <a:gd name="T8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2" h="87">
                  <a:moveTo>
                    <a:pt x="183" y="82"/>
                  </a:moveTo>
                  <a:cubicBezTo>
                    <a:pt x="180" y="83"/>
                    <a:pt x="176" y="84"/>
                    <a:pt x="173" y="84"/>
                  </a:cubicBezTo>
                  <a:cubicBezTo>
                    <a:pt x="177" y="84"/>
                    <a:pt x="182" y="84"/>
                    <a:pt x="187" y="84"/>
                  </a:cubicBezTo>
                  <a:cubicBezTo>
                    <a:pt x="186" y="84"/>
                    <a:pt x="184" y="83"/>
                    <a:pt x="183" y="82"/>
                  </a:cubicBezTo>
                  <a:moveTo>
                    <a:pt x="221" y="67"/>
                  </a:moveTo>
                  <a:cubicBezTo>
                    <a:pt x="170" y="70"/>
                    <a:pt x="119" y="74"/>
                    <a:pt x="68" y="79"/>
                  </a:cubicBezTo>
                  <a:cubicBezTo>
                    <a:pt x="45" y="82"/>
                    <a:pt x="23" y="85"/>
                    <a:pt x="0" y="87"/>
                  </a:cubicBezTo>
                  <a:cubicBezTo>
                    <a:pt x="11" y="86"/>
                    <a:pt x="23" y="86"/>
                    <a:pt x="34" y="85"/>
                  </a:cubicBezTo>
                  <a:cubicBezTo>
                    <a:pt x="55" y="84"/>
                    <a:pt x="77" y="84"/>
                    <a:pt x="99" y="84"/>
                  </a:cubicBezTo>
                  <a:cubicBezTo>
                    <a:pt x="114" y="84"/>
                    <a:pt x="130" y="84"/>
                    <a:pt x="145" y="84"/>
                  </a:cubicBezTo>
                  <a:cubicBezTo>
                    <a:pt x="146" y="84"/>
                    <a:pt x="148" y="84"/>
                    <a:pt x="149" y="84"/>
                  </a:cubicBezTo>
                  <a:cubicBezTo>
                    <a:pt x="148" y="84"/>
                    <a:pt x="147" y="84"/>
                    <a:pt x="147" y="83"/>
                  </a:cubicBezTo>
                  <a:cubicBezTo>
                    <a:pt x="143" y="82"/>
                    <a:pt x="142" y="79"/>
                    <a:pt x="140" y="77"/>
                  </a:cubicBezTo>
                  <a:cubicBezTo>
                    <a:pt x="141" y="77"/>
                    <a:pt x="144" y="76"/>
                    <a:pt x="146" y="76"/>
                  </a:cubicBezTo>
                  <a:cubicBezTo>
                    <a:pt x="157" y="76"/>
                    <a:pt x="174" y="79"/>
                    <a:pt x="183" y="82"/>
                  </a:cubicBezTo>
                  <a:cubicBezTo>
                    <a:pt x="196" y="79"/>
                    <a:pt x="209" y="75"/>
                    <a:pt x="224" y="73"/>
                  </a:cubicBezTo>
                  <a:cubicBezTo>
                    <a:pt x="223" y="70"/>
                    <a:pt x="221" y="69"/>
                    <a:pt x="221" y="67"/>
                  </a:cubicBezTo>
                  <a:moveTo>
                    <a:pt x="944" y="31"/>
                  </a:moveTo>
                  <a:cubicBezTo>
                    <a:pt x="936" y="31"/>
                    <a:pt x="927" y="31"/>
                    <a:pt x="918" y="31"/>
                  </a:cubicBezTo>
                  <a:cubicBezTo>
                    <a:pt x="923" y="32"/>
                    <a:pt x="927" y="32"/>
                    <a:pt x="932" y="32"/>
                  </a:cubicBezTo>
                  <a:cubicBezTo>
                    <a:pt x="944" y="34"/>
                    <a:pt x="954" y="36"/>
                    <a:pt x="966" y="36"/>
                  </a:cubicBezTo>
                  <a:cubicBezTo>
                    <a:pt x="967" y="36"/>
                    <a:pt x="967" y="36"/>
                    <a:pt x="968" y="36"/>
                  </a:cubicBezTo>
                  <a:cubicBezTo>
                    <a:pt x="978" y="34"/>
                    <a:pt x="986" y="34"/>
                    <a:pt x="993" y="33"/>
                  </a:cubicBezTo>
                  <a:cubicBezTo>
                    <a:pt x="993" y="33"/>
                    <a:pt x="994" y="33"/>
                    <a:pt x="995" y="33"/>
                  </a:cubicBezTo>
                  <a:cubicBezTo>
                    <a:pt x="993" y="31"/>
                    <a:pt x="978" y="32"/>
                    <a:pt x="976" y="31"/>
                  </a:cubicBezTo>
                  <a:cubicBezTo>
                    <a:pt x="965" y="31"/>
                    <a:pt x="955" y="31"/>
                    <a:pt x="944" y="31"/>
                  </a:cubicBezTo>
                  <a:moveTo>
                    <a:pt x="451" y="26"/>
                  </a:moveTo>
                  <a:cubicBezTo>
                    <a:pt x="432" y="27"/>
                    <a:pt x="413" y="28"/>
                    <a:pt x="394" y="28"/>
                  </a:cubicBezTo>
                  <a:cubicBezTo>
                    <a:pt x="366" y="29"/>
                    <a:pt x="339" y="31"/>
                    <a:pt x="311" y="33"/>
                  </a:cubicBezTo>
                  <a:cubicBezTo>
                    <a:pt x="283" y="34"/>
                    <a:pt x="256" y="35"/>
                    <a:pt x="228" y="35"/>
                  </a:cubicBezTo>
                  <a:cubicBezTo>
                    <a:pt x="203" y="36"/>
                    <a:pt x="177" y="36"/>
                    <a:pt x="153" y="38"/>
                  </a:cubicBezTo>
                  <a:cubicBezTo>
                    <a:pt x="133" y="40"/>
                    <a:pt x="113" y="42"/>
                    <a:pt x="92" y="43"/>
                  </a:cubicBezTo>
                  <a:cubicBezTo>
                    <a:pt x="72" y="44"/>
                    <a:pt x="53" y="45"/>
                    <a:pt x="33" y="46"/>
                  </a:cubicBezTo>
                  <a:cubicBezTo>
                    <a:pt x="45" y="46"/>
                    <a:pt x="57" y="46"/>
                    <a:pt x="69" y="46"/>
                  </a:cubicBezTo>
                  <a:cubicBezTo>
                    <a:pt x="79" y="46"/>
                    <a:pt x="89" y="46"/>
                    <a:pt x="99" y="46"/>
                  </a:cubicBezTo>
                  <a:cubicBezTo>
                    <a:pt x="99" y="46"/>
                    <a:pt x="99" y="46"/>
                    <a:pt x="100" y="46"/>
                  </a:cubicBezTo>
                  <a:cubicBezTo>
                    <a:pt x="119" y="46"/>
                    <a:pt x="138" y="46"/>
                    <a:pt x="157" y="46"/>
                  </a:cubicBezTo>
                  <a:cubicBezTo>
                    <a:pt x="177" y="45"/>
                    <a:pt x="196" y="45"/>
                    <a:pt x="215" y="45"/>
                  </a:cubicBezTo>
                  <a:cubicBezTo>
                    <a:pt x="217" y="45"/>
                    <a:pt x="218" y="45"/>
                    <a:pt x="219" y="45"/>
                  </a:cubicBezTo>
                  <a:cubicBezTo>
                    <a:pt x="228" y="45"/>
                    <a:pt x="237" y="45"/>
                    <a:pt x="245" y="45"/>
                  </a:cubicBezTo>
                  <a:cubicBezTo>
                    <a:pt x="252" y="43"/>
                    <a:pt x="259" y="42"/>
                    <a:pt x="266" y="42"/>
                  </a:cubicBezTo>
                  <a:cubicBezTo>
                    <a:pt x="276" y="42"/>
                    <a:pt x="287" y="44"/>
                    <a:pt x="296" y="46"/>
                  </a:cubicBezTo>
                  <a:cubicBezTo>
                    <a:pt x="305" y="46"/>
                    <a:pt x="313" y="46"/>
                    <a:pt x="322" y="46"/>
                  </a:cubicBezTo>
                  <a:cubicBezTo>
                    <a:pt x="339" y="47"/>
                    <a:pt x="356" y="47"/>
                    <a:pt x="373" y="47"/>
                  </a:cubicBezTo>
                  <a:cubicBezTo>
                    <a:pt x="373" y="47"/>
                    <a:pt x="374" y="47"/>
                    <a:pt x="375" y="47"/>
                  </a:cubicBezTo>
                  <a:cubicBezTo>
                    <a:pt x="376" y="47"/>
                    <a:pt x="377" y="47"/>
                    <a:pt x="379" y="47"/>
                  </a:cubicBezTo>
                  <a:cubicBezTo>
                    <a:pt x="404" y="44"/>
                    <a:pt x="430" y="43"/>
                    <a:pt x="456" y="43"/>
                  </a:cubicBezTo>
                  <a:cubicBezTo>
                    <a:pt x="443" y="42"/>
                    <a:pt x="430" y="40"/>
                    <a:pt x="416" y="39"/>
                  </a:cubicBezTo>
                  <a:cubicBezTo>
                    <a:pt x="412" y="39"/>
                    <a:pt x="400" y="37"/>
                    <a:pt x="388" y="36"/>
                  </a:cubicBezTo>
                  <a:cubicBezTo>
                    <a:pt x="382" y="36"/>
                    <a:pt x="375" y="37"/>
                    <a:pt x="370" y="37"/>
                  </a:cubicBezTo>
                  <a:cubicBezTo>
                    <a:pt x="369" y="37"/>
                    <a:pt x="368" y="37"/>
                    <a:pt x="367" y="37"/>
                  </a:cubicBezTo>
                  <a:cubicBezTo>
                    <a:pt x="369" y="36"/>
                    <a:pt x="373" y="35"/>
                    <a:pt x="378" y="35"/>
                  </a:cubicBezTo>
                  <a:cubicBezTo>
                    <a:pt x="381" y="35"/>
                    <a:pt x="385" y="35"/>
                    <a:pt x="388" y="36"/>
                  </a:cubicBezTo>
                  <a:cubicBezTo>
                    <a:pt x="394" y="35"/>
                    <a:pt x="400" y="34"/>
                    <a:pt x="404" y="33"/>
                  </a:cubicBezTo>
                  <a:cubicBezTo>
                    <a:pt x="420" y="31"/>
                    <a:pt x="435" y="28"/>
                    <a:pt x="451" y="26"/>
                  </a:cubicBezTo>
                  <a:moveTo>
                    <a:pt x="600" y="20"/>
                  </a:moveTo>
                  <a:cubicBezTo>
                    <a:pt x="599" y="20"/>
                    <a:pt x="599" y="20"/>
                    <a:pt x="598" y="20"/>
                  </a:cubicBezTo>
                  <a:cubicBezTo>
                    <a:pt x="577" y="21"/>
                    <a:pt x="555" y="22"/>
                    <a:pt x="533" y="22"/>
                  </a:cubicBezTo>
                  <a:cubicBezTo>
                    <a:pt x="533" y="23"/>
                    <a:pt x="532" y="23"/>
                    <a:pt x="532" y="24"/>
                  </a:cubicBezTo>
                  <a:cubicBezTo>
                    <a:pt x="537" y="24"/>
                    <a:pt x="543" y="25"/>
                    <a:pt x="549" y="25"/>
                  </a:cubicBezTo>
                  <a:cubicBezTo>
                    <a:pt x="566" y="25"/>
                    <a:pt x="584" y="22"/>
                    <a:pt x="600" y="20"/>
                  </a:cubicBezTo>
                  <a:moveTo>
                    <a:pt x="1018" y="0"/>
                  </a:moveTo>
                  <a:cubicBezTo>
                    <a:pt x="990" y="0"/>
                    <a:pt x="963" y="0"/>
                    <a:pt x="935" y="1"/>
                  </a:cubicBezTo>
                  <a:cubicBezTo>
                    <a:pt x="884" y="3"/>
                    <a:pt x="835" y="9"/>
                    <a:pt x="784" y="11"/>
                  </a:cubicBezTo>
                  <a:cubicBezTo>
                    <a:pt x="777" y="11"/>
                    <a:pt x="769" y="12"/>
                    <a:pt x="761" y="12"/>
                  </a:cubicBezTo>
                  <a:cubicBezTo>
                    <a:pt x="771" y="13"/>
                    <a:pt x="781" y="14"/>
                    <a:pt x="791" y="14"/>
                  </a:cubicBezTo>
                  <a:cubicBezTo>
                    <a:pt x="791" y="14"/>
                    <a:pt x="791" y="14"/>
                    <a:pt x="791" y="14"/>
                  </a:cubicBezTo>
                  <a:cubicBezTo>
                    <a:pt x="793" y="14"/>
                    <a:pt x="799" y="13"/>
                    <a:pt x="804" y="13"/>
                  </a:cubicBezTo>
                  <a:cubicBezTo>
                    <a:pt x="807" y="13"/>
                    <a:pt x="809" y="13"/>
                    <a:pt x="811" y="14"/>
                  </a:cubicBezTo>
                  <a:cubicBezTo>
                    <a:pt x="813" y="15"/>
                    <a:pt x="811" y="20"/>
                    <a:pt x="811" y="22"/>
                  </a:cubicBezTo>
                  <a:cubicBezTo>
                    <a:pt x="809" y="26"/>
                    <a:pt x="796" y="36"/>
                    <a:pt x="811" y="38"/>
                  </a:cubicBezTo>
                  <a:cubicBezTo>
                    <a:pt x="811" y="38"/>
                    <a:pt x="812" y="38"/>
                    <a:pt x="813" y="38"/>
                  </a:cubicBezTo>
                  <a:cubicBezTo>
                    <a:pt x="818" y="38"/>
                    <a:pt x="826" y="36"/>
                    <a:pt x="831" y="36"/>
                  </a:cubicBezTo>
                  <a:cubicBezTo>
                    <a:pt x="842" y="35"/>
                    <a:pt x="853" y="33"/>
                    <a:pt x="864" y="32"/>
                  </a:cubicBezTo>
                  <a:cubicBezTo>
                    <a:pt x="858" y="32"/>
                    <a:pt x="853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5" y="32"/>
                    <a:pt x="844" y="32"/>
                    <a:pt x="842" y="32"/>
                  </a:cubicBezTo>
                  <a:cubicBezTo>
                    <a:pt x="840" y="32"/>
                    <a:pt x="837" y="33"/>
                    <a:pt x="835" y="33"/>
                  </a:cubicBezTo>
                  <a:cubicBezTo>
                    <a:pt x="830" y="33"/>
                    <a:pt x="826" y="32"/>
                    <a:pt x="825" y="31"/>
                  </a:cubicBezTo>
                  <a:cubicBezTo>
                    <a:pt x="828" y="30"/>
                    <a:pt x="832" y="30"/>
                    <a:pt x="835" y="29"/>
                  </a:cubicBezTo>
                  <a:cubicBezTo>
                    <a:pt x="848" y="28"/>
                    <a:pt x="861" y="26"/>
                    <a:pt x="874" y="25"/>
                  </a:cubicBezTo>
                  <a:cubicBezTo>
                    <a:pt x="901" y="23"/>
                    <a:pt x="928" y="21"/>
                    <a:pt x="956" y="19"/>
                  </a:cubicBezTo>
                  <a:cubicBezTo>
                    <a:pt x="978" y="17"/>
                    <a:pt x="1000" y="16"/>
                    <a:pt x="1022" y="13"/>
                  </a:cubicBezTo>
                  <a:cubicBezTo>
                    <a:pt x="1030" y="12"/>
                    <a:pt x="1039" y="12"/>
                    <a:pt x="1046" y="10"/>
                  </a:cubicBezTo>
                  <a:cubicBezTo>
                    <a:pt x="1053" y="9"/>
                    <a:pt x="1062" y="6"/>
                    <a:pt x="1050" y="4"/>
                  </a:cubicBezTo>
                  <a:cubicBezTo>
                    <a:pt x="1040" y="3"/>
                    <a:pt x="1027" y="2"/>
                    <a:pt x="101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F6A9A992-B3BC-4DB6-B0BF-FF667EDC2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3251" y="-411163"/>
              <a:ext cx="3617913" cy="309563"/>
            </a:xfrm>
            <a:custGeom>
              <a:avLst/>
              <a:gdLst>
                <a:gd name="T0" fmla="*/ 0 w 853"/>
                <a:gd name="T1" fmla="*/ 65 h 73"/>
                <a:gd name="T2" fmla="*/ 9 w 853"/>
                <a:gd name="T3" fmla="*/ 72 h 73"/>
                <a:gd name="T4" fmla="*/ 43 w 853"/>
                <a:gd name="T5" fmla="*/ 70 h 73"/>
                <a:gd name="T6" fmla="*/ 126 w 853"/>
                <a:gd name="T7" fmla="*/ 30 h 73"/>
                <a:gd name="T8" fmla="*/ 156 w 853"/>
                <a:gd name="T9" fmla="*/ 34 h 73"/>
                <a:gd name="T10" fmla="*/ 238 w 853"/>
                <a:gd name="T11" fmla="*/ 23 h 73"/>
                <a:gd name="T12" fmla="*/ 230 w 853"/>
                <a:gd name="T13" fmla="*/ 25 h 73"/>
                <a:gd name="T14" fmla="*/ 238 w 853"/>
                <a:gd name="T15" fmla="*/ 23 h 73"/>
                <a:gd name="T16" fmla="*/ 828 w 853"/>
                <a:gd name="T17" fmla="*/ 24 h 73"/>
                <a:gd name="T18" fmla="*/ 853 w 853"/>
                <a:gd name="T19" fmla="*/ 21 h 73"/>
                <a:gd name="T20" fmla="*/ 460 w 853"/>
                <a:gd name="T21" fmla="*/ 8 h 73"/>
                <a:gd name="T22" fmla="*/ 392 w 853"/>
                <a:gd name="T23" fmla="*/ 12 h 73"/>
                <a:gd name="T24" fmla="*/ 348 w 853"/>
                <a:gd name="T25" fmla="*/ 12 h 73"/>
                <a:gd name="T26" fmla="*/ 264 w 853"/>
                <a:gd name="T27" fmla="*/ 21 h 73"/>
                <a:gd name="T28" fmla="*/ 276 w 853"/>
                <a:gd name="T29" fmla="*/ 27 h 73"/>
                <a:gd name="T30" fmla="*/ 239 w 853"/>
                <a:gd name="T31" fmla="*/ 35 h 73"/>
                <a:gd name="T32" fmla="*/ 288 w 853"/>
                <a:gd name="T33" fmla="*/ 36 h 73"/>
                <a:gd name="T34" fmla="*/ 381 w 853"/>
                <a:gd name="T35" fmla="*/ 36 h 73"/>
                <a:gd name="T36" fmla="*/ 423 w 853"/>
                <a:gd name="T37" fmla="*/ 35 h 73"/>
                <a:gd name="T38" fmla="*/ 343 w 853"/>
                <a:gd name="T39" fmla="*/ 40 h 73"/>
                <a:gd name="T40" fmla="*/ 152 w 853"/>
                <a:gd name="T41" fmla="*/ 50 h 73"/>
                <a:gd name="T42" fmla="*/ 84 w 853"/>
                <a:gd name="T43" fmla="*/ 61 h 73"/>
                <a:gd name="T44" fmla="*/ 47 w 853"/>
                <a:gd name="T45" fmla="*/ 72 h 73"/>
                <a:gd name="T46" fmla="*/ 261 w 853"/>
                <a:gd name="T47" fmla="*/ 73 h 73"/>
                <a:gd name="T48" fmla="*/ 371 w 853"/>
                <a:gd name="T49" fmla="*/ 71 h 73"/>
                <a:gd name="T50" fmla="*/ 622 w 853"/>
                <a:gd name="T51" fmla="*/ 57 h 73"/>
                <a:gd name="T52" fmla="*/ 628 w 853"/>
                <a:gd name="T53" fmla="*/ 51 h 73"/>
                <a:gd name="T54" fmla="*/ 596 w 853"/>
                <a:gd name="T55" fmla="*/ 47 h 73"/>
                <a:gd name="T56" fmla="*/ 711 w 853"/>
                <a:gd name="T57" fmla="*/ 34 h 73"/>
                <a:gd name="T58" fmla="*/ 826 w 853"/>
                <a:gd name="T59" fmla="*/ 24 h 73"/>
                <a:gd name="T60" fmla="*/ 778 w 853"/>
                <a:gd name="T61" fmla="*/ 19 h 73"/>
                <a:gd name="T62" fmla="*/ 724 w 853"/>
                <a:gd name="T63" fmla="*/ 20 h 73"/>
                <a:gd name="T64" fmla="*/ 673 w 853"/>
                <a:gd name="T65" fmla="*/ 26 h 73"/>
                <a:gd name="T66" fmla="*/ 671 w 853"/>
                <a:gd name="T67" fmla="*/ 10 h 73"/>
                <a:gd name="T68" fmla="*/ 664 w 853"/>
                <a:gd name="T69" fmla="*/ 1 h 73"/>
                <a:gd name="T70" fmla="*/ 651 w 853"/>
                <a:gd name="T7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3" h="73">
                  <a:moveTo>
                    <a:pt x="6" y="64"/>
                  </a:moveTo>
                  <a:cubicBezTo>
                    <a:pt x="4" y="64"/>
                    <a:pt x="1" y="65"/>
                    <a:pt x="0" y="65"/>
                  </a:cubicBezTo>
                  <a:cubicBezTo>
                    <a:pt x="2" y="67"/>
                    <a:pt x="3" y="70"/>
                    <a:pt x="7" y="71"/>
                  </a:cubicBezTo>
                  <a:cubicBezTo>
                    <a:pt x="7" y="72"/>
                    <a:pt x="8" y="72"/>
                    <a:pt x="9" y="72"/>
                  </a:cubicBezTo>
                  <a:cubicBezTo>
                    <a:pt x="17" y="72"/>
                    <a:pt x="25" y="72"/>
                    <a:pt x="33" y="72"/>
                  </a:cubicBezTo>
                  <a:cubicBezTo>
                    <a:pt x="36" y="72"/>
                    <a:pt x="40" y="71"/>
                    <a:pt x="43" y="70"/>
                  </a:cubicBezTo>
                  <a:cubicBezTo>
                    <a:pt x="34" y="67"/>
                    <a:pt x="17" y="64"/>
                    <a:pt x="6" y="64"/>
                  </a:cubicBezTo>
                  <a:moveTo>
                    <a:pt x="126" y="30"/>
                  </a:moveTo>
                  <a:cubicBezTo>
                    <a:pt x="119" y="30"/>
                    <a:pt x="112" y="31"/>
                    <a:pt x="105" y="33"/>
                  </a:cubicBezTo>
                  <a:cubicBezTo>
                    <a:pt x="122" y="34"/>
                    <a:pt x="139" y="34"/>
                    <a:pt x="156" y="34"/>
                  </a:cubicBezTo>
                  <a:cubicBezTo>
                    <a:pt x="147" y="32"/>
                    <a:pt x="136" y="30"/>
                    <a:pt x="126" y="30"/>
                  </a:cubicBezTo>
                  <a:moveTo>
                    <a:pt x="238" y="23"/>
                  </a:moveTo>
                  <a:cubicBezTo>
                    <a:pt x="233" y="23"/>
                    <a:pt x="229" y="24"/>
                    <a:pt x="227" y="25"/>
                  </a:cubicBezTo>
                  <a:cubicBezTo>
                    <a:pt x="228" y="25"/>
                    <a:pt x="229" y="25"/>
                    <a:pt x="230" y="25"/>
                  </a:cubicBezTo>
                  <a:cubicBezTo>
                    <a:pt x="235" y="25"/>
                    <a:pt x="242" y="24"/>
                    <a:pt x="248" y="24"/>
                  </a:cubicBezTo>
                  <a:cubicBezTo>
                    <a:pt x="245" y="23"/>
                    <a:pt x="241" y="23"/>
                    <a:pt x="238" y="23"/>
                  </a:cubicBezTo>
                  <a:moveTo>
                    <a:pt x="853" y="21"/>
                  </a:moveTo>
                  <a:cubicBezTo>
                    <a:pt x="846" y="22"/>
                    <a:pt x="838" y="22"/>
                    <a:pt x="828" y="24"/>
                  </a:cubicBezTo>
                  <a:cubicBezTo>
                    <a:pt x="831" y="23"/>
                    <a:pt x="834" y="23"/>
                    <a:pt x="837" y="23"/>
                  </a:cubicBezTo>
                  <a:cubicBezTo>
                    <a:pt x="842" y="22"/>
                    <a:pt x="848" y="22"/>
                    <a:pt x="853" y="21"/>
                  </a:cubicBezTo>
                  <a:moveTo>
                    <a:pt x="621" y="0"/>
                  </a:moveTo>
                  <a:cubicBezTo>
                    <a:pt x="568" y="3"/>
                    <a:pt x="514" y="6"/>
                    <a:pt x="460" y="8"/>
                  </a:cubicBezTo>
                  <a:cubicBezTo>
                    <a:pt x="444" y="10"/>
                    <a:pt x="426" y="13"/>
                    <a:pt x="409" y="13"/>
                  </a:cubicBezTo>
                  <a:cubicBezTo>
                    <a:pt x="403" y="13"/>
                    <a:pt x="397" y="12"/>
                    <a:pt x="392" y="12"/>
                  </a:cubicBezTo>
                  <a:cubicBezTo>
                    <a:pt x="392" y="11"/>
                    <a:pt x="393" y="11"/>
                    <a:pt x="393" y="10"/>
                  </a:cubicBezTo>
                  <a:cubicBezTo>
                    <a:pt x="378" y="11"/>
                    <a:pt x="363" y="11"/>
                    <a:pt x="348" y="12"/>
                  </a:cubicBezTo>
                  <a:cubicBezTo>
                    <a:pt x="335" y="12"/>
                    <a:pt x="323" y="13"/>
                    <a:pt x="311" y="14"/>
                  </a:cubicBezTo>
                  <a:cubicBezTo>
                    <a:pt x="295" y="16"/>
                    <a:pt x="280" y="19"/>
                    <a:pt x="264" y="21"/>
                  </a:cubicBezTo>
                  <a:cubicBezTo>
                    <a:pt x="260" y="22"/>
                    <a:pt x="254" y="23"/>
                    <a:pt x="248" y="24"/>
                  </a:cubicBezTo>
                  <a:cubicBezTo>
                    <a:pt x="260" y="25"/>
                    <a:pt x="272" y="27"/>
                    <a:pt x="276" y="27"/>
                  </a:cubicBezTo>
                  <a:cubicBezTo>
                    <a:pt x="290" y="28"/>
                    <a:pt x="303" y="30"/>
                    <a:pt x="316" y="31"/>
                  </a:cubicBezTo>
                  <a:cubicBezTo>
                    <a:pt x="290" y="31"/>
                    <a:pt x="264" y="32"/>
                    <a:pt x="239" y="35"/>
                  </a:cubicBezTo>
                  <a:cubicBezTo>
                    <a:pt x="243" y="35"/>
                    <a:pt x="247" y="35"/>
                    <a:pt x="251" y="35"/>
                  </a:cubicBezTo>
                  <a:cubicBezTo>
                    <a:pt x="263" y="35"/>
                    <a:pt x="275" y="35"/>
                    <a:pt x="288" y="36"/>
                  </a:cubicBezTo>
                  <a:cubicBezTo>
                    <a:pt x="303" y="36"/>
                    <a:pt x="320" y="37"/>
                    <a:pt x="336" y="37"/>
                  </a:cubicBezTo>
                  <a:cubicBezTo>
                    <a:pt x="351" y="37"/>
                    <a:pt x="366" y="36"/>
                    <a:pt x="381" y="36"/>
                  </a:cubicBezTo>
                  <a:cubicBezTo>
                    <a:pt x="396" y="35"/>
                    <a:pt x="412" y="34"/>
                    <a:pt x="428" y="34"/>
                  </a:cubicBezTo>
                  <a:cubicBezTo>
                    <a:pt x="426" y="34"/>
                    <a:pt x="425" y="35"/>
                    <a:pt x="423" y="35"/>
                  </a:cubicBezTo>
                  <a:cubicBezTo>
                    <a:pt x="417" y="36"/>
                    <a:pt x="412" y="36"/>
                    <a:pt x="406" y="36"/>
                  </a:cubicBezTo>
                  <a:cubicBezTo>
                    <a:pt x="385" y="38"/>
                    <a:pt x="365" y="40"/>
                    <a:pt x="343" y="40"/>
                  </a:cubicBezTo>
                  <a:cubicBezTo>
                    <a:pt x="317" y="42"/>
                    <a:pt x="290" y="44"/>
                    <a:pt x="263" y="44"/>
                  </a:cubicBezTo>
                  <a:cubicBezTo>
                    <a:pt x="226" y="45"/>
                    <a:pt x="189" y="47"/>
                    <a:pt x="152" y="50"/>
                  </a:cubicBezTo>
                  <a:cubicBezTo>
                    <a:pt x="129" y="51"/>
                    <a:pt x="105" y="53"/>
                    <a:pt x="81" y="55"/>
                  </a:cubicBezTo>
                  <a:cubicBezTo>
                    <a:pt x="81" y="57"/>
                    <a:pt x="83" y="58"/>
                    <a:pt x="84" y="61"/>
                  </a:cubicBezTo>
                  <a:cubicBezTo>
                    <a:pt x="69" y="63"/>
                    <a:pt x="56" y="67"/>
                    <a:pt x="43" y="70"/>
                  </a:cubicBezTo>
                  <a:cubicBezTo>
                    <a:pt x="44" y="71"/>
                    <a:pt x="46" y="72"/>
                    <a:pt x="47" y="72"/>
                  </a:cubicBezTo>
                  <a:cubicBezTo>
                    <a:pt x="81" y="73"/>
                    <a:pt x="116" y="73"/>
                    <a:pt x="150" y="73"/>
                  </a:cubicBezTo>
                  <a:cubicBezTo>
                    <a:pt x="187" y="73"/>
                    <a:pt x="224" y="73"/>
                    <a:pt x="261" y="73"/>
                  </a:cubicBezTo>
                  <a:cubicBezTo>
                    <a:pt x="287" y="73"/>
                    <a:pt x="313" y="73"/>
                    <a:pt x="339" y="73"/>
                  </a:cubicBezTo>
                  <a:cubicBezTo>
                    <a:pt x="350" y="73"/>
                    <a:pt x="360" y="72"/>
                    <a:pt x="371" y="71"/>
                  </a:cubicBezTo>
                  <a:cubicBezTo>
                    <a:pt x="409" y="69"/>
                    <a:pt x="447" y="66"/>
                    <a:pt x="486" y="64"/>
                  </a:cubicBezTo>
                  <a:cubicBezTo>
                    <a:pt x="531" y="62"/>
                    <a:pt x="576" y="60"/>
                    <a:pt x="622" y="57"/>
                  </a:cubicBezTo>
                  <a:cubicBezTo>
                    <a:pt x="644" y="56"/>
                    <a:pt x="666" y="55"/>
                    <a:pt x="688" y="53"/>
                  </a:cubicBezTo>
                  <a:cubicBezTo>
                    <a:pt x="668" y="52"/>
                    <a:pt x="648" y="52"/>
                    <a:pt x="628" y="51"/>
                  </a:cubicBezTo>
                  <a:cubicBezTo>
                    <a:pt x="621" y="50"/>
                    <a:pt x="615" y="49"/>
                    <a:pt x="608" y="48"/>
                  </a:cubicBezTo>
                  <a:cubicBezTo>
                    <a:pt x="605" y="48"/>
                    <a:pt x="597" y="48"/>
                    <a:pt x="596" y="47"/>
                  </a:cubicBezTo>
                  <a:cubicBezTo>
                    <a:pt x="592" y="44"/>
                    <a:pt x="615" y="43"/>
                    <a:pt x="618" y="43"/>
                  </a:cubicBezTo>
                  <a:cubicBezTo>
                    <a:pt x="649" y="40"/>
                    <a:pt x="680" y="37"/>
                    <a:pt x="711" y="34"/>
                  </a:cubicBezTo>
                  <a:cubicBezTo>
                    <a:pt x="741" y="31"/>
                    <a:pt x="772" y="29"/>
                    <a:pt x="802" y="26"/>
                  </a:cubicBezTo>
                  <a:cubicBezTo>
                    <a:pt x="810" y="25"/>
                    <a:pt x="818" y="25"/>
                    <a:pt x="826" y="24"/>
                  </a:cubicBezTo>
                  <a:cubicBezTo>
                    <a:pt x="814" y="24"/>
                    <a:pt x="804" y="22"/>
                    <a:pt x="792" y="20"/>
                  </a:cubicBezTo>
                  <a:cubicBezTo>
                    <a:pt x="787" y="20"/>
                    <a:pt x="783" y="20"/>
                    <a:pt x="778" y="19"/>
                  </a:cubicBezTo>
                  <a:cubicBezTo>
                    <a:pt x="775" y="19"/>
                    <a:pt x="772" y="19"/>
                    <a:pt x="769" y="19"/>
                  </a:cubicBezTo>
                  <a:cubicBezTo>
                    <a:pt x="754" y="20"/>
                    <a:pt x="739" y="20"/>
                    <a:pt x="724" y="20"/>
                  </a:cubicBezTo>
                  <a:cubicBezTo>
                    <a:pt x="713" y="21"/>
                    <a:pt x="702" y="23"/>
                    <a:pt x="691" y="24"/>
                  </a:cubicBezTo>
                  <a:cubicBezTo>
                    <a:pt x="686" y="24"/>
                    <a:pt x="678" y="26"/>
                    <a:pt x="673" y="26"/>
                  </a:cubicBezTo>
                  <a:cubicBezTo>
                    <a:pt x="672" y="26"/>
                    <a:pt x="671" y="26"/>
                    <a:pt x="671" y="26"/>
                  </a:cubicBezTo>
                  <a:cubicBezTo>
                    <a:pt x="656" y="24"/>
                    <a:pt x="669" y="14"/>
                    <a:pt x="671" y="10"/>
                  </a:cubicBezTo>
                  <a:cubicBezTo>
                    <a:pt x="671" y="8"/>
                    <a:pt x="673" y="3"/>
                    <a:pt x="671" y="2"/>
                  </a:cubicBezTo>
                  <a:cubicBezTo>
                    <a:pt x="669" y="1"/>
                    <a:pt x="667" y="1"/>
                    <a:pt x="664" y="1"/>
                  </a:cubicBezTo>
                  <a:cubicBezTo>
                    <a:pt x="659" y="1"/>
                    <a:pt x="653" y="2"/>
                    <a:pt x="651" y="2"/>
                  </a:cubicBezTo>
                  <a:cubicBezTo>
                    <a:pt x="651" y="2"/>
                    <a:pt x="651" y="2"/>
                    <a:pt x="651" y="2"/>
                  </a:cubicBezTo>
                  <a:cubicBezTo>
                    <a:pt x="641" y="2"/>
                    <a:pt x="631" y="1"/>
                    <a:pt x="62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B22FA043-83BA-47C3-A9DB-124A4F03F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301" y="-266700"/>
              <a:ext cx="785813" cy="323850"/>
            </a:xfrm>
            <a:custGeom>
              <a:avLst/>
              <a:gdLst>
                <a:gd name="T0" fmla="*/ 182 w 185"/>
                <a:gd name="T1" fmla="*/ 71 h 76"/>
                <a:gd name="T2" fmla="*/ 144 w 185"/>
                <a:gd name="T3" fmla="*/ 74 h 76"/>
                <a:gd name="T4" fmla="*/ 122 w 185"/>
                <a:gd name="T5" fmla="*/ 76 h 76"/>
                <a:gd name="T6" fmla="*/ 170 w 185"/>
                <a:gd name="T7" fmla="*/ 74 h 76"/>
                <a:gd name="T8" fmla="*/ 180 w 185"/>
                <a:gd name="T9" fmla="*/ 74 h 76"/>
                <a:gd name="T10" fmla="*/ 185 w 185"/>
                <a:gd name="T11" fmla="*/ 71 h 76"/>
                <a:gd name="T12" fmla="*/ 182 w 185"/>
                <a:gd name="T13" fmla="*/ 71 h 76"/>
                <a:gd name="T14" fmla="*/ 65 w 185"/>
                <a:gd name="T15" fmla="*/ 41 h 76"/>
                <a:gd name="T16" fmla="*/ 40 w 185"/>
                <a:gd name="T17" fmla="*/ 43 h 76"/>
                <a:gd name="T18" fmla="*/ 18 w 185"/>
                <a:gd name="T19" fmla="*/ 45 h 76"/>
                <a:gd name="T20" fmla="*/ 65 w 185"/>
                <a:gd name="T21" fmla="*/ 41 h 76"/>
                <a:gd name="T22" fmla="*/ 2 w 185"/>
                <a:gd name="T23" fmla="*/ 3 h 76"/>
                <a:gd name="T24" fmla="*/ 0 w 185"/>
                <a:gd name="T25" fmla="*/ 3 h 76"/>
                <a:gd name="T26" fmla="*/ 0 w 185"/>
                <a:gd name="T27" fmla="*/ 3 h 76"/>
                <a:gd name="T28" fmla="*/ 2 w 185"/>
                <a:gd name="T29" fmla="*/ 3 h 76"/>
                <a:gd name="T30" fmla="*/ 98 w 185"/>
                <a:gd name="T31" fmla="*/ 0 h 76"/>
                <a:gd name="T32" fmla="*/ 75 w 185"/>
                <a:gd name="T33" fmla="*/ 0 h 76"/>
                <a:gd name="T34" fmla="*/ 21 w 185"/>
                <a:gd name="T35" fmla="*/ 1 h 76"/>
                <a:gd name="T36" fmla="*/ 6 w 185"/>
                <a:gd name="T37" fmla="*/ 3 h 76"/>
                <a:gd name="T38" fmla="*/ 2 w 185"/>
                <a:gd name="T39" fmla="*/ 3 h 76"/>
                <a:gd name="T40" fmla="*/ 57 w 185"/>
                <a:gd name="T41" fmla="*/ 2 h 76"/>
                <a:gd name="T42" fmla="*/ 98 w 185"/>
                <a:gd name="T4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76">
                  <a:moveTo>
                    <a:pt x="182" y="71"/>
                  </a:moveTo>
                  <a:cubicBezTo>
                    <a:pt x="169" y="72"/>
                    <a:pt x="157" y="73"/>
                    <a:pt x="144" y="74"/>
                  </a:cubicBezTo>
                  <a:cubicBezTo>
                    <a:pt x="139" y="75"/>
                    <a:pt x="130" y="76"/>
                    <a:pt x="122" y="76"/>
                  </a:cubicBezTo>
                  <a:cubicBezTo>
                    <a:pt x="138" y="76"/>
                    <a:pt x="154" y="75"/>
                    <a:pt x="170" y="74"/>
                  </a:cubicBezTo>
                  <a:cubicBezTo>
                    <a:pt x="174" y="74"/>
                    <a:pt x="177" y="74"/>
                    <a:pt x="180" y="74"/>
                  </a:cubicBezTo>
                  <a:cubicBezTo>
                    <a:pt x="183" y="73"/>
                    <a:pt x="184" y="72"/>
                    <a:pt x="185" y="71"/>
                  </a:cubicBezTo>
                  <a:cubicBezTo>
                    <a:pt x="184" y="71"/>
                    <a:pt x="183" y="71"/>
                    <a:pt x="182" y="71"/>
                  </a:cubicBezTo>
                  <a:moveTo>
                    <a:pt x="65" y="41"/>
                  </a:moveTo>
                  <a:cubicBezTo>
                    <a:pt x="57" y="42"/>
                    <a:pt x="48" y="42"/>
                    <a:pt x="40" y="43"/>
                  </a:cubicBezTo>
                  <a:cubicBezTo>
                    <a:pt x="33" y="44"/>
                    <a:pt x="24" y="44"/>
                    <a:pt x="18" y="45"/>
                  </a:cubicBezTo>
                  <a:cubicBezTo>
                    <a:pt x="34" y="44"/>
                    <a:pt x="50" y="43"/>
                    <a:pt x="65" y="41"/>
                  </a:cubicBezTo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98" y="0"/>
                  </a:moveTo>
                  <a:cubicBezTo>
                    <a:pt x="90" y="0"/>
                    <a:pt x="83" y="0"/>
                    <a:pt x="75" y="0"/>
                  </a:cubicBezTo>
                  <a:cubicBezTo>
                    <a:pt x="57" y="0"/>
                    <a:pt x="39" y="1"/>
                    <a:pt x="21" y="1"/>
                  </a:cubicBezTo>
                  <a:cubicBezTo>
                    <a:pt x="15" y="1"/>
                    <a:pt x="12" y="2"/>
                    <a:pt x="6" y="3"/>
                  </a:cubicBezTo>
                  <a:cubicBezTo>
                    <a:pt x="5" y="3"/>
                    <a:pt x="3" y="3"/>
                    <a:pt x="2" y="3"/>
                  </a:cubicBezTo>
                  <a:cubicBezTo>
                    <a:pt x="20" y="3"/>
                    <a:pt x="38" y="3"/>
                    <a:pt x="57" y="2"/>
                  </a:cubicBezTo>
                  <a:cubicBezTo>
                    <a:pt x="70" y="2"/>
                    <a:pt x="84" y="1"/>
                    <a:pt x="9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D44172F2-FFBA-439C-B902-360AE3290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888" y="14288"/>
              <a:ext cx="3927475" cy="42863"/>
            </a:xfrm>
            <a:custGeom>
              <a:avLst/>
              <a:gdLst>
                <a:gd name="T0" fmla="*/ 911 w 926"/>
                <a:gd name="T1" fmla="*/ 7 h 10"/>
                <a:gd name="T2" fmla="*/ 906 w 926"/>
                <a:gd name="T3" fmla="*/ 8 h 10"/>
                <a:gd name="T4" fmla="*/ 917 w 926"/>
                <a:gd name="T5" fmla="*/ 10 h 10"/>
                <a:gd name="T6" fmla="*/ 925 w 926"/>
                <a:gd name="T7" fmla="*/ 10 h 10"/>
                <a:gd name="T8" fmla="*/ 926 w 926"/>
                <a:gd name="T9" fmla="*/ 10 h 10"/>
                <a:gd name="T10" fmla="*/ 921 w 926"/>
                <a:gd name="T11" fmla="*/ 9 h 10"/>
                <a:gd name="T12" fmla="*/ 911 w 926"/>
                <a:gd name="T13" fmla="*/ 7 h 10"/>
                <a:gd name="T14" fmla="*/ 176 w 926"/>
                <a:gd name="T15" fmla="*/ 0 h 10"/>
                <a:gd name="T16" fmla="*/ 105 w 926"/>
                <a:gd name="T17" fmla="*/ 1 h 10"/>
                <a:gd name="T18" fmla="*/ 42 w 926"/>
                <a:gd name="T19" fmla="*/ 2 h 10"/>
                <a:gd name="T20" fmla="*/ 33 w 926"/>
                <a:gd name="T21" fmla="*/ 3 h 10"/>
                <a:gd name="T22" fmla="*/ 2 w 926"/>
                <a:gd name="T23" fmla="*/ 5 h 10"/>
                <a:gd name="T24" fmla="*/ 5 w 926"/>
                <a:gd name="T25" fmla="*/ 5 h 10"/>
                <a:gd name="T26" fmla="*/ 0 w 926"/>
                <a:gd name="T27" fmla="*/ 8 h 10"/>
                <a:gd name="T28" fmla="*/ 120 w 926"/>
                <a:gd name="T29" fmla="*/ 5 h 10"/>
                <a:gd name="T30" fmla="*/ 178 w 926"/>
                <a:gd name="T31" fmla="*/ 6 h 10"/>
                <a:gd name="T32" fmla="*/ 286 w 926"/>
                <a:gd name="T33" fmla="*/ 9 h 10"/>
                <a:gd name="T34" fmla="*/ 338 w 926"/>
                <a:gd name="T35" fmla="*/ 3 h 10"/>
                <a:gd name="T36" fmla="*/ 307 w 926"/>
                <a:gd name="T37" fmla="*/ 2 h 10"/>
                <a:gd name="T38" fmla="*/ 181 w 926"/>
                <a:gd name="T39" fmla="*/ 0 h 10"/>
                <a:gd name="T40" fmla="*/ 176 w 926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5" h="10">
                  <a:moveTo>
                    <a:pt x="911" y="7"/>
                  </a:moveTo>
                  <a:cubicBezTo>
                    <a:pt x="909" y="8"/>
                    <a:pt x="908" y="8"/>
                    <a:pt x="906" y="8"/>
                  </a:cubicBezTo>
                  <a:cubicBezTo>
                    <a:pt x="908" y="9"/>
                    <a:pt x="912" y="10"/>
                    <a:pt x="917" y="10"/>
                  </a:cubicBezTo>
                  <a:cubicBezTo>
                    <a:pt x="920" y="10"/>
                    <a:pt x="923" y="10"/>
                    <a:pt x="925" y="10"/>
                  </a:cubicBezTo>
                  <a:cubicBezTo>
                    <a:pt x="925" y="10"/>
                    <a:pt x="926" y="10"/>
                    <a:pt x="926" y="10"/>
                  </a:cubicBezTo>
                  <a:cubicBezTo>
                    <a:pt x="924" y="9"/>
                    <a:pt x="922" y="9"/>
                    <a:pt x="921" y="9"/>
                  </a:cubicBezTo>
                  <a:cubicBezTo>
                    <a:pt x="917" y="8"/>
                    <a:pt x="914" y="8"/>
                    <a:pt x="911" y="7"/>
                  </a:cubicBezTo>
                  <a:moveTo>
                    <a:pt x="176" y="0"/>
                  </a:moveTo>
                  <a:cubicBezTo>
                    <a:pt x="152" y="0"/>
                    <a:pt x="129" y="1"/>
                    <a:pt x="105" y="1"/>
                  </a:cubicBezTo>
                  <a:cubicBezTo>
                    <a:pt x="84" y="1"/>
                    <a:pt x="63" y="2"/>
                    <a:pt x="42" y="2"/>
                  </a:cubicBezTo>
                  <a:cubicBezTo>
                    <a:pt x="39" y="2"/>
                    <a:pt x="36" y="2"/>
                    <a:pt x="33" y="3"/>
                  </a:cubicBezTo>
                  <a:cubicBezTo>
                    <a:pt x="23" y="3"/>
                    <a:pt x="12" y="4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4" y="6"/>
                    <a:pt x="3" y="7"/>
                    <a:pt x="0" y="8"/>
                  </a:cubicBezTo>
                  <a:cubicBezTo>
                    <a:pt x="40" y="6"/>
                    <a:pt x="80" y="5"/>
                    <a:pt x="120" y="5"/>
                  </a:cubicBezTo>
                  <a:cubicBezTo>
                    <a:pt x="140" y="5"/>
                    <a:pt x="159" y="5"/>
                    <a:pt x="178" y="6"/>
                  </a:cubicBezTo>
                  <a:cubicBezTo>
                    <a:pt x="214" y="6"/>
                    <a:pt x="250" y="7"/>
                    <a:pt x="286" y="9"/>
                  </a:cubicBezTo>
                  <a:cubicBezTo>
                    <a:pt x="303" y="7"/>
                    <a:pt x="320" y="5"/>
                    <a:pt x="338" y="3"/>
                  </a:cubicBezTo>
                  <a:cubicBezTo>
                    <a:pt x="327" y="3"/>
                    <a:pt x="317" y="2"/>
                    <a:pt x="307" y="2"/>
                  </a:cubicBezTo>
                  <a:cubicBezTo>
                    <a:pt x="265" y="1"/>
                    <a:pt x="223" y="0"/>
                    <a:pt x="181" y="0"/>
                  </a:cubicBezTo>
                  <a:cubicBezTo>
                    <a:pt x="179" y="0"/>
                    <a:pt x="178" y="0"/>
                    <a:pt x="17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A128BC65-A12D-4270-A223-4DD212719AD9}"/>
                </a:ext>
              </a:extLst>
            </p:cNvPr>
            <p:cNvSpPr/>
            <p:nvPr/>
          </p:nvSpPr>
          <p:spPr bwMode="auto">
            <a:xfrm>
              <a:off x="1482726" y="57150"/>
              <a:ext cx="38100" cy="0"/>
            </a:xfrm>
            <a:custGeom>
              <a:avLst/>
              <a:gdLst>
                <a:gd name="T0" fmla="*/ 9 w 9"/>
                <a:gd name="T1" fmla="*/ 0 w 9"/>
                <a:gd name="T2" fmla="*/ 3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D50BDC38-5AC0-4035-A612-863B30192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-185738"/>
              <a:ext cx="3686175" cy="233363"/>
            </a:xfrm>
            <a:custGeom>
              <a:avLst/>
              <a:gdLst>
                <a:gd name="T0" fmla="*/ 863 w 869"/>
                <a:gd name="T1" fmla="*/ 54 h 55"/>
                <a:gd name="T2" fmla="*/ 863 w 869"/>
                <a:gd name="T3" fmla="*/ 54 h 55"/>
                <a:gd name="T4" fmla="*/ 864 w 869"/>
                <a:gd name="T5" fmla="*/ 55 h 55"/>
                <a:gd name="T6" fmla="*/ 869 w 869"/>
                <a:gd name="T7" fmla="*/ 54 h 55"/>
                <a:gd name="T8" fmla="*/ 863 w 869"/>
                <a:gd name="T9" fmla="*/ 54 h 55"/>
                <a:gd name="T10" fmla="*/ 671 w 869"/>
                <a:gd name="T11" fmla="*/ 0 h 55"/>
                <a:gd name="T12" fmla="*/ 605 w 869"/>
                <a:gd name="T13" fmla="*/ 4 h 55"/>
                <a:gd name="T14" fmla="*/ 469 w 869"/>
                <a:gd name="T15" fmla="*/ 11 h 55"/>
                <a:gd name="T16" fmla="*/ 354 w 869"/>
                <a:gd name="T17" fmla="*/ 18 h 55"/>
                <a:gd name="T18" fmla="*/ 322 w 869"/>
                <a:gd name="T19" fmla="*/ 20 h 55"/>
                <a:gd name="T20" fmla="*/ 500 w 869"/>
                <a:gd name="T21" fmla="*/ 19 h 55"/>
                <a:gd name="T22" fmla="*/ 481 w 869"/>
                <a:gd name="T23" fmla="*/ 21 h 55"/>
                <a:gd name="T24" fmla="*/ 424 w 869"/>
                <a:gd name="T25" fmla="*/ 23 h 55"/>
                <a:gd name="T26" fmla="*/ 219 w 869"/>
                <a:gd name="T27" fmla="*/ 33 h 55"/>
                <a:gd name="T28" fmla="*/ 115 w 869"/>
                <a:gd name="T29" fmla="*/ 41 h 55"/>
                <a:gd name="T30" fmla="*/ 0 w 869"/>
                <a:gd name="T31" fmla="*/ 49 h 55"/>
                <a:gd name="T32" fmla="*/ 63 w 869"/>
                <a:gd name="T33" fmla="*/ 48 h 55"/>
                <a:gd name="T34" fmla="*/ 134 w 869"/>
                <a:gd name="T35" fmla="*/ 47 h 55"/>
                <a:gd name="T36" fmla="*/ 139 w 869"/>
                <a:gd name="T37" fmla="*/ 47 h 55"/>
                <a:gd name="T38" fmla="*/ 265 w 869"/>
                <a:gd name="T39" fmla="*/ 49 h 55"/>
                <a:gd name="T40" fmla="*/ 296 w 869"/>
                <a:gd name="T41" fmla="*/ 50 h 55"/>
                <a:gd name="T42" fmla="*/ 331 w 869"/>
                <a:gd name="T43" fmla="*/ 47 h 55"/>
                <a:gd name="T44" fmla="*/ 446 w 869"/>
                <a:gd name="T45" fmla="*/ 36 h 55"/>
                <a:gd name="T46" fmla="*/ 583 w 869"/>
                <a:gd name="T47" fmla="*/ 27 h 55"/>
                <a:gd name="T48" fmla="*/ 807 w 869"/>
                <a:gd name="T49" fmla="*/ 5 h 55"/>
                <a:gd name="T50" fmla="*/ 773 w 869"/>
                <a:gd name="T51" fmla="*/ 4 h 55"/>
                <a:gd name="T52" fmla="*/ 690 w 869"/>
                <a:gd name="T53" fmla="*/ 1 h 55"/>
                <a:gd name="T54" fmla="*/ 671 w 869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9" h="55">
                  <a:moveTo>
                    <a:pt x="863" y="54"/>
                  </a:moveTo>
                  <a:cubicBezTo>
                    <a:pt x="863" y="54"/>
                    <a:pt x="863" y="54"/>
                    <a:pt x="863" y="54"/>
                  </a:cubicBezTo>
                  <a:cubicBezTo>
                    <a:pt x="863" y="54"/>
                    <a:pt x="864" y="55"/>
                    <a:pt x="864" y="55"/>
                  </a:cubicBezTo>
                  <a:cubicBezTo>
                    <a:pt x="866" y="55"/>
                    <a:pt x="867" y="55"/>
                    <a:pt x="869" y="54"/>
                  </a:cubicBezTo>
                  <a:cubicBezTo>
                    <a:pt x="867" y="54"/>
                    <a:pt x="865" y="54"/>
                    <a:pt x="863" y="54"/>
                  </a:cubicBezTo>
                  <a:moveTo>
                    <a:pt x="671" y="0"/>
                  </a:moveTo>
                  <a:cubicBezTo>
                    <a:pt x="649" y="2"/>
                    <a:pt x="627" y="3"/>
                    <a:pt x="605" y="4"/>
                  </a:cubicBezTo>
                  <a:cubicBezTo>
                    <a:pt x="559" y="7"/>
                    <a:pt x="514" y="9"/>
                    <a:pt x="469" y="11"/>
                  </a:cubicBezTo>
                  <a:cubicBezTo>
                    <a:pt x="430" y="13"/>
                    <a:pt x="392" y="16"/>
                    <a:pt x="354" y="18"/>
                  </a:cubicBezTo>
                  <a:cubicBezTo>
                    <a:pt x="343" y="19"/>
                    <a:pt x="333" y="20"/>
                    <a:pt x="322" y="20"/>
                  </a:cubicBezTo>
                  <a:cubicBezTo>
                    <a:pt x="381" y="20"/>
                    <a:pt x="441" y="20"/>
                    <a:pt x="500" y="19"/>
                  </a:cubicBezTo>
                  <a:cubicBezTo>
                    <a:pt x="494" y="20"/>
                    <a:pt x="487" y="21"/>
                    <a:pt x="481" y="21"/>
                  </a:cubicBezTo>
                  <a:cubicBezTo>
                    <a:pt x="462" y="22"/>
                    <a:pt x="443" y="23"/>
                    <a:pt x="424" y="23"/>
                  </a:cubicBezTo>
                  <a:cubicBezTo>
                    <a:pt x="355" y="26"/>
                    <a:pt x="287" y="28"/>
                    <a:pt x="219" y="33"/>
                  </a:cubicBezTo>
                  <a:cubicBezTo>
                    <a:pt x="184" y="35"/>
                    <a:pt x="150" y="38"/>
                    <a:pt x="115" y="41"/>
                  </a:cubicBezTo>
                  <a:cubicBezTo>
                    <a:pt x="77" y="43"/>
                    <a:pt x="39" y="46"/>
                    <a:pt x="0" y="49"/>
                  </a:cubicBezTo>
                  <a:cubicBezTo>
                    <a:pt x="21" y="49"/>
                    <a:pt x="42" y="48"/>
                    <a:pt x="63" y="48"/>
                  </a:cubicBezTo>
                  <a:cubicBezTo>
                    <a:pt x="87" y="48"/>
                    <a:pt x="110" y="47"/>
                    <a:pt x="134" y="47"/>
                  </a:cubicBezTo>
                  <a:cubicBezTo>
                    <a:pt x="136" y="47"/>
                    <a:pt x="137" y="47"/>
                    <a:pt x="139" y="47"/>
                  </a:cubicBezTo>
                  <a:cubicBezTo>
                    <a:pt x="181" y="47"/>
                    <a:pt x="223" y="48"/>
                    <a:pt x="265" y="49"/>
                  </a:cubicBezTo>
                  <a:cubicBezTo>
                    <a:pt x="275" y="49"/>
                    <a:pt x="285" y="50"/>
                    <a:pt x="296" y="50"/>
                  </a:cubicBezTo>
                  <a:cubicBezTo>
                    <a:pt x="307" y="49"/>
                    <a:pt x="319" y="47"/>
                    <a:pt x="331" y="47"/>
                  </a:cubicBezTo>
                  <a:cubicBezTo>
                    <a:pt x="370" y="44"/>
                    <a:pt x="408" y="39"/>
                    <a:pt x="446" y="36"/>
                  </a:cubicBezTo>
                  <a:cubicBezTo>
                    <a:pt x="492" y="33"/>
                    <a:pt x="537" y="30"/>
                    <a:pt x="583" y="27"/>
                  </a:cubicBezTo>
                  <a:cubicBezTo>
                    <a:pt x="658" y="21"/>
                    <a:pt x="732" y="12"/>
                    <a:pt x="807" y="5"/>
                  </a:cubicBezTo>
                  <a:cubicBezTo>
                    <a:pt x="799" y="4"/>
                    <a:pt x="780" y="4"/>
                    <a:pt x="773" y="4"/>
                  </a:cubicBezTo>
                  <a:cubicBezTo>
                    <a:pt x="746" y="3"/>
                    <a:pt x="718" y="3"/>
                    <a:pt x="690" y="1"/>
                  </a:cubicBezTo>
                  <a:cubicBezTo>
                    <a:pt x="684" y="1"/>
                    <a:pt x="678" y="1"/>
                    <a:pt x="671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FDA34796-E62B-4DDD-A262-6BD66C466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426" y="1047750"/>
              <a:ext cx="4587875" cy="390525"/>
            </a:xfrm>
            <a:custGeom>
              <a:avLst/>
              <a:gdLst>
                <a:gd name="T0" fmla="*/ 933 w 1082"/>
                <a:gd name="T1" fmla="*/ 80 h 92"/>
                <a:gd name="T2" fmla="*/ 961 w 1082"/>
                <a:gd name="T3" fmla="*/ 91 h 92"/>
                <a:gd name="T4" fmla="*/ 1034 w 1082"/>
                <a:gd name="T5" fmla="*/ 92 h 92"/>
                <a:gd name="T6" fmla="*/ 1079 w 1082"/>
                <a:gd name="T7" fmla="*/ 89 h 92"/>
                <a:gd name="T8" fmla="*/ 975 w 1082"/>
                <a:gd name="T9" fmla="*/ 71 h 92"/>
                <a:gd name="T10" fmla="*/ 527 w 1082"/>
                <a:gd name="T11" fmla="*/ 49 h 92"/>
                <a:gd name="T12" fmla="*/ 273 w 1082"/>
                <a:gd name="T13" fmla="*/ 64 h 92"/>
                <a:gd name="T14" fmla="*/ 79 w 1082"/>
                <a:gd name="T15" fmla="*/ 78 h 92"/>
                <a:gd name="T16" fmla="*/ 106 w 1082"/>
                <a:gd name="T17" fmla="*/ 78 h 92"/>
                <a:gd name="T18" fmla="*/ 294 w 1082"/>
                <a:gd name="T19" fmla="*/ 76 h 92"/>
                <a:gd name="T20" fmla="*/ 844 w 1082"/>
                <a:gd name="T21" fmla="*/ 86 h 92"/>
                <a:gd name="T22" fmla="*/ 879 w 1082"/>
                <a:gd name="T23" fmla="*/ 76 h 92"/>
                <a:gd name="T24" fmla="*/ 868 w 1082"/>
                <a:gd name="T25" fmla="*/ 55 h 92"/>
                <a:gd name="T26" fmla="*/ 833 w 1082"/>
                <a:gd name="T27" fmla="*/ 57 h 92"/>
                <a:gd name="T28" fmla="*/ 760 w 1082"/>
                <a:gd name="T29" fmla="*/ 69 h 92"/>
                <a:gd name="T30" fmla="*/ 680 w 1082"/>
                <a:gd name="T31" fmla="*/ 62 h 92"/>
                <a:gd name="T32" fmla="*/ 638 w 1082"/>
                <a:gd name="T33" fmla="*/ 51 h 92"/>
                <a:gd name="T34" fmla="*/ 576 w 1082"/>
                <a:gd name="T35" fmla="*/ 65 h 92"/>
                <a:gd name="T36" fmla="*/ 482 w 1082"/>
                <a:gd name="T37" fmla="*/ 35 h 92"/>
                <a:gd name="T38" fmla="*/ 448 w 1082"/>
                <a:gd name="T39" fmla="*/ 39 h 92"/>
                <a:gd name="T40" fmla="*/ 445 w 1082"/>
                <a:gd name="T41" fmla="*/ 38 h 92"/>
                <a:gd name="T42" fmla="*/ 393 w 1082"/>
                <a:gd name="T43" fmla="*/ 44 h 92"/>
                <a:gd name="T44" fmla="*/ 515 w 1082"/>
                <a:gd name="T45" fmla="*/ 43 h 92"/>
                <a:gd name="T46" fmla="*/ 157 w 1082"/>
                <a:gd name="T47" fmla="*/ 30 h 92"/>
                <a:gd name="T48" fmla="*/ 0 w 1082"/>
                <a:gd name="T49" fmla="*/ 45 h 92"/>
                <a:gd name="T50" fmla="*/ 99 w 1082"/>
                <a:gd name="T51" fmla="*/ 42 h 92"/>
                <a:gd name="T52" fmla="*/ 290 w 1082"/>
                <a:gd name="T53" fmla="*/ 44 h 92"/>
                <a:gd name="T54" fmla="*/ 384 w 1082"/>
                <a:gd name="T55" fmla="*/ 41 h 92"/>
                <a:gd name="T56" fmla="*/ 414 w 1082"/>
                <a:gd name="T57" fmla="*/ 33 h 92"/>
                <a:gd name="T58" fmla="*/ 360 w 1082"/>
                <a:gd name="T59" fmla="*/ 34 h 92"/>
                <a:gd name="T60" fmla="*/ 338 w 1082"/>
                <a:gd name="T61" fmla="*/ 33 h 92"/>
                <a:gd name="T62" fmla="*/ 320 w 1082"/>
                <a:gd name="T63" fmla="*/ 32 h 92"/>
                <a:gd name="T64" fmla="*/ 267 w 1082"/>
                <a:gd name="T65" fmla="*/ 41 h 92"/>
                <a:gd name="T66" fmla="*/ 262 w 1082"/>
                <a:gd name="T67" fmla="*/ 34 h 92"/>
                <a:gd name="T68" fmla="*/ 216 w 1082"/>
                <a:gd name="T69" fmla="*/ 38 h 92"/>
                <a:gd name="T70" fmla="*/ 173 w 1082"/>
                <a:gd name="T71" fmla="*/ 36 h 92"/>
                <a:gd name="T72" fmla="*/ 111 w 1082"/>
                <a:gd name="T73" fmla="*/ 0 h 92"/>
                <a:gd name="T74" fmla="*/ 33 w 1082"/>
                <a:gd name="T75" fmla="*/ 4 h 92"/>
                <a:gd name="T76" fmla="*/ 99 w 1082"/>
                <a:gd name="T77" fmla="*/ 4 h 92"/>
                <a:gd name="T78" fmla="*/ 110 w 1082"/>
                <a:gd name="T7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2" h="92">
                  <a:moveTo>
                    <a:pt x="968" y="70"/>
                  </a:moveTo>
                  <a:cubicBezTo>
                    <a:pt x="955" y="72"/>
                    <a:pt x="943" y="77"/>
                    <a:pt x="933" y="80"/>
                  </a:cubicBezTo>
                  <a:cubicBezTo>
                    <a:pt x="925" y="83"/>
                    <a:pt x="916" y="85"/>
                    <a:pt x="908" y="88"/>
                  </a:cubicBezTo>
                  <a:cubicBezTo>
                    <a:pt x="926" y="88"/>
                    <a:pt x="943" y="89"/>
                    <a:pt x="961" y="91"/>
                  </a:cubicBezTo>
                  <a:cubicBezTo>
                    <a:pt x="985" y="92"/>
                    <a:pt x="1009" y="92"/>
                    <a:pt x="1033" y="92"/>
                  </a:cubicBezTo>
                  <a:cubicBezTo>
                    <a:pt x="1033" y="92"/>
                    <a:pt x="1033" y="92"/>
                    <a:pt x="1034" y="92"/>
                  </a:cubicBezTo>
                  <a:cubicBezTo>
                    <a:pt x="1044" y="92"/>
                    <a:pt x="1054" y="92"/>
                    <a:pt x="1064" y="91"/>
                  </a:cubicBezTo>
                  <a:cubicBezTo>
                    <a:pt x="1069" y="90"/>
                    <a:pt x="1074" y="90"/>
                    <a:pt x="1079" y="89"/>
                  </a:cubicBezTo>
                  <a:cubicBezTo>
                    <a:pt x="1082" y="86"/>
                    <a:pt x="1043" y="80"/>
                    <a:pt x="1036" y="79"/>
                  </a:cubicBezTo>
                  <a:cubicBezTo>
                    <a:pt x="1016" y="76"/>
                    <a:pt x="995" y="74"/>
                    <a:pt x="975" y="71"/>
                  </a:cubicBezTo>
                  <a:cubicBezTo>
                    <a:pt x="973" y="71"/>
                    <a:pt x="970" y="71"/>
                    <a:pt x="968" y="70"/>
                  </a:cubicBezTo>
                  <a:moveTo>
                    <a:pt x="527" y="49"/>
                  </a:moveTo>
                  <a:cubicBezTo>
                    <a:pt x="477" y="51"/>
                    <a:pt x="426" y="53"/>
                    <a:pt x="376" y="56"/>
                  </a:cubicBezTo>
                  <a:cubicBezTo>
                    <a:pt x="342" y="58"/>
                    <a:pt x="307" y="61"/>
                    <a:pt x="273" y="64"/>
                  </a:cubicBezTo>
                  <a:cubicBezTo>
                    <a:pt x="231" y="67"/>
                    <a:pt x="190" y="69"/>
                    <a:pt x="149" y="73"/>
                  </a:cubicBezTo>
                  <a:cubicBezTo>
                    <a:pt x="126" y="75"/>
                    <a:pt x="103" y="76"/>
                    <a:pt x="79" y="78"/>
                  </a:cubicBezTo>
                  <a:cubicBezTo>
                    <a:pt x="74" y="79"/>
                    <a:pt x="65" y="80"/>
                    <a:pt x="58" y="80"/>
                  </a:cubicBezTo>
                  <a:cubicBezTo>
                    <a:pt x="74" y="80"/>
                    <a:pt x="89" y="79"/>
                    <a:pt x="106" y="78"/>
                  </a:cubicBezTo>
                  <a:cubicBezTo>
                    <a:pt x="149" y="76"/>
                    <a:pt x="192" y="75"/>
                    <a:pt x="236" y="75"/>
                  </a:cubicBezTo>
                  <a:cubicBezTo>
                    <a:pt x="255" y="75"/>
                    <a:pt x="274" y="76"/>
                    <a:pt x="294" y="76"/>
                  </a:cubicBezTo>
                  <a:cubicBezTo>
                    <a:pt x="392" y="77"/>
                    <a:pt x="489" y="83"/>
                    <a:pt x="587" y="83"/>
                  </a:cubicBezTo>
                  <a:cubicBezTo>
                    <a:pt x="673" y="84"/>
                    <a:pt x="758" y="84"/>
                    <a:pt x="844" y="86"/>
                  </a:cubicBezTo>
                  <a:cubicBezTo>
                    <a:pt x="855" y="86"/>
                    <a:pt x="867" y="87"/>
                    <a:pt x="879" y="87"/>
                  </a:cubicBezTo>
                  <a:cubicBezTo>
                    <a:pt x="878" y="83"/>
                    <a:pt x="878" y="80"/>
                    <a:pt x="879" y="76"/>
                  </a:cubicBezTo>
                  <a:cubicBezTo>
                    <a:pt x="880" y="69"/>
                    <a:pt x="878" y="63"/>
                    <a:pt x="871" y="57"/>
                  </a:cubicBezTo>
                  <a:cubicBezTo>
                    <a:pt x="870" y="56"/>
                    <a:pt x="869" y="56"/>
                    <a:pt x="868" y="55"/>
                  </a:cubicBezTo>
                  <a:cubicBezTo>
                    <a:pt x="862" y="55"/>
                    <a:pt x="856" y="54"/>
                    <a:pt x="850" y="53"/>
                  </a:cubicBezTo>
                  <a:cubicBezTo>
                    <a:pt x="845" y="54"/>
                    <a:pt x="839" y="55"/>
                    <a:pt x="833" y="57"/>
                  </a:cubicBezTo>
                  <a:cubicBezTo>
                    <a:pt x="815" y="61"/>
                    <a:pt x="795" y="66"/>
                    <a:pt x="776" y="69"/>
                  </a:cubicBezTo>
                  <a:cubicBezTo>
                    <a:pt x="770" y="69"/>
                    <a:pt x="765" y="69"/>
                    <a:pt x="760" y="69"/>
                  </a:cubicBezTo>
                  <a:cubicBezTo>
                    <a:pt x="735" y="69"/>
                    <a:pt x="712" y="64"/>
                    <a:pt x="686" y="62"/>
                  </a:cubicBezTo>
                  <a:cubicBezTo>
                    <a:pt x="684" y="62"/>
                    <a:pt x="682" y="62"/>
                    <a:pt x="680" y="62"/>
                  </a:cubicBezTo>
                  <a:cubicBezTo>
                    <a:pt x="662" y="62"/>
                    <a:pt x="646" y="65"/>
                    <a:pt x="628" y="66"/>
                  </a:cubicBezTo>
                  <a:cubicBezTo>
                    <a:pt x="628" y="62"/>
                    <a:pt x="643" y="54"/>
                    <a:pt x="638" y="51"/>
                  </a:cubicBezTo>
                  <a:cubicBezTo>
                    <a:pt x="624" y="58"/>
                    <a:pt x="607" y="66"/>
                    <a:pt x="587" y="66"/>
                  </a:cubicBezTo>
                  <a:cubicBezTo>
                    <a:pt x="583" y="66"/>
                    <a:pt x="580" y="66"/>
                    <a:pt x="576" y="65"/>
                  </a:cubicBezTo>
                  <a:cubicBezTo>
                    <a:pt x="558" y="62"/>
                    <a:pt x="543" y="55"/>
                    <a:pt x="527" y="49"/>
                  </a:cubicBezTo>
                  <a:moveTo>
                    <a:pt x="482" y="35"/>
                  </a:moveTo>
                  <a:cubicBezTo>
                    <a:pt x="473" y="36"/>
                    <a:pt x="465" y="36"/>
                    <a:pt x="457" y="37"/>
                  </a:cubicBezTo>
                  <a:cubicBezTo>
                    <a:pt x="454" y="38"/>
                    <a:pt x="451" y="39"/>
                    <a:pt x="448" y="39"/>
                  </a:cubicBezTo>
                  <a:cubicBezTo>
                    <a:pt x="448" y="39"/>
                    <a:pt x="447" y="39"/>
                    <a:pt x="447" y="39"/>
                  </a:cubicBezTo>
                  <a:cubicBezTo>
                    <a:pt x="446" y="38"/>
                    <a:pt x="445" y="38"/>
                    <a:pt x="445" y="38"/>
                  </a:cubicBezTo>
                  <a:cubicBezTo>
                    <a:pt x="433" y="39"/>
                    <a:pt x="422" y="40"/>
                    <a:pt x="410" y="42"/>
                  </a:cubicBezTo>
                  <a:cubicBezTo>
                    <a:pt x="405" y="42"/>
                    <a:pt x="399" y="43"/>
                    <a:pt x="393" y="44"/>
                  </a:cubicBezTo>
                  <a:cubicBezTo>
                    <a:pt x="396" y="44"/>
                    <a:pt x="399" y="44"/>
                    <a:pt x="401" y="44"/>
                  </a:cubicBezTo>
                  <a:cubicBezTo>
                    <a:pt x="439" y="44"/>
                    <a:pt x="477" y="44"/>
                    <a:pt x="515" y="43"/>
                  </a:cubicBezTo>
                  <a:cubicBezTo>
                    <a:pt x="505" y="40"/>
                    <a:pt x="494" y="36"/>
                    <a:pt x="482" y="35"/>
                  </a:cubicBezTo>
                  <a:moveTo>
                    <a:pt x="157" y="30"/>
                  </a:moveTo>
                  <a:cubicBezTo>
                    <a:pt x="127" y="32"/>
                    <a:pt x="98" y="34"/>
                    <a:pt x="69" y="37"/>
                  </a:cubicBezTo>
                  <a:cubicBezTo>
                    <a:pt x="46" y="40"/>
                    <a:pt x="23" y="43"/>
                    <a:pt x="0" y="45"/>
                  </a:cubicBezTo>
                  <a:cubicBezTo>
                    <a:pt x="12" y="45"/>
                    <a:pt x="23" y="44"/>
                    <a:pt x="34" y="44"/>
                  </a:cubicBezTo>
                  <a:cubicBezTo>
                    <a:pt x="56" y="43"/>
                    <a:pt x="78" y="42"/>
                    <a:pt x="99" y="42"/>
                  </a:cubicBezTo>
                  <a:cubicBezTo>
                    <a:pt x="115" y="42"/>
                    <a:pt x="130" y="42"/>
                    <a:pt x="145" y="42"/>
                  </a:cubicBezTo>
                  <a:cubicBezTo>
                    <a:pt x="194" y="42"/>
                    <a:pt x="242" y="43"/>
                    <a:pt x="290" y="44"/>
                  </a:cubicBezTo>
                  <a:cubicBezTo>
                    <a:pt x="318" y="44"/>
                    <a:pt x="346" y="44"/>
                    <a:pt x="374" y="44"/>
                  </a:cubicBezTo>
                  <a:cubicBezTo>
                    <a:pt x="378" y="43"/>
                    <a:pt x="382" y="42"/>
                    <a:pt x="384" y="41"/>
                  </a:cubicBezTo>
                  <a:cubicBezTo>
                    <a:pt x="397" y="39"/>
                    <a:pt x="409" y="36"/>
                    <a:pt x="422" y="34"/>
                  </a:cubicBezTo>
                  <a:cubicBezTo>
                    <a:pt x="419" y="34"/>
                    <a:pt x="417" y="34"/>
                    <a:pt x="414" y="33"/>
                  </a:cubicBezTo>
                  <a:cubicBezTo>
                    <a:pt x="409" y="33"/>
                    <a:pt x="404" y="33"/>
                    <a:pt x="399" y="33"/>
                  </a:cubicBezTo>
                  <a:cubicBezTo>
                    <a:pt x="386" y="33"/>
                    <a:pt x="373" y="34"/>
                    <a:pt x="360" y="34"/>
                  </a:cubicBezTo>
                  <a:cubicBezTo>
                    <a:pt x="356" y="34"/>
                    <a:pt x="351" y="34"/>
                    <a:pt x="347" y="34"/>
                  </a:cubicBezTo>
                  <a:cubicBezTo>
                    <a:pt x="344" y="34"/>
                    <a:pt x="341" y="34"/>
                    <a:pt x="338" y="33"/>
                  </a:cubicBezTo>
                  <a:cubicBezTo>
                    <a:pt x="332" y="33"/>
                    <a:pt x="329" y="32"/>
                    <a:pt x="324" y="32"/>
                  </a:cubicBezTo>
                  <a:cubicBezTo>
                    <a:pt x="323" y="32"/>
                    <a:pt x="322" y="32"/>
                    <a:pt x="320" y="32"/>
                  </a:cubicBezTo>
                  <a:cubicBezTo>
                    <a:pt x="310" y="33"/>
                    <a:pt x="301" y="35"/>
                    <a:pt x="291" y="36"/>
                  </a:cubicBezTo>
                  <a:cubicBezTo>
                    <a:pt x="286" y="37"/>
                    <a:pt x="274" y="41"/>
                    <a:pt x="267" y="41"/>
                  </a:cubicBezTo>
                  <a:cubicBezTo>
                    <a:pt x="266" y="41"/>
                    <a:pt x="265" y="41"/>
                    <a:pt x="264" y="41"/>
                  </a:cubicBezTo>
                  <a:cubicBezTo>
                    <a:pt x="260" y="40"/>
                    <a:pt x="263" y="36"/>
                    <a:pt x="262" y="34"/>
                  </a:cubicBezTo>
                  <a:cubicBezTo>
                    <a:pt x="260" y="33"/>
                    <a:pt x="256" y="33"/>
                    <a:pt x="253" y="33"/>
                  </a:cubicBezTo>
                  <a:cubicBezTo>
                    <a:pt x="240" y="33"/>
                    <a:pt x="223" y="36"/>
                    <a:pt x="216" y="38"/>
                  </a:cubicBezTo>
                  <a:cubicBezTo>
                    <a:pt x="206" y="39"/>
                    <a:pt x="200" y="40"/>
                    <a:pt x="193" y="40"/>
                  </a:cubicBezTo>
                  <a:cubicBezTo>
                    <a:pt x="187" y="40"/>
                    <a:pt x="181" y="39"/>
                    <a:pt x="173" y="36"/>
                  </a:cubicBezTo>
                  <a:cubicBezTo>
                    <a:pt x="168" y="34"/>
                    <a:pt x="162" y="32"/>
                    <a:pt x="157" y="30"/>
                  </a:cubicBezTo>
                  <a:moveTo>
                    <a:pt x="111" y="0"/>
                  </a:moveTo>
                  <a:cubicBezTo>
                    <a:pt x="105" y="0"/>
                    <a:pt x="99" y="1"/>
                    <a:pt x="92" y="1"/>
                  </a:cubicBezTo>
                  <a:cubicBezTo>
                    <a:pt x="73" y="2"/>
                    <a:pt x="53" y="3"/>
                    <a:pt x="33" y="4"/>
                  </a:cubicBezTo>
                  <a:cubicBezTo>
                    <a:pt x="45" y="4"/>
                    <a:pt x="57" y="4"/>
                    <a:pt x="69" y="4"/>
                  </a:cubicBezTo>
                  <a:cubicBezTo>
                    <a:pt x="79" y="4"/>
                    <a:pt x="89" y="4"/>
                    <a:pt x="99" y="4"/>
                  </a:cubicBezTo>
                  <a:cubicBezTo>
                    <a:pt x="99" y="4"/>
                    <a:pt x="100" y="4"/>
                    <a:pt x="100" y="4"/>
                  </a:cubicBezTo>
                  <a:cubicBezTo>
                    <a:pt x="103" y="4"/>
                    <a:pt x="107" y="4"/>
                    <a:pt x="110" y="4"/>
                  </a:cubicBezTo>
                  <a:cubicBezTo>
                    <a:pt x="111" y="3"/>
                    <a:pt x="111" y="1"/>
                    <a:pt x="11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3" name="Freeform 82">
              <a:extLst>
                <a:ext uri="{FF2B5EF4-FFF2-40B4-BE49-F238E27FC236}">
                  <a16:creationId xmlns:a16="http://schemas.microsoft.com/office/drawing/2014/main" id="{E5B882D6-B6BB-45AA-A7B8-D1FE70166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151" y="974725"/>
              <a:ext cx="3638550" cy="447675"/>
            </a:xfrm>
            <a:custGeom>
              <a:avLst/>
              <a:gdLst>
                <a:gd name="T0" fmla="*/ 761 w 858"/>
                <a:gd name="T1" fmla="*/ 74 h 105"/>
                <a:gd name="T2" fmla="*/ 769 w 858"/>
                <a:gd name="T3" fmla="*/ 104 h 105"/>
                <a:gd name="T4" fmla="*/ 823 w 858"/>
                <a:gd name="T5" fmla="*/ 97 h 105"/>
                <a:gd name="T6" fmla="*/ 800 w 858"/>
                <a:gd name="T7" fmla="*/ 78 h 105"/>
                <a:gd name="T8" fmla="*/ 347 w 858"/>
                <a:gd name="T9" fmla="*/ 54 h 105"/>
                <a:gd name="T10" fmla="*/ 337 w 858"/>
                <a:gd name="T11" fmla="*/ 56 h 105"/>
                <a:gd name="T12" fmla="*/ 347 w 858"/>
                <a:gd name="T13" fmla="*/ 54 h 105"/>
                <a:gd name="T14" fmla="*/ 372 w 858"/>
                <a:gd name="T15" fmla="*/ 52 h 105"/>
                <a:gd name="T16" fmla="*/ 547 w 858"/>
                <a:gd name="T17" fmla="*/ 60 h 105"/>
                <a:gd name="T18" fmla="*/ 471 w 858"/>
                <a:gd name="T19" fmla="*/ 63 h 105"/>
                <a:gd name="T20" fmla="*/ 466 w 858"/>
                <a:gd name="T21" fmla="*/ 82 h 105"/>
                <a:gd name="T22" fmla="*/ 528 w 858"/>
                <a:gd name="T23" fmla="*/ 68 h 105"/>
                <a:gd name="T24" fmla="*/ 570 w 858"/>
                <a:gd name="T25" fmla="*/ 79 h 105"/>
                <a:gd name="T26" fmla="*/ 650 w 858"/>
                <a:gd name="T27" fmla="*/ 86 h 105"/>
                <a:gd name="T28" fmla="*/ 723 w 858"/>
                <a:gd name="T29" fmla="*/ 74 h 105"/>
                <a:gd name="T30" fmla="*/ 733 w 858"/>
                <a:gd name="T31" fmla="*/ 70 h 105"/>
                <a:gd name="T32" fmla="*/ 429 w 858"/>
                <a:gd name="T33" fmla="*/ 51 h 105"/>
                <a:gd name="T34" fmla="*/ 285 w 858"/>
                <a:gd name="T35" fmla="*/ 3 h 105"/>
                <a:gd name="T36" fmla="*/ 118 w 858"/>
                <a:gd name="T37" fmla="*/ 11 h 105"/>
                <a:gd name="T38" fmla="*/ 1 w 858"/>
                <a:gd name="T39" fmla="*/ 17 h 105"/>
                <a:gd name="T40" fmla="*/ 48 w 858"/>
                <a:gd name="T41" fmla="*/ 21 h 105"/>
                <a:gd name="T42" fmla="*/ 110 w 858"/>
                <a:gd name="T43" fmla="*/ 20 h 105"/>
                <a:gd name="T44" fmla="*/ 263 w 858"/>
                <a:gd name="T45" fmla="*/ 22 h 105"/>
                <a:gd name="T46" fmla="*/ 282 w 858"/>
                <a:gd name="T47" fmla="*/ 22 h 105"/>
                <a:gd name="T48" fmla="*/ 367 w 858"/>
                <a:gd name="T49" fmla="*/ 24 h 105"/>
                <a:gd name="T50" fmla="*/ 458 w 858"/>
                <a:gd name="T51" fmla="*/ 21 h 105"/>
                <a:gd name="T52" fmla="*/ 436 w 858"/>
                <a:gd name="T53" fmla="*/ 24 h 105"/>
                <a:gd name="T54" fmla="*/ 294 w 858"/>
                <a:gd name="T55" fmla="*/ 31 h 105"/>
                <a:gd name="T56" fmla="*/ 47 w 858"/>
                <a:gd name="T57" fmla="*/ 47 h 105"/>
                <a:gd name="T58" fmla="*/ 83 w 858"/>
                <a:gd name="T59" fmla="*/ 57 h 105"/>
                <a:gd name="T60" fmla="*/ 143 w 858"/>
                <a:gd name="T61" fmla="*/ 50 h 105"/>
                <a:gd name="T62" fmla="*/ 154 w 858"/>
                <a:gd name="T63" fmla="*/ 58 h 105"/>
                <a:gd name="T64" fmla="*/ 181 w 858"/>
                <a:gd name="T65" fmla="*/ 53 h 105"/>
                <a:gd name="T66" fmla="*/ 214 w 858"/>
                <a:gd name="T67" fmla="*/ 49 h 105"/>
                <a:gd name="T68" fmla="*/ 237 w 858"/>
                <a:gd name="T69" fmla="*/ 51 h 105"/>
                <a:gd name="T70" fmla="*/ 289 w 858"/>
                <a:gd name="T71" fmla="*/ 50 h 105"/>
                <a:gd name="T72" fmla="*/ 312 w 858"/>
                <a:gd name="T73" fmla="*/ 51 h 105"/>
                <a:gd name="T74" fmla="*/ 466 w 858"/>
                <a:gd name="T75" fmla="*/ 23 h 105"/>
                <a:gd name="T76" fmla="*/ 367 w 858"/>
                <a:gd name="T7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8" h="105">
                  <a:moveTo>
                    <a:pt x="758" y="72"/>
                  </a:moveTo>
                  <a:cubicBezTo>
                    <a:pt x="759" y="73"/>
                    <a:pt x="760" y="73"/>
                    <a:pt x="761" y="74"/>
                  </a:cubicBezTo>
                  <a:cubicBezTo>
                    <a:pt x="768" y="80"/>
                    <a:pt x="770" y="86"/>
                    <a:pt x="769" y="93"/>
                  </a:cubicBezTo>
                  <a:cubicBezTo>
                    <a:pt x="768" y="97"/>
                    <a:pt x="768" y="100"/>
                    <a:pt x="769" y="104"/>
                  </a:cubicBezTo>
                  <a:cubicBezTo>
                    <a:pt x="778" y="104"/>
                    <a:pt x="788" y="104"/>
                    <a:pt x="798" y="105"/>
                  </a:cubicBezTo>
                  <a:cubicBezTo>
                    <a:pt x="806" y="102"/>
                    <a:pt x="815" y="100"/>
                    <a:pt x="823" y="97"/>
                  </a:cubicBezTo>
                  <a:cubicBezTo>
                    <a:pt x="833" y="94"/>
                    <a:pt x="845" y="89"/>
                    <a:pt x="858" y="87"/>
                  </a:cubicBezTo>
                  <a:cubicBezTo>
                    <a:pt x="838" y="84"/>
                    <a:pt x="820" y="81"/>
                    <a:pt x="800" y="78"/>
                  </a:cubicBezTo>
                  <a:cubicBezTo>
                    <a:pt x="786" y="76"/>
                    <a:pt x="772" y="74"/>
                    <a:pt x="758" y="72"/>
                  </a:cubicBezTo>
                  <a:moveTo>
                    <a:pt x="347" y="54"/>
                  </a:moveTo>
                  <a:cubicBezTo>
                    <a:pt x="343" y="54"/>
                    <a:pt x="339" y="55"/>
                    <a:pt x="335" y="55"/>
                  </a:cubicBezTo>
                  <a:cubicBezTo>
                    <a:pt x="335" y="55"/>
                    <a:pt x="336" y="55"/>
                    <a:pt x="337" y="56"/>
                  </a:cubicBezTo>
                  <a:cubicBezTo>
                    <a:pt x="337" y="56"/>
                    <a:pt x="338" y="56"/>
                    <a:pt x="338" y="56"/>
                  </a:cubicBezTo>
                  <a:cubicBezTo>
                    <a:pt x="341" y="56"/>
                    <a:pt x="344" y="55"/>
                    <a:pt x="347" y="54"/>
                  </a:cubicBezTo>
                  <a:moveTo>
                    <a:pt x="429" y="51"/>
                  </a:moveTo>
                  <a:cubicBezTo>
                    <a:pt x="410" y="51"/>
                    <a:pt x="391" y="51"/>
                    <a:pt x="372" y="52"/>
                  </a:cubicBezTo>
                  <a:cubicBezTo>
                    <a:pt x="384" y="53"/>
                    <a:pt x="395" y="57"/>
                    <a:pt x="405" y="60"/>
                  </a:cubicBezTo>
                  <a:cubicBezTo>
                    <a:pt x="453" y="60"/>
                    <a:pt x="500" y="60"/>
                    <a:pt x="547" y="60"/>
                  </a:cubicBezTo>
                  <a:cubicBezTo>
                    <a:pt x="541" y="60"/>
                    <a:pt x="534" y="61"/>
                    <a:pt x="528" y="61"/>
                  </a:cubicBezTo>
                  <a:cubicBezTo>
                    <a:pt x="510" y="62"/>
                    <a:pt x="490" y="63"/>
                    <a:pt x="471" y="63"/>
                  </a:cubicBezTo>
                  <a:cubicBezTo>
                    <a:pt x="453" y="64"/>
                    <a:pt x="435" y="65"/>
                    <a:pt x="417" y="66"/>
                  </a:cubicBezTo>
                  <a:cubicBezTo>
                    <a:pt x="433" y="72"/>
                    <a:pt x="448" y="79"/>
                    <a:pt x="466" y="82"/>
                  </a:cubicBezTo>
                  <a:cubicBezTo>
                    <a:pt x="470" y="83"/>
                    <a:pt x="473" y="83"/>
                    <a:pt x="477" y="83"/>
                  </a:cubicBezTo>
                  <a:cubicBezTo>
                    <a:pt x="497" y="83"/>
                    <a:pt x="514" y="75"/>
                    <a:pt x="528" y="68"/>
                  </a:cubicBezTo>
                  <a:cubicBezTo>
                    <a:pt x="533" y="71"/>
                    <a:pt x="518" y="79"/>
                    <a:pt x="518" y="83"/>
                  </a:cubicBezTo>
                  <a:cubicBezTo>
                    <a:pt x="536" y="82"/>
                    <a:pt x="552" y="79"/>
                    <a:pt x="570" y="79"/>
                  </a:cubicBezTo>
                  <a:cubicBezTo>
                    <a:pt x="572" y="79"/>
                    <a:pt x="574" y="79"/>
                    <a:pt x="576" y="79"/>
                  </a:cubicBezTo>
                  <a:cubicBezTo>
                    <a:pt x="602" y="81"/>
                    <a:pt x="625" y="86"/>
                    <a:pt x="650" y="86"/>
                  </a:cubicBezTo>
                  <a:cubicBezTo>
                    <a:pt x="655" y="86"/>
                    <a:pt x="660" y="86"/>
                    <a:pt x="666" y="86"/>
                  </a:cubicBezTo>
                  <a:cubicBezTo>
                    <a:pt x="685" y="83"/>
                    <a:pt x="705" y="78"/>
                    <a:pt x="723" y="74"/>
                  </a:cubicBezTo>
                  <a:cubicBezTo>
                    <a:pt x="729" y="72"/>
                    <a:pt x="735" y="71"/>
                    <a:pt x="740" y="70"/>
                  </a:cubicBezTo>
                  <a:cubicBezTo>
                    <a:pt x="738" y="70"/>
                    <a:pt x="736" y="70"/>
                    <a:pt x="733" y="70"/>
                  </a:cubicBezTo>
                  <a:cubicBezTo>
                    <a:pt x="651" y="66"/>
                    <a:pt x="569" y="56"/>
                    <a:pt x="486" y="52"/>
                  </a:cubicBezTo>
                  <a:cubicBezTo>
                    <a:pt x="467" y="51"/>
                    <a:pt x="448" y="51"/>
                    <a:pt x="429" y="51"/>
                  </a:cubicBezTo>
                  <a:moveTo>
                    <a:pt x="367" y="0"/>
                  </a:moveTo>
                  <a:cubicBezTo>
                    <a:pt x="339" y="1"/>
                    <a:pt x="312" y="2"/>
                    <a:pt x="285" y="3"/>
                  </a:cubicBezTo>
                  <a:cubicBezTo>
                    <a:pt x="257" y="5"/>
                    <a:pt x="229" y="7"/>
                    <a:pt x="201" y="8"/>
                  </a:cubicBezTo>
                  <a:cubicBezTo>
                    <a:pt x="174" y="9"/>
                    <a:pt x="146" y="10"/>
                    <a:pt x="118" y="11"/>
                  </a:cubicBezTo>
                  <a:cubicBezTo>
                    <a:pt x="94" y="11"/>
                    <a:pt x="67" y="11"/>
                    <a:pt x="43" y="13"/>
                  </a:cubicBezTo>
                  <a:cubicBezTo>
                    <a:pt x="29" y="15"/>
                    <a:pt x="15" y="16"/>
                    <a:pt x="1" y="17"/>
                  </a:cubicBezTo>
                  <a:cubicBezTo>
                    <a:pt x="1" y="18"/>
                    <a:pt x="1" y="20"/>
                    <a:pt x="0" y="21"/>
                  </a:cubicBezTo>
                  <a:cubicBezTo>
                    <a:pt x="16" y="21"/>
                    <a:pt x="32" y="21"/>
                    <a:pt x="48" y="21"/>
                  </a:cubicBezTo>
                  <a:cubicBezTo>
                    <a:pt x="67" y="21"/>
                    <a:pt x="86" y="20"/>
                    <a:pt x="106" y="20"/>
                  </a:cubicBezTo>
                  <a:cubicBezTo>
                    <a:pt x="107" y="20"/>
                    <a:pt x="108" y="20"/>
                    <a:pt x="110" y="20"/>
                  </a:cubicBezTo>
                  <a:cubicBezTo>
                    <a:pt x="144" y="21"/>
                    <a:pt x="178" y="21"/>
                    <a:pt x="212" y="22"/>
                  </a:cubicBezTo>
                  <a:cubicBezTo>
                    <a:pt x="229" y="22"/>
                    <a:pt x="246" y="22"/>
                    <a:pt x="263" y="22"/>
                  </a:cubicBezTo>
                  <a:cubicBezTo>
                    <a:pt x="264" y="22"/>
                    <a:pt x="264" y="22"/>
                    <a:pt x="265" y="22"/>
                  </a:cubicBezTo>
                  <a:cubicBezTo>
                    <a:pt x="271" y="22"/>
                    <a:pt x="276" y="22"/>
                    <a:pt x="282" y="22"/>
                  </a:cubicBezTo>
                  <a:cubicBezTo>
                    <a:pt x="294" y="22"/>
                    <a:pt x="306" y="23"/>
                    <a:pt x="318" y="23"/>
                  </a:cubicBezTo>
                  <a:cubicBezTo>
                    <a:pt x="334" y="23"/>
                    <a:pt x="350" y="24"/>
                    <a:pt x="367" y="24"/>
                  </a:cubicBezTo>
                  <a:cubicBezTo>
                    <a:pt x="382" y="24"/>
                    <a:pt x="397" y="24"/>
                    <a:pt x="411" y="23"/>
                  </a:cubicBezTo>
                  <a:cubicBezTo>
                    <a:pt x="427" y="22"/>
                    <a:pt x="442" y="22"/>
                    <a:pt x="458" y="21"/>
                  </a:cubicBezTo>
                  <a:cubicBezTo>
                    <a:pt x="456" y="22"/>
                    <a:pt x="455" y="22"/>
                    <a:pt x="453" y="22"/>
                  </a:cubicBezTo>
                  <a:cubicBezTo>
                    <a:pt x="447" y="23"/>
                    <a:pt x="442" y="23"/>
                    <a:pt x="436" y="24"/>
                  </a:cubicBezTo>
                  <a:cubicBezTo>
                    <a:pt x="415" y="25"/>
                    <a:pt x="395" y="27"/>
                    <a:pt x="374" y="28"/>
                  </a:cubicBezTo>
                  <a:cubicBezTo>
                    <a:pt x="347" y="29"/>
                    <a:pt x="321" y="31"/>
                    <a:pt x="294" y="31"/>
                  </a:cubicBezTo>
                  <a:cubicBezTo>
                    <a:pt x="257" y="32"/>
                    <a:pt x="220" y="34"/>
                    <a:pt x="183" y="37"/>
                  </a:cubicBezTo>
                  <a:cubicBezTo>
                    <a:pt x="137" y="40"/>
                    <a:pt x="92" y="43"/>
                    <a:pt x="47" y="47"/>
                  </a:cubicBezTo>
                  <a:cubicBezTo>
                    <a:pt x="52" y="49"/>
                    <a:pt x="58" y="51"/>
                    <a:pt x="63" y="53"/>
                  </a:cubicBezTo>
                  <a:cubicBezTo>
                    <a:pt x="71" y="56"/>
                    <a:pt x="77" y="57"/>
                    <a:pt x="83" y="57"/>
                  </a:cubicBezTo>
                  <a:cubicBezTo>
                    <a:pt x="90" y="57"/>
                    <a:pt x="96" y="56"/>
                    <a:pt x="106" y="55"/>
                  </a:cubicBezTo>
                  <a:cubicBezTo>
                    <a:pt x="113" y="53"/>
                    <a:pt x="130" y="50"/>
                    <a:pt x="143" y="50"/>
                  </a:cubicBezTo>
                  <a:cubicBezTo>
                    <a:pt x="146" y="50"/>
                    <a:pt x="150" y="50"/>
                    <a:pt x="152" y="51"/>
                  </a:cubicBezTo>
                  <a:cubicBezTo>
                    <a:pt x="153" y="53"/>
                    <a:pt x="150" y="57"/>
                    <a:pt x="154" y="58"/>
                  </a:cubicBezTo>
                  <a:cubicBezTo>
                    <a:pt x="155" y="58"/>
                    <a:pt x="156" y="58"/>
                    <a:pt x="157" y="58"/>
                  </a:cubicBezTo>
                  <a:cubicBezTo>
                    <a:pt x="164" y="58"/>
                    <a:pt x="176" y="54"/>
                    <a:pt x="181" y="53"/>
                  </a:cubicBezTo>
                  <a:cubicBezTo>
                    <a:pt x="191" y="52"/>
                    <a:pt x="200" y="50"/>
                    <a:pt x="210" y="49"/>
                  </a:cubicBezTo>
                  <a:cubicBezTo>
                    <a:pt x="212" y="49"/>
                    <a:pt x="213" y="49"/>
                    <a:pt x="214" y="49"/>
                  </a:cubicBezTo>
                  <a:cubicBezTo>
                    <a:pt x="219" y="49"/>
                    <a:pt x="222" y="50"/>
                    <a:pt x="228" y="50"/>
                  </a:cubicBezTo>
                  <a:cubicBezTo>
                    <a:pt x="231" y="51"/>
                    <a:pt x="234" y="51"/>
                    <a:pt x="237" y="51"/>
                  </a:cubicBezTo>
                  <a:cubicBezTo>
                    <a:pt x="241" y="51"/>
                    <a:pt x="246" y="51"/>
                    <a:pt x="250" y="51"/>
                  </a:cubicBezTo>
                  <a:cubicBezTo>
                    <a:pt x="263" y="51"/>
                    <a:pt x="276" y="50"/>
                    <a:pt x="289" y="50"/>
                  </a:cubicBezTo>
                  <a:cubicBezTo>
                    <a:pt x="294" y="50"/>
                    <a:pt x="299" y="50"/>
                    <a:pt x="304" y="50"/>
                  </a:cubicBezTo>
                  <a:cubicBezTo>
                    <a:pt x="307" y="51"/>
                    <a:pt x="309" y="51"/>
                    <a:pt x="312" y="51"/>
                  </a:cubicBezTo>
                  <a:cubicBezTo>
                    <a:pt x="322" y="49"/>
                    <a:pt x="333" y="47"/>
                    <a:pt x="343" y="45"/>
                  </a:cubicBezTo>
                  <a:cubicBezTo>
                    <a:pt x="384" y="37"/>
                    <a:pt x="425" y="30"/>
                    <a:pt x="466" y="23"/>
                  </a:cubicBezTo>
                  <a:cubicBezTo>
                    <a:pt x="493" y="18"/>
                    <a:pt x="520" y="13"/>
                    <a:pt x="547" y="8"/>
                  </a:cubicBezTo>
                  <a:cubicBezTo>
                    <a:pt x="487" y="7"/>
                    <a:pt x="427" y="3"/>
                    <a:pt x="36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4" name="Freeform 83">
              <a:extLst>
                <a:ext uri="{FF2B5EF4-FFF2-40B4-BE49-F238E27FC236}">
                  <a16:creationId xmlns:a16="http://schemas.microsoft.com/office/drawing/2014/main" id="{0F56D61D-BE43-46BE-9408-0DC195F2E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1" y="1065213"/>
              <a:ext cx="522288" cy="327025"/>
            </a:xfrm>
            <a:custGeom>
              <a:avLst/>
              <a:gdLst>
                <a:gd name="T0" fmla="*/ 123 w 123"/>
                <a:gd name="T1" fmla="*/ 76 h 77"/>
                <a:gd name="T2" fmla="*/ 113 w 123"/>
                <a:gd name="T3" fmla="*/ 76 h 77"/>
                <a:gd name="T4" fmla="*/ 116 w 123"/>
                <a:gd name="T5" fmla="*/ 77 h 77"/>
                <a:gd name="T6" fmla="*/ 123 w 123"/>
                <a:gd name="T7" fmla="*/ 76 h 77"/>
                <a:gd name="T8" fmla="*/ 65 w 123"/>
                <a:gd name="T9" fmla="*/ 41 h 77"/>
                <a:gd name="T10" fmla="*/ 40 w 123"/>
                <a:gd name="T11" fmla="*/ 43 h 77"/>
                <a:gd name="T12" fmla="*/ 19 w 123"/>
                <a:gd name="T13" fmla="*/ 46 h 77"/>
                <a:gd name="T14" fmla="*/ 65 w 123"/>
                <a:gd name="T15" fmla="*/ 41 h 77"/>
                <a:gd name="T16" fmla="*/ 2 w 123"/>
                <a:gd name="T17" fmla="*/ 3 h 77"/>
                <a:gd name="T18" fmla="*/ 0 w 123"/>
                <a:gd name="T19" fmla="*/ 3 h 77"/>
                <a:gd name="T20" fmla="*/ 1 w 123"/>
                <a:gd name="T21" fmla="*/ 4 h 77"/>
                <a:gd name="T22" fmla="*/ 2 w 123"/>
                <a:gd name="T23" fmla="*/ 3 h 77"/>
                <a:gd name="T24" fmla="*/ 98 w 123"/>
                <a:gd name="T25" fmla="*/ 0 h 77"/>
                <a:gd name="T26" fmla="*/ 75 w 123"/>
                <a:gd name="T27" fmla="*/ 0 h 77"/>
                <a:gd name="T28" fmla="*/ 21 w 123"/>
                <a:gd name="T29" fmla="*/ 1 h 77"/>
                <a:gd name="T30" fmla="*/ 7 w 123"/>
                <a:gd name="T31" fmla="*/ 3 h 77"/>
                <a:gd name="T32" fmla="*/ 2 w 123"/>
                <a:gd name="T33" fmla="*/ 3 h 77"/>
                <a:gd name="T34" fmla="*/ 57 w 123"/>
                <a:gd name="T35" fmla="*/ 2 h 77"/>
                <a:gd name="T36" fmla="*/ 98 w 123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77">
                  <a:moveTo>
                    <a:pt x="123" y="76"/>
                  </a:moveTo>
                  <a:cubicBezTo>
                    <a:pt x="119" y="76"/>
                    <a:pt x="116" y="76"/>
                    <a:pt x="113" y="76"/>
                  </a:cubicBezTo>
                  <a:cubicBezTo>
                    <a:pt x="114" y="77"/>
                    <a:pt x="115" y="77"/>
                    <a:pt x="116" y="77"/>
                  </a:cubicBezTo>
                  <a:cubicBezTo>
                    <a:pt x="118" y="77"/>
                    <a:pt x="120" y="77"/>
                    <a:pt x="123" y="76"/>
                  </a:cubicBezTo>
                  <a:moveTo>
                    <a:pt x="65" y="41"/>
                  </a:moveTo>
                  <a:cubicBezTo>
                    <a:pt x="57" y="42"/>
                    <a:pt x="48" y="43"/>
                    <a:pt x="40" y="43"/>
                  </a:cubicBezTo>
                  <a:cubicBezTo>
                    <a:pt x="34" y="44"/>
                    <a:pt x="24" y="44"/>
                    <a:pt x="19" y="46"/>
                  </a:cubicBezTo>
                  <a:cubicBezTo>
                    <a:pt x="35" y="45"/>
                    <a:pt x="50" y="43"/>
                    <a:pt x="65" y="41"/>
                  </a:cubicBezTo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moveTo>
                    <a:pt x="98" y="0"/>
                  </a:moveTo>
                  <a:cubicBezTo>
                    <a:pt x="91" y="0"/>
                    <a:pt x="83" y="0"/>
                    <a:pt x="75" y="0"/>
                  </a:cubicBezTo>
                  <a:cubicBezTo>
                    <a:pt x="57" y="0"/>
                    <a:pt x="40" y="1"/>
                    <a:pt x="21" y="1"/>
                  </a:cubicBezTo>
                  <a:cubicBezTo>
                    <a:pt x="16" y="2"/>
                    <a:pt x="12" y="2"/>
                    <a:pt x="7" y="3"/>
                  </a:cubicBezTo>
                  <a:cubicBezTo>
                    <a:pt x="5" y="3"/>
                    <a:pt x="4" y="3"/>
                    <a:pt x="2" y="3"/>
                  </a:cubicBezTo>
                  <a:cubicBezTo>
                    <a:pt x="21" y="3"/>
                    <a:pt x="39" y="3"/>
                    <a:pt x="57" y="2"/>
                  </a:cubicBezTo>
                  <a:cubicBezTo>
                    <a:pt x="71" y="2"/>
                    <a:pt x="85" y="1"/>
                    <a:pt x="9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D8932B27-B58D-4270-BB71-5DD53F9E81CD}"/>
                </a:ext>
              </a:extLst>
            </p:cNvPr>
            <p:cNvSpPr/>
            <p:nvPr/>
          </p:nvSpPr>
          <p:spPr bwMode="auto">
            <a:xfrm>
              <a:off x="1771651" y="341313"/>
              <a:ext cx="1144588" cy="98425"/>
            </a:xfrm>
            <a:custGeom>
              <a:avLst/>
              <a:gdLst>
                <a:gd name="T0" fmla="*/ 270 w 270"/>
                <a:gd name="T1" fmla="*/ 0 h 23"/>
                <a:gd name="T2" fmla="*/ 193 w 270"/>
                <a:gd name="T3" fmla="*/ 5 h 23"/>
                <a:gd name="T4" fmla="*/ 119 w 270"/>
                <a:gd name="T5" fmla="*/ 10 h 23"/>
                <a:gd name="T6" fmla="*/ 59 w 270"/>
                <a:gd name="T7" fmla="*/ 18 h 23"/>
                <a:gd name="T8" fmla="*/ 0 w 270"/>
                <a:gd name="T9" fmla="*/ 23 h 23"/>
                <a:gd name="T10" fmla="*/ 35 w 270"/>
                <a:gd name="T11" fmla="*/ 23 h 23"/>
                <a:gd name="T12" fmla="*/ 66 w 270"/>
                <a:gd name="T13" fmla="*/ 23 h 23"/>
                <a:gd name="T14" fmla="*/ 66 w 270"/>
                <a:gd name="T15" fmla="*/ 23 h 23"/>
                <a:gd name="T16" fmla="*/ 104 w 270"/>
                <a:gd name="T17" fmla="*/ 23 h 23"/>
                <a:gd name="T18" fmla="*/ 246 w 270"/>
                <a:gd name="T19" fmla="*/ 3 h 23"/>
                <a:gd name="T20" fmla="*/ 270 w 27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0" h="23">
                  <a:moveTo>
                    <a:pt x="270" y="0"/>
                  </a:moveTo>
                  <a:cubicBezTo>
                    <a:pt x="244" y="2"/>
                    <a:pt x="219" y="4"/>
                    <a:pt x="193" y="5"/>
                  </a:cubicBezTo>
                  <a:cubicBezTo>
                    <a:pt x="169" y="6"/>
                    <a:pt x="143" y="6"/>
                    <a:pt x="119" y="10"/>
                  </a:cubicBezTo>
                  <a:cubicBezTo>
                    <a:pt x="99" y="13"/>
                    <a:pt x="79" y="15"/>
                    <a:pt x="59" y="18"/>
                  </a:cubicBezTo>
                  <a:cubicBezTo>
                    <a:pt x="39" y="20"/>
                    <a:pt x="20" y="22"/>
                    <a:pt x="0" y="23"/>
                  </a:cubicBezTo>
                  <a:cubicBezTo>
                    <a:pt x="12" y="23"/>
                    <a:pt x="24" y="23"/>
                    <a:pt x="35" y="23"/>
                  </a:cubicBezTo>
                  <a:cubicBezTo>
                    <a:pt x="45" y="23"/>
                    <a:pt x="5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79" y="23"/>
                    <a:pt x="91" y="23"/>
                    <a:pt x="104" y="23"/>
                  </a:cubicBezTo>
                  <a:cubicBezTo>
                    <a:pt x="151" y="16"/>
                    <a:pt x="199" y="10"/>
                    <a:pt x="246" y="3"/>
                  </a:cubicBezTo>
                  <a:cubicBezTo>
                    <a:pt x="254" y="2"/>
                    <a:pt x="262" y="1"/>
                    <a:pt x="270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EF2B73B2-02C2-459A-A17B-A148C3CA2E1D}"/>
                </a:ext>
              </a:extLst>
            </p:cNvPr>
            <p:cNvSpPr/>
            <p:nvPr/>
          </p:nvSpPr>
          <p:spPr bwMode="auto">
            <a:xfrm>
              <a:off x="1635126" y="706438"/>
              <a:ext cx="153988" cy="30163"/>
            </a:xfrm>
            <a:custGeom>
              <a:avLst/>
              <a:gdLst>
                <a:gd name="T0" fmla="*/ 36 w 36"/>
                <a:gd name="T1" fmla="*/ 0 h 7"/>
                <a:gd name="T2" fmla="*/ 0 w 36"/>
                <a:gd name="T3" fmla="*/ 7 h 7"/>
                <a:gd name="T4" fmla="*/ 23 w 36"/>
                <a:gd name="T5" fmla="*/ 4 h 7"/>
                <a:gd name="T6" fmla="*/ 36 w 3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">
                  <a:moveTo>
                    <a:pt x="36" y="0"/>
                  </a:moveTo>
                  <a:cubicBezTo>
                    <a:pt x="24" y="2"/>
                    <a:pt x="12" y="4"/>
                    <a:pt x="0" y="7"/>
                  </a:cubicBezTo>
                  <a:cubicBezTo>
                    <a:pt x="8" y="6"/>
                    <a:pt x="16" y="5"/>
                    <a:pt x="23" y="4"/>
                  </a:cubicBezTo>
                  <a:cubicBezTo>
                    <a:pt x="27" y="3"/>
                    <a:pt x="31" y="1"/>
                    <a:pt x="3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0056361D-5295-4403-9D58-599C5B508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551" y="592138"/>
              <a:ext cx="2209800" cy="395288"/>
            </a:xfrm>
            <a:custGeom>
              <a:avLst/>
              <a:gdLst>
                <a:gd name="T0" fmla="*/ 185 w 521"/>
                <a:gd name="T1" fmla="*/ 78 h 93"/>
                <a:gd name="T2" fmla="*/ 147 w 521"/>
                <a:gd name="T3" fmla="*/ 78 h 93"/>
                <a:gd name="T4" fmla="*/ 144 w 521"/>
                <a:gd name="T5" fmla="*/ 79 h 93"/>
                <a:gd name="T6" fmla="*/ 144 w 521"/>
                <a:gd name="T7" fmla="*/ 78 h 93"/>
                <a:gd name="T8" fmla="*/ 134 w 521"/>
                <a:gd name="T9" fmla="*/ 79 h 93"/>
                <a:gd name="T10" fmla="*/ 124 w 521"/>
                <a:gd name="T11" fmla="*/ 80 h 93"/>
                <a:gd name="T12" fmla="*/ 55 w 521"/>
                <a:gd name="T13" fmla="*/ 90 h 93"/>
                <a:gd name="T14" fmla="*/ 33 w 521"/>
                <a:gd name="T15" fmla="*/ 93 h 93"/>
                <a:gd name="T16" fmla="*/ 81 w 521"/>
                <a:gd name="T17" fmla="*/ 90 h 93"/>
                <a:gd name="T18" fmla="*/ 210 w 521"/>
                <a:gd name="T19" fmla="*/ 84 h 93"/>
                <a:gd name="T20" fmla="*/ 267 w 521"/>
                <a:gd name="T21" fmla="*/ 85 h 93"/>
                <a:gd name="T22" fmla="*/ 361 w 521"/>
                <a:gd name="T23" fmla="*/ 90 h 93"/>
                <a:gd name="T24" fmla="*/ 372 w 521"/>
                <a:gd name="T25" fmla="*/ 89 h 93"/>
                <a:gd name="T26" fmla="*/ 410 w 521"/>
                <a:gd name="T27" fmla="*/ 88 h 93"/>
                <a:gd name="T28" fmla="*/ 257 w 521"/>
                <a:gd name="T29" fmla="*/ 79 h 93"/>
                <a:gd name="T30" fmla="*/ 185 w 521"/>
                <a:gd name="T31" fmla="*/ 78 h 93"/>
                <a:gd name="T32" fmla="*/ 184 w 521"/>
                <a:gd name="T33" fmla="*/ 0 h 93"/>
                <a:gd name="T34" fmla="*/ 44 w 521"/>
                <a:gd name="T35" fmla="*/ 20 h 93"/>
                <a:gd name="T36" fmla="*/ 13 w 521"/>
                <a:gd name="T37" fmla="*/ 27 h 93"/>
                <a:gd name="T38" fmla="*/ 0 w 521"/>
                <a:gd name="T39" fmla="*/ 31 h 93"/>
                <a:gd name="T40" fmla="*/ 10 w 521"/>
                <a:gd name="T41" fmla="*/ 31 h 93"/>
                <a:gd name="T42" fmla="*/ 75 w 521"/>
                <a:gd name="T43" fmla="*/ 29 h 93"/>
                <a:gd name="T44" fmla="*/ 120 w 521"/>
                <a:gd name="T45" fmla="*/ 29 h 93"/>
                <a:gd name="T46" fmla="*/ 264 w 521"/>
                <a:gd name="T47" fmla="*/ 31 h 93"/>
                <a:gd name="T48" fmla="*/ 344 w 521"/>
                <a:gd name="T49" fmla="*/ 31 h 93"/>
                <a:gd name="T50" fmla="*/ 479 w 521"/>
                <a:gd name="T51" fmla="*/ 7 h 93"/>
                <a:gd name="T52" fmla="*/ 521 w 521"/>
                <a:gd name="T53" fmla="*/ 1 h 93"/>
                <a:gd name="T54" fmla="*/ 390 w 521"/>
                <a:gd name="T55" fmla="*/ 2 h 93"/>
                <a:gd name="T56" fmla="*/ 252 w 521"/>
                <a:gd name="T57" fmla="*/ 1 h 93"/>
                <a:gd name="T58" fmla="*/ 184 w 521"/>
                <a:gd name="T5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1" h="93">
                  <a:moveTo>
                    <a:pt x="185" y="78"/>
                  </a:moveTo>
                  <a:cubicBezTo>
                    <a:pt x="172" y="78"/>
                    <a:pt x="160" y="78"/>
                    <a:pt x="147" y="78"/>
                  </a:cubicBezTo>
                  <a:cubicBezTo>
                    <a:pt x="146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8"/>
                  </a:cubicBezTo>
                  <a:cubicBezTo>
                    <a:pt x="141" y="78"/>
                    <a:pt x="138" y="79"/>
                    <a:pt x="134" y="79"/>
                  </a:cubicBezTo>
                  <a:cubicBezTo>
                    <a:pt x="131" y="79"/>
                    <a:pt x="127" y="80"/>
                    <a:pt x="124" y="80"/>
                  </a:cubicBezTo>
                  <a:cubicBezTo>
                    <a:pt x="101" y="83"/>
                    <a:pt x="78" y="86"/>
                    <a:pt x="55" y="90"/>
                  </a:cubicBezTo>
                  <a:cubicBezTo>
                    <a:pt x="50" y="90"/>
                    <a:pt x="41" y="92"/>
                    <a:pt x="33" y="93"/>
                  </a:cubicBezTo>
                  <a:cubicBezTo>
                    <a:pt x="49" y="93"/>
                    <a:pt x="65" y="91"/>
                    <a:pt x="81" y="90"/>
                  </a:cubicBezTo>
                  <a:cubicBezTo>
                    <a:pt x="124" y="86"/>
                    <a:pt x="167" y="84"/>
                    <a:pt x="210" y="84"/>
                  </a:cubicBezTo>
                  <a:cubicBezTo>
                    <a:pt x="229" y="84"/>
                    <a:pt x="248" y="85"/>
                    <a:pt x="267" y="85"/>
                  </a:cubicBezTo>
                  <a:cubicBezTo>
                    <a:pt x="298" y="86"/>
                    <a:pt x="330" y="88"/>
                    <a:pt x="361" y="90"/>
                  </a:cubicBezTo>
                  <a:cubicBezTo>
                    <a:pt x="365" y="90"/>
                    <a:pt x="368" y="89"/>
                    <a:pt x="372" y="89"/>
                  </a:cubicBezTo>
                  <a:cubicBezTo>
                    <a:pt x="385" y="89"/>
                    <a:pt x="397" y="88"/>
                    <a:pt x="410" y="88"/>
                  </a:cubicBezTo>
                  <a:cubicBezTo>
                    <a:pt x="359" y="84"/>
                    <a:pt x="308" y="81"/>
                    <a:pt x="257" y="79"/>
                  </a:cubicBezTo>
                  <a:cubicBezTo>
                    <a:pt x="233" y="78"/>
                    <a:pt x="209" y="78"/>
                    <a:pt x="185" y="78"/>
                  </a:cubicBezTo>
                  <a:moveTo>
                    <a:pt x="184" y="0"/>
                  </a:moveTo>
                  <a:cubicBezTo>
                    <a:pt x="137" y="6"/>
                    <a:pt x="91" y="12"/>
                    <a:pt x="44" y="20"/>
                  </a:cubicBezTo>
                  <a:cubicBezTo>
                    <a:pt x="34" y="22"/>
                    <a:pt x="23" y="24"/>
                    <a:pt x="13" y="27"/>
                  </a:cubicBezTo>
                  <a:cubicBezTo>
                    <a:pt x="8" y="28"/>
                    <a:pt x="4" y="30"/>
                    <a:pt x="0" y="31"/>
                  </a:cubicBezTo>
                  <a:cubicBezTo>
                    <a:pt x="4" y="31"/>
                    <a:pt x="7" y="31"/>
                    <a:pt x="10" y="31"/>
                  </a:cubicBezTo>
                  <a:cubicBezTo>
                    <a:pt x="32" y="29"/>
                    <a:pt x="53" y="29"/>
                    <a:pt x="75" y="29"/>
                  </a:cubicBezTo>
                  <a:cubicBezTo>
                    <a:pt x="90" y="29"/>
                    <a:pt x="105" y="29"/>
                    <a:pt x="120" y="29"/>
                  </a:cubicBezTo>
                  <a:cubicBezTo>
                    <a:pt x="168" y="29"/>
                    <a:pt x="216" y="30"/>
                    <a:pt x="264" y="31"/>
                  </a:cubicBezTo>
                  <a:cubicBezTo>
                    <a:pt x="290" y="31"/>
                    <a:pt x="317" y="31"/>
                    <a:pt x="344" y="31"/>
                  </a:cubicBezTo>
                  <a:cubicBezTo>
                    <a:pt x="389" y="22"/>
                    <a:pt x="434" y="15"/>
                    <a:pt x="479" y="7"/>
                  </a:cubicBezTo>
                  <a:cubicBezTo>
                    <a:pt x="493" y="5"/>
                    <a:pt x="507" y="3"/>
                    <a:pt x="521" y="1"/>
                  </a:cubicBezTo>
                  <a:cubicBezTo>
                    <a:pt x="477" y="2"/>
                    <a:pt x="433" y="2"/>
                    <a:pt x="390" y="2"/>
                  </a:cubicBezTo>
                  <a:cubicBezTo>
                    <a:pt x="344" y="2"/>
                    <a:pt x="298" y="2"/>
                    <a:pt x="252" y="1"/>
                  </a:cubicBezTo>
                  <a:cubicBezTo>
                    <a:pt x="230" y="1"/>
                    <a:pt x="207" y="1"/>
                    <a:pt x="18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506D2452-1459-4075-B053-123E826DCB17}"/>
                </a:ext>
              </a:extLst>
            </p:cNvPr>
            <p:cNvSpPr/>
            <p:nvPr/>
          </p:nvSpPr>
          <p:spPr bwMode="auto">
            <a:xfrm>
              <a:off x="1568451" y="439738"/>
              <a:ext cx="195263" cy="15875"/>
            </a:xfrm>
            <a:custGeom>
              <a:avLst/>
              <a:gdLst>
                <a:gd name="T0" fmla="*/ 46 w 46"/>
                <a:gd name="T1" fmla="*/ 0 h 4"/>
                <a:gd name="T2" fmla="*/ 26 w 46"/>
                <a:gd name="T3" fmla="*/ 0 h 4"/>
                <a:gd name="T4" fmla="*/ 23 w 46"/>
                <a:gd name="T5" fmla="*/ 0 h 4"/>
                <a:gd name="T6" fmla="*/ 0 w 46"/>
                <a:gd name="T7" fmla="*/ 4 h 4"/>
                <a:gd name="T8" fmla="*/ 7 w 46"/>
                <a:gd name="T9" fmla="*/ 4 h 4"/>
                <a:gd name="T10" fmla="*/ 45 w 46"/>
                <a:gd name="T11" fmla="*/ 1 h 4"/>
                <a:gd name="T12" fmla="*/ 46 w 4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6" y="0"/>
                  </a:moveTo>
                  <a:cubicBezTo>
                    <a:pt x="39" y="0"/>
                    <a:pt x="32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5" y="1"/>
                    <a:pt x="8" y="3"/>
                    <a:pt x="0" y="4"/>
                  </a:cubicBezTo>
                  <a:cubicBezTo>
                    <a:pt x="3" y="4"/>
                    <a:pt x="5" y="4"/>
                    <a:pt x="7" y="4"/>
                  </a:cubicBezTo>
                  <a:cubicBezTo>
                    <a:pt x="20" y="3"/>
                    <a:pt x="32" y="2"/>
                    <a:pt x="45" y="1"/>
                  </a:cubicBezTo>
                  <a:cubicBezTo>
                    <a:pt x="45" y="1"/>
                    <a:pt x="45" y="0"/>
                    <a:pt x="4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A961828C-79F5-41DC-844A-27BF81791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0488" y="439738"/>
              <a:ext cx="411163" cy="20638"/>
            </a:xfrm>
            <a:custGeom>
              <a:avLst/>
              <a:gdLst>
                <a:gd name="T0" fmla="*/ 2 w 97"/>
                <a:gd name="T1" fmla="*/ 5 h 5"/>
                <a:gd name="T2" fmla="*/ 0 w 97"/>
                <a:gd name="T3" fmla="*/ 5 h 5"/>
                <a:gd name="T4" fmla="*/ 1 w 97"/>
                <a:gd name="T5" fmla="*/ 5 h 5"/>
                <a:gd name="T6" fmla="*/ 2 w 97"/>
                <a:gd name="T7" fmla="*/ 5 h 5"/>
                <a:gd name="T8" fmla="*/ 72 w 97"/>
                <a:gd name="T9" fmla="*/ 0 h 5"/>
                <a:gd name="T10" fmla="*/ 21 w 97"/>
                <a:gd name="T11" fmla="*/ 2 h 5"/>
                <a:gd name="T12" fmla="*/ 7 w 97"/>
                <a:gd name="T13" fmla="*/ 4 h 5"/>
                <a:gd name="T14" fmla="*/ 2 w 97"/>
                <a:gd name="T15" fmla="*/ 5 h 5"/>
                <a:gd name="T16" fmla="*/ 49 w 97"/>
                <a:gd name="T17" fmla="*/ 4 h 5"/>
                <a:gd name="T18" fmla="*/ 72 w 97"/>
                <a:gd name="T19" fmla="*/ 0 h 5"/>
                <a:gd name="T20" fmla="*/ 97 w 97"/>
                <a:gd name="T21" fmla="*/ 0 h 5"/>
                <a:gd name="T22" fmla="*/ 95 w 97"/>
                <a:gd name="T23" fmla="*/ 0 h 5"/>
                <a:gd name="T24" fmla="*/ 94 w 97"/>
                <a:gd name="T25" fmla="*/ 1 h 5"/>
                <a:gd name="T26" fmla="*/ 97 w 97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5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moveTo>
                    <a:pt x="72" y="0"/>
                  </a:moveTo>
                  <a:cubicBezTo>
                    <a:pt x="55" y="0"/>
                    <a:pt x="38" y="1"/>
                    <a:pt x="21" y="2"/>
                  </a:cubicBezTo>
                  <a:cubicBezTo>
                    <a:pt x="16" y="2"/>
                    <a:pt x="12" y="3"/>
                    <a:pt x="7" y="4"/>
                  </a:cubicBezTo>
                  <a:cubicBezTo>
                    <a:pt x="5" y="5"/>
                    <a:pt x="4" y="5"/>
                    <a:pt x="2" y="5"/>
                  </a:cubicBezTo>
                  <a:cubicBezTo>
                    <a:pt x="18" y="5"/>
                    <a:pt x="34" y="5"/>
                    <a:pt x="49" y="4"/>
                  </a:cubicBezTo>
                  <a:cubicBezTo>
                    <a:pt x="57" y="3"/>
                    <a:pt x="64" y="1"/>
                    <a:pt x="72" y="0"/>
                  </a:cubicBezTo>
                  <a:moveTo>
                    <a:pt x="97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5" y="1"/>
                    <a:pt x="96" y="0"/>
                    <a:pt x="97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49436582-C79A-431C-96D9-3149D5EC568D}"/>
                </a:ext>
              </a:extLst>
            </p:cNvPr>
            <p:cNvSpPr/>
            <p:nvPr/>
          </p:nvSpPr>
          <p:spPr bwMode="auto">
            <a:xfrm>
              <a:off x="1439863" y="736600"/>
              <a:ext cx="195263" cy="30163"/>
            </a:xfrm>
            <a:custGeom>
              <a:avLst/>
              <a:gdLst>
                <a:gd name="T0" fmla="*/ 46 w 46"/>
                <a:gd name="T1" fmla="*/ 0 h 7"/>
                <a:gd name="T2" fmla="*/ 21 w 46"/>
                <a:gd name="T3" fmla="*/ 3 h 7"/>
                <a:gd name="T4" fmla="*/ 0 w 46"/>
                <a:gd name="T5" fmla="*/ 7 h 7"/>
                <a:gd name="T6" fmla="*/ 46 w 4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7">
                  <a:moveTo>
                    <a:pt x="46" y="0"/>
                  </a:moveTo>
                  <a:cubicBezTo>
                    <a:pt x="37" y="1"/>
                    <a:pt x="29" y="2"/>
                    <a:pt x="21" y="3"/>
                  </a:cubicBezTo>
                  <a:cubicBezTo>
                    <a:pt x="14" y="4"/>
                    <a:pt x="5" y="4"/>
                    <a:pt x="0" y="7"/>
                  </a:cubicBezTo>
                  <a:cubicBezTo>
                    <a:pt x="15" y="5"/>
                    <a:pt x="31" y="3"/>
                    <a:pt x="4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10C327F9-82CC-41DB-B516-8F73020F4466}"/>
                </a:ext>
              </a:extLst>
            </p:cNvPr>
            <p:cNvSpPr/>
            <p:nvPr/>
          </p:nvSpPr>
          <p:spPr bwMode="auto">
            <a:xfrm>
              <a:off x="1835151" y="987425"/>
              <a:ext cx="38100" cy="0"/>
            </a:xfrm>
            <a:custGeom>
              <a:avLst/>
              <a:gdLst>
                <a:gd name="T0" fmla="*/ 9 w 9"/>
                <a:gd name="T1" fmla="*/ 0 w 9"/>
                <a:gd name="T2" fmla="*/ 3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4D783ABC-108F-49D4-A1E9-92E35C225E10}"/>
                </a:ext>
              </a:extLst>
            </p:cNvPr>
            <p:cNvSpPr/>
            <p:nvPr/>
          </p:nvSpPr>
          <p:spPr bwMode="auto">
            <a:xfrm>
              <a:off x="3263901" y="966788"/>
              <a:ext cx="814388" cy="42863"/>
            </a:xfrm>
            <a:custGeom>
              <a:avLst/>
              <a:gdLst>
                <a:gd name="T0" fmla="*/ 49 w 192"/>
                <a:gd name="T1" fmla="*/ 0 h 10"/>
                <a:gd name="T2" fmla="*/ 11 w 192"/>
                <a:gd name="T3" fmla="*/ 1 h 10"/>
                <a:gd name="T4" fmla="*/ 0 w 192"/>
                <a:gd name="T5" fmla="*/ 2 h 10"/>
                <a:gd name="T6" fmla="*/ 180 w 192"/>
                <a:gd name="T7" fmla="*/ 10 h 10"/>
                <a:gd name="T8" fmla="*/ 192 w 192"/>
                <a:gd name="T9" fmla="*/ 8 h 10"/>
                <a:gd name="T10" fmla="*/ 49 w 192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0">
                  <a:moveTo>
                    <a:pt x="49" y="0"/>
                  </a:moveTo>
                  <a:cubicBezTo>
                    <a:pt x="36" y="0"/>
                    <a:pt x="24" y="1"/>
                    <a:pt x="11" y="1"/>
                  </a:cubicBezTo>
                  <a:cubicBezTo>
                    <a:pt x="7" y="1"/>
                    <a:pt x="4" y="2"/>
                    <a:pt x="0" y="2"/>
                  </a:cubicBezTo>
                  <a:cubicBezTo>
                    <a:pt x="60" y="5"/>
                    <a:pt x="120" y="9"/>
                    <a:pt x="180" y="10"/>
                  </a:cubicBezTo>
                  <a:cubicBezTo>
                    <a:pt x="184" y="9"/>
                    <a:pt x="188" y="9"/>
                    <a:pt x="192" y="8"/>
                  </a:cubicBezTo>
                  <a:cubicBezTo>
                    <a:pt x="144" y="6"/>
                    <a:pt x="97" y="3"/>
                    <a:pt x="4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3C1E041D-9739-42CC-A347-38AE45808D8C}"/>
                </a:ext>
              </a:extLst>
            </p:cNvPr>
            <p:cNvSpPr/>
            <p:nvPr/>
          </p:nvSpPr>
          <p:spPr bwMode="auto">
            <a:xfrm>
              <a:off x="6656388" y="-3175"/>
              <a:ext cx="339725" cy="123825"/>
            </a:xfrm>
            <a:custGeom>
              <a:avLst/>
              <a:gdLst>
                <a:gd name="T0" fmla="*/ 38 w 80"/>
                <a:gd name="T1" fmla="*/ 0 h 29"/>
                <a:gd name="T2" fmla="*/ 36 w 80"/>
                <a:gd name="T3" fmla="*/ 1 h 29"/>
                <a:gd name="T4" fmla="*/ 2 w 80"/>
                <a:gd name="T5" fmla="*/ 19 h 29"/>
                <a:gd name="T6" fmla="*/ 44 w 80"/>
                <a:gd name="T7" fmla="*/ 29 h 29"/>
                <a:gd name="T8" fmla="*/ 64 w 80"/>
                <a:gd name="T9" fmla="*/ 23 h 29"/>
                <a:gd name="T10" fmla="*/ 69 w 80"/>
                <a:gd name="T11" fmla="*/ 9 h 29"/>
                <a:gd name="T12" fmla="*/ 38 w 80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28">
                  <a:moveTo>
                    <a:pt x="38" y="0"/>
                  </a:moveTo>
                  <a:cubicBezTo>
                    <a:pt x="37" y="0"/>
                    <a:pt x="37" y="1"/>
                    <a:pt x="36" y="1"/>
                  </a:cubicBezTo>
                  <a:cubicBezTo>
                    <a:pt x="31" y="4"/>
                    <a:pt x="4" y="14"/>
                    <a:pt x="2" y="19"/>
                  </a:cubicBezTo>
                  <a:cubicBezTo>
                    <a:pt x="0" y="26"/>
                    <a:pt x="32" y="28"/>
                    <a:pt x="44" y="29"/>
                  </a:cubicBezTo>
                  <a:cubicBezTo>
                    <a:pt x="51" y="27"/>
                    <a:pt x="58" y="26"/>
                    <a:pt x="64" y="23"/>
                  </a:cubicBezTo>
                  <a:cubicBezTo>
                    <a:pt x="71" y="20"/>
                    <a:pt x="80" y="12"/>
                    <a:pt x="69" y="9"/>
                  </a:cubicBezTo>
                  <a:cubicBezTo>
                    <a:pt x="59" y="5"/>
                    <a:pt x="47" y="4"/>
                    <a:pt x="3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3E067A43-3E2E-4433-8146-8262C4FEE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3401" y="-7938"/>
              <a:ext cx="1230313" cy="438150"/>
            </a:xfrm>
            <a:custGeom>
              <a:avLst/>
              <a:gdLst>
                <a:gd name="T0" fmla="*/ 130 w 290"/>
                <a:gd name="T1" fmla="*/ 63 h 103"/>
                <a:gd name="T2" fmla="*/ 94 w 290"/>
                <a:gd name="T3" fmla="*/ 67 h 103"/>
                <a:gd name="T4" fmla="*/ 0 w 290"/>
                <a:gd name="T5" fmla="*/ 78 h 103"/>
                <a:gd name="T6" fmla="*/ 1 w 290"/>
                <a:gd name="T7" fmla="*/ 79 h 103"/>
                <a:gd name="T8" fmla="*/ 27 w 290"/>
                <a:gd name="T9" fmla="*/ 80 h 103"/>
                <a:gd name="T10" fmla="*/ 47 w 290"/>
                <a:gd name="T11" fmla="*/ 83 h 103"/>
                <a:gd name="T12" fmla="*/ 29 w 290"/>
                <a:gd name="T13" fmla="*/ 86 h 103"/>
                <a:gd name="T14" fmla="*/ 26 w 290"/>
                <a:gd name="T15" fmla="*/ 86 h 103"/>
                <a:gd name="T16" fmla="*/ 122 w 290"/>
                <a:gd name="T17" fmla="*/ 102 h 103"/>
                <a:gd name="T18" fmla="*/ 123 w 290"/>
                <a:gd name="T19" fmla="*/ 103 h 103"/>
                <a:gd name="T20" fmla="*/ 128 w 290"/>
                <a:gd name="T21" fmla="*/ 103 h 103"/>
                <a:gd name="T22" fmla="*/ 149 w 290"/>
                <a:gd name="T23" fmla="*/ 103 h 103"/>
                <a:gd name="T24" fmla="*/ 207 w 290"/>
                <a:gd name="T25" fmla="*/ 92 h 103"/>
                <a:gd name="T26" fmla="*/ 242 w 290"/>
                <a:gd name="T27" fmla="*/ 83 h 103"/>
                <a:gd name="T28" fmla="*/ 260 w 290"/>
                <a:gd name="T29" fmla="*/ 79 h 103"/>
                <a:gd name="T30" fmla="*/ 241 w 290"/>
                <a:gd name="T31" fmla="*/ 75 h 103"/>
                <a:gd name="T32" fmla="*/ 210 w 290"/>
                <a:gd name="T33" fmla="*/ 74 h 103"/>
                <a:gd name="T34" fmla="*/ 175 w 290"/>
                <a:gd name="T35" fmla="*/ 75 h 103"/>
                <a:gd name="T36" fmla="*/ 113 w 290"/>
                <a:gd name="T37" fmla="*/ 77 h 103"/>
                <a:gd name="T38" fmla="*/ 112 w 290"/>
                <a:gd name="T39" fmla="*/ 77 h 103"/>
                <a:gd name="T40" fmla="*/ 112 w 290"/>
                <a:gd name="T41" fmla="*/ 77 h 103"/>
                <a:gd name="T42" fmla="*/ 108 w 290"/>
                <a:gd name="T43" fmla="*/ 78 h 103"/>
                <a:gd name="T44" fmla="*/ 101 w 290"/>
                <a:gd name="T45" fmla="*/ 78 h 103"/>
                <a:gd name="T46" fmla="*/ 92 w 290"/>
                <a:gd name="T47" fmla="*/ 75 h 103"/>
                <a:gd name="T48" fmla="*/ 101 w 290"/>
                <a:gd name="T49" fmla="*/ 70 h 103"/>
                <a:gd name="T50" fmla="*/ 130 w 290"/>
                <a:gd name="T51" fmla="*/ 63 h 103"/>
                <a:gd name="T52" fmla="*/ 283 w 290"/>
                <a:gd name="T53" fmla="*/ 0 h 103"/>
                <a:gd name="T54" fmla="*/ 200 w 290"/>
                <a:gd name="T55" fmla="*/ 3 h 103"/>
                <a:gd name="T56" fmla="*/ 143 w 290"/>
                <a:gd name="T57" fmla="*/ 11 h 103"/>
                <a:gd name="T58" fmla="*/ 145 w 290"/>
                <a:gd name="T59" fmla="*/ 11 h 103"/>
                <a:gd name="T60" fmla="*/ 184 w 290"/>
                <a:gd name="T61" fmla="*/ 12 h 103"/>
                <a:gd name="T62" fmla="*/ 207 w 290"/>
                <a:gd name="T63" fmla="*/ 16 h 103"/>
                <a:gd name="T64" fmla="*/ 185 w 290"/>
                <a:gd name="T65" fmla="*/ 20 h 103"/>
                <a:gd name="T66" fmla="*/ 142 w 290"/>
                <a:gd name="T67" fmla="*/ 29 h 103"/>
                <a:gd name="T68" fmla="*/ 104 w 290"/>
                <a:gd name="T69" fmla="*/ 35 h 103"/>
                <a:gd name="T70" fmla="*/ 99 w 290"/>
                <a:gd name="T71" fmla="*/ 44 h 103"/>
                <a:gd name="T72" fmla="*/ 148 w 290"/>
                <a:gd name="T73" fmla="*/ 45 h 103"/>
                <a:gd name="T74" fmla="*/ 192 w 290"/>
                <a:gd name="T75" fmla="*/ 49 h 103"/>
                <a:gd name="T76" fmla="*/ 192 w 290"/>
                <a:gd name="T77" fmla="*/ 50 h 103"/>
                <a:gd name="T78" fmla="*/ 221 w 290"/>
                <a:gd name="T79" fmla="*/ 45 h 103"/>
                <a:gd name="T80" fmla="*/ 286 w 290"/>
                <a:gd name="T81" fmla="*/ 31 h 103"/>
                <a:gd name="T82" fmla="*/ 290 w 290"/>
                <a:gd name="T83" fmla="*/ 30 h 103"/>
                <a:gd name="T84" fmla="*/ 248 w 290"/>
                <a:gd name="T85" fmla="*/ 20 h 103"/>
                <a:gd name="T86" fmla="*/ 282 w 290"/>
                <a:gd name="T87" fmla="*/ 2 h 103"/>
                <a:gd name="T88" fmla="*/ 284 w 290"/>
                <a:gd name="T89" fmla="*/ 1 h 103"/>
                <a:gd name="T90" fmla="*/ 283 w 290"/>
                <a:gd name="T9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103">
                  <a:moveTo>
                    <a:pt x="130" y="63"/>
                  </a:moveTo>
                  <a:cubicBezTo>
                    <a:pt x="118" y="64"/>
                    <a:pt x="106" y="66"/>
                    <a:pt x="94" y="67"/>
                  </a:cubicBezTo>
                  <a:cubicBezTo>
                    <a:pt x="63" y="71"/>
                    <a:pt x="31" y="74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0" y="80"/>
                    <a:pt x="18" y="80"/>
                    <a:pt x="27" y="80"/>
                  </a:cubicBezTo>
                  <a:cubicBezTo>
                    <a:pt x="29" y="80"/>
                    <a:pt x="45" y="80"/>
                    <a:pt x="47" y="83"/>
                  </a:cubicBezTo>
                  <a:cubicBezTo>
                    <a:pt x="41" y="85"/>
                    <a:pt x="34" y="85"/>
                    <a:pt x="29" y="86"/>
                  </a:cubicBezTo>
                  <a:cubicBezTo>
                    <a:pt x="28" y="86"/>
                    <a:pt x="27" y="86"/>
                    <a:pt x="26" y="86"/>
                  </a:cubicBezTo>
                  <a:cubicBezTo>
                    <a:pt x="58" y="91"/>
                    <a:pt x="91" y="97"/>
                    <a:pt x="122" y="102"/>
                  </a:cubicBezTo>
                  <a:cubicBezTo>
                    <a:pt x="122" y="103"/>
                    <a:pt x="123" y="103"/>
                    <a:pt x="123" y="103"/>
                  </a:cubicBezTo>
                  <a:cubicBezTo>
                    <a:pt x="124" y="103"/>
                    <a:pt x="126" y="103"/>
                    <a:pt x="128" y="103"/>
                  </a:cubicBezTo>
                  <a:cubicBezTo>
                    <a:pt x="132" y="103"/>
                    <a:pt x="141" y="103"/>
                    <a:pt x="149" y="103"/>
                  </a:cubicBezTo>
                  <a:cubicBezTo>
                    <a:pt x="169" y="100"/>
                    <a:pt x="188" y="96"/>
                    <a:pt x="207" y="92"/>
                  </a:cubicBezTo>
                  <a:cubicBezTo>
                    <a:pt x="219" y="89"/>
                    <a:pt x="230" y="86"/>
                    <a:pt x="242" y="83"/>
                  </a:cubicBezTo>
                  <a:cubicBezTo>
                    <a:pt x="247" y="82"/>
                    <a:pt x="254" y="81"/>
                    <a:pt x="260" y="79"/>
                  </a:cubicBezTo>
                  <a:cubicBezTo>
                    <a:pt x="258" y="75"/>
                    <a:pt x="243" y="76"/>
                    <a:pt x="241" y="75"/>
                  </a:cubicBezTo>
                  <a:cubicBezTo>
                    <a:pt x="230" y="75"/>
                    <a:pt x="220" y="74"/>
                    <a:pt x="210" y="74"/>
                  </a:cubicBezTo>
                  <a:cubicBezTo>
                    <a:pt x="198" y="74"/>
                    <a:pt x="186" y="75"/>
                    <a:pt x="175" y="75"/>
                  </a:cubicBezTo>
                  <a:cubicBezTo>
                    <a:pt x="154" y="76"/>
                    <a:pt x="134" y="77"/>
                    <a:pt x="113" y="77"/>
                  </a:cubicBezTo>
                  <a:cubicBezTo>
                    <a:pt x="113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0" y="77"/>
                    <a:pt x="108" y="78"/>
                  </a:cubicBezTo>
                  <a:cubicBezTo>
                    <a:pt x="106" y="78"/>
                    <a:pt x="104" y="78"/>
                    <a:pt x="101" y="78"/>
                  </a:cubicBezTo>
                  <a:cubicBezTo>
                    <a:pt x="97" y="78"/>
                    <a:pt x="92" y="77"/>
                    <a:pt x="92" y="75"/>
                  </a:cubicBezTo>
                  <a:cubicBezTo>
                    <a:pt x="95" y="72"/>
                    <a:pt x="98" y="71"/>
                    <a:pt x="101" y="70"/>
                  </a:cubicBezTo>
                  <a:cubicBezTo>
                    <a:pt x="111" y="67"/>
                    <a:pt x="120" y="65"/>
                    <a:pt x="130" y="63"/>
                  </a:cubicBezTo>
                  <a:moveTo>
                    <a:pt x="283" y="0"/>
                  </a:moveTo>
                  <a:cubicBezTo>
                    <a:pt x="255" y="0"/>
                    <a:pt x="228" y="0"/>
                    <a:pt x="200" y="3"/>
                  </a:cubicBezTo>
                  <a:cubicBezTo>
                    <a:pt x="181" y="5"/>
                    <a:pt x="162" y="8"/>
                    <a:pt x="143" y="11"/>
                  </a:cubicBezTo>
                  <a:cubicBezTo>
                    <a:pt x="143" y="11"/>
                    <a:pt x="144" y="11"/>
                    <a:pt x="145" y="11"/>
                  </a:cubicBezTo>
                  <a:cubicBezTo>
                    <a:pt x="158" y="11"/>
                    <a:pt x="171" y="12"/>
                    <a:pt x="184" y="12"/>
                  </a:cubicBezTo>
                  <a:cubicBezTo>
                    <a:pt x="186" y="13"/>
                    <a:pt x="205" y="12"/>
                    <a:pt x="207" y="16"/>
                  </a:cubicBezTo>
                  <a:cubicBezTo>
                    <a:pt x="201" y="18"/>
                    <a:pt x="192" y="19"/>
                    <a:pt x="185" y="20"/>
                  </a:cubicBezTo>
                  <a:cubicBezTo>
                    <a:pt x="171" y="23"/>
                    <a:pt x="156" y="26"/>
                    <a:pt x="142" y="29"/>
                  </a:cubicBezTo>
                  <a:cubicBezTo>
                    <a:pt x="129" y="31"/>
                    <a:pt x="117" y="33"/>
                    <a:pt x="104" y="35"/>
                  </a:cubicBezTo>
                  <a:cubicBezTo>
                    <a:pt x="110" y="38"/>
                    <a:pt x="104" y="42"/>
                    <a:pt x="99" y="44"/>
                  </a:cubicBezTo>
                  <a:cubicBezTo>
                    <a:pt x="115" y="44"/>
                    <a:pt x="131" y="45"/>
                    <a:pt x="148" y="45"/>
                  </a:cubicBezTo>
                  <a:cubicBezTo>
                    <a:pt x="157" y="46"/>
                    <a:pt x="187" y="45"/>
                    <a:pt x="192" y="49"/>
                  </a:cubicBezTo>
                  <a:cubicBezTo>
                    <a:pt x="192" y="49"/>
                    <a:pt x="192" y="50"/>
                    <a:pt x="192" y="50"/>
                  </a:cubicBezTo>
                  <a:cubicBezTo>
                    <a:pt x="202" y="48"/>
                    <a:pt x="211" y="46"/>
                    <a:pt x="221" y="45"/>
                  </a:cubicBezTo>
                  <a:cubicBezTo>
                    <a:pt x="243" y="41"/>
                    <a:pt x="265" y="38"/>
                    <a:pt x="286" y="31"/>
                  </a:cubicBezTo>
                  <a:cubicBezTo>
                    <a:pt x="288" y="31"/>
                    <a:pt x="289" y="31"/>
                    <a:pt x="290" y="30"/>
                  </a:cubicBezTo>
                  <a:cubicBezTo>
                    <a:pt x="278" y="29"/>
                    <a:pt x="246" y="27"/>
                    <a:pt x="248" y="20"/>
                  </a:cubicBezTo>
                  <a:cubicBezTo>
                    <a:pt x="250" y="15"/>
                    <a:pt x="277" y="5"/>
                    <a:pt x="282" y="2"/>
                  </a:cubicBezTo>
                  <a:cubicBezTo>
                    <a:pt x="283" y="2"/>
                    <a:pt x="283" y="1"/>
                    <a:pt x="284" y="1"/>
                  </a:cubicBezTo>
                  <a:cubicBezTo>
                    <a:pt x="284" y="1"/>
                    <a:pt x="283" y="0"/>
                    <a:pt x="283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5" name="Freeform 94">
              <a:extLst>
                <a:ext uri="{FF2B5EF4-FFF2-40B4-BE49-F238E27FC236}">
                  <a16:creationId xmlns:a16="http://schemas.microsoft.com/office/drawing/2014/main" id="{B8535D91-4944-427C-BD14-C3C149BB8120}"/>
                </a:ext>
              </a:extLst>
            </p:cNvPr>
            <p:cNvSpPr/>
            <p:nvPr/>
          </p:nvSpPr>
          <p:spPr bwMode="auto">
            <a:xfrm>
              <a:off x="5133976" y="179388"/>
              <a:ext cx="1293813" cy="161925"/>
            </a:xfrm>
            <a:custGeom>
              <a:avLst/>
              <a:gdLst>
                <a:gd name="T0" fmla="*/ 212 w 305"/>
                <a:gd name="T1" fmla="*/ 0 h 38"/>
                <a:gd name="T2" fmla="*/ 210 w 305"/>
                <a:gd name="T3" fmla="*/ 0 h 38"/>
                <a:gd name="T4" fmla="*/ 186 w 305"/>
                <a:gd name="T5" fmla="*/ 5 h 38"/>
                <a:gd name="T6" fmla="*/ 120 w 305"/>
                <a:gd name="T7" fmla="*/ 15 h 38"/>
                <a:gd name="T8" fmla="*/ 40 w 305"/>
                <a:gd name="T9" fmla="*/ 26 h 38"/>
                <a:gd name="T10" fmla="*/ 1 w 305"/>
                <a:gd name="T11" fmla="*/ 33 h 38"/>
                <a:gd name="T12" fmla="*/ 0 w 305"/>
                <a:gd name="T13" fmla="*/ 33 h 38"/>
                <a:gd name="T14" fmla="*/ 1 w 305"/>
                <a:gd name="T15" fmla="*/ 34 h 38"/>
                <a:gd name="T16" fmla="*/ 12 w 305"/>
                <a:gd name="T17" fmla="*/ 38 h 38"/>
                <a:gd name="T18" fmla="*/ 13 w 305"/>
                <a:gd name="T19" fmla="*/ 38 h 38"/>
                <a:gd name="T20" fmla="*/ 75 w 305"/>
                <a:gd name="T21" fmla="*/ 36 h 38"/>
                <a:gd name="T22" fmla="*/ 109 w 305"/>
                <a:gd name="T23" fmla="*/ 35 h 38"/>
                <a:gd name="T24" fmla="*/ 114 w 305"/>
                <a:gd name="T25" fmla="*/ 35 h 38"/>
                <a:gd name="T26" fmla="*/ 113 w 305"/>
                <a:gd name="T27" fmla="*/ 34 h 38"/>
                <a:gd name="T28" fmla="*/ 207 w 305"/>
                <a:gd name="T29" fmla="*/ 23 h 38"/>
                <a:gd name="T30" fmla="*/ 243 w 305"/>
                <a:gd name="T31" fmla="*/ 19 h 38"/>
                <a:gd name="T32" fmla="*/ 253 w 305"/>
                <a:gd name="T33" fmla="*/ 16 h 38"/>
                <a:gd name="T34" fmla="*/ 305 w 305"/>
                <a:gd name="T35" fmla="*/ 6 h 38"/>
                <a:gd name="T36" fmla="*/ 305 w 305"/>
                <a:gd name="T37" fmla="*/ 5 h 38"/>
                <a:gd name="T38" fmla="*/ 261 w 305"/>
                <a:gd name="T39" fmla="*/ 1 h 38"/>
                <a:gd name="T40" fmla="*/ 212 w 305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38">
                  <a:moveTo>
                    <a:pt x="212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203" y="3"/>
                    <a:pt x="194" y="4"/>
                    <a:pt x="186" y="5"/>
                  </a:cubicBezTo>
                  <a:cubicBezTo>
                    <a:pt x="165" y="10"/>
                    <a:pt x="143" y="12"/>
                    <a:pt x="120" y="15"/>
                  </a:cubicBezTo>
                  <a:cubicBezTo>
                    <a:pt x="93" y="18"/>
                    <a:pt x="66" y="21"/>
                    <a:pt x="40" y="26"/>
                  </a:cubicBezTo>
                  <a:cubicBezTo>
                    <a:pt x="27" y="28"/>
                    <a:pt x="14" y="30"/>
                    <a:pt x="1" y="33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2" y="36"/>
                    <a:pt x="8" y="37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34" y="38"/>
                    <a:pt x="54" y="37"/>
                    <a:pt x="75" y="36"/>
                  </a:cubicBezTo>
                  <a:cubicBezTo>
                    <a:pt x="86" y="36"/>
                    <a:pt x="98" y="35"/>
                    <a:pt x="109" y="35"/>
                  </a:cubicBezTo>
                  <a:cubicBezTo>
                    <a:pt x="111" y="35"/>
                    <a:pt x="112" y="35"/>
                    <a:pt x="114" y="35"/>
                  </a:cubicBezTo>
                  <a:cubicBezTo>
                    <a:pt x="113" y="35"/>
                    <a:pt x="113" y="35"/>
                    <a:pt x="113" y="34"/>
                  </a:cubicBezTo>
                  <a:cubicBezTo>
                    <a:pt x="144" y="30"/>
                    <a:pt x="176" y="27"/>
                    <a:pt x="207" y="23"/>
                  </a:cubicBezTo>
                  <a:cubicBezTo>
                    <a:pt x="219" y="22"/>
                    <a:pt x="231" y="20"/>
                    <a:pt x="243" y="19"/>
                  </a:cubicBezTo>
                  <a:cubicBezTo>
                    <a:pt x="246" y="18"/>
                    <a:pt x="250" y="17"/>
                    <a:pt x="253" y="16"/>
                  </a:cubicBezTo>
                  <a:cubicBezTo>
                    <a:pt x="270" y="12"/>
                    <a:pt x="288" y="9"/>
                    <a:pt x="305" y="6"/>
                  </a:cubicBezTo>
                  <a:cubicBezTo>
                    <a:pt x="305" y="6"/>
                    <a:pt x="305" y="5"/>
                    <a:pt x="305" y="5"/>
                  </a:cubicBezTo>
                  <a:cubicBezTo>
                    <a:pt x="300" y="1"/>
                    <a:pt x="270" y="2"/>
                    <a:pt x="261" y="1"/>
                  </a:cubicBezTo>
                  <a:cubicBezTo>
                    <a:pt x="244" y="1"/>
                    <a:pt x="228" y="0"/>
                    <a:pt x="21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D9F1DFF8-8831-49BC-BA3C-0A3E79AA0BEB}"/>
                </a:ext>
              </a:extLst>
            </p:cNvPr>
            <p:cNvSpPr/>
            <p:nvPr/>
          </p:nvSpPr>
          <p:spPr bwMode="auto">
            <a:xfrm>
              <a:off x="5557838" y="358775"/>
              <a:ext cx="577850" cy="71438"/>
            </a:xfrm>
            <a:custGeom>
              <a:avLst/>
              <a:gdLst>
                <a:gd name="T0" fmla="*/ 39 w 136"/>
                <a:gd name="T1" fmla="*/ 0 h 17"/>
                <a:gd name="T2" fmla="*/ 7 w 136"/>
                <a:gd name="T3" fmla="*/ 6 h 17"/>
                <a:gd name="T4" fmla="*/ 0 w 136"/>
                <a:gd name="T5" fmla="*/ 7 h 17"/>
                <a:gd name="T6" fmla="*/ 38 w 136"/>
                <a:gd name="T7" fmla="*/ 10 h 17"/>
                <a:gd name="T8" fmla="*/ 136 w 136"/>
                <a:gd name="T9" fmla="*/ 17 h 17"/>
                <a:gd name="T10" fmla="*/ 135 w 136"/>
                <a:gd name="T11" fmla="*/ 16 h 17"/>
                <a:gd name="T12" fmla="*/ 39 w 13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7">
                  <a:moveTo>
                    <a:pt x="39" y="0"/>
                  </a:moveTo>
                  <a:cubicBezTo>
                    <a:pt x="28" y="2"/>
                    <a:pt x="18" y="4"/>
                    <a:pt x="7" y="6"/>
                  </a:cubicBezTo>
                  <a:cubicBezTo>
                    <a:pt x="5" y="6"/>
                    <a:pt x="2" y="6"/>
                    <a:pt x="0" y="7"/>
                  </a:cubicBezTo>
                  <a:cubicBezTo>
                    <a:pt x="13" y="8"/>
                    <a:pt x="26" y="9"/>
                    <a:pt x="38" y="10"/>
                  </a:cubicBezTo>
                  <a:cubicBezTo>
                    <a:pt x="71" y="14"/>
                    <a:pt x="103" y="15"/>
                    <a:pt x="136" y="17"/>
                  </a:cubicBezTo>
                  <a:cubicBezTo>
                    <a:pt x="136" y="17"/>
                    <a:pt x="135" y="17"/>
                    <a:pt x="135" y="16"/>
                  </a:cubicBezTo>
                  <a:cubicBezTo>
                    <a:pt x="104" y="11"/>
                    <a:pt x="71" y="5"/>
                    <a:pt x="3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07A7415E-C7FE-4B48-B2EF-E69F71037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8163" y="141288"/>
              <a:ext cx="461963" cy="217488"/>
            </a:xfrm>
            <a:custGeom>
              <a:avLst/>
              <a:gdLst>
                <a:gd name="T0" fmla="*/ 0 w 109"/>
                <a:gd name="T1" fmla="*/ 44 h 51"/>
                <a:gd name="T2" fmla="*/ 18 w 109"/>
                <a:gd name="T3" fmla="*/ 50 h 51"/>
                <a:gd name="T4" fmla="*/ 25 w 109"/>
                <a:gd name="T5" fmla="*/ 51 h 51"/>
                <a:gd name="T6" fmla="*/ 28 w 109"/>
                <a:gd name="T7" fmla="*/ 51 h 51"/>
                <a:gd name="T8" fmla="*/ 46 w 109"/>
                <a:gd name="T9" fmla="*/ 48 h 51"/>
                <a:gd name="T10" fmla="*/ 26 w 109"/>
                <a:gd name="T11" fmla="*/ 45 h 51"/>
                <a:gd name="T12" fmla="*/ 0 w 109"/>
                <a:gd name="T13" fmla="*/ 44 h 51"/>
                <a:gd name="T14" fmla="*/ 103 w 109"/>
                <a:gd name="T15" fmla="*/ 0 h 51"/>
                <a:gd name="T16" fmla="*/ 59 w 109"/>
                <a:gd name="T17" fmla="*/ 7 h 51"/>
                <a:gd name="T18" fmla="*/ 98 w 109"/>
                <a:gd name="T19" fmla="*/ 9 h 51"/>
                <a:gd name="T20" fmla="*/ 103 w 109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51">
                  <a:moveTo>
                    <a:pt x="0" y="44"/>
                  </a:moveTo>
                  <a:cubicBezTo>
                    <a:pt x="2" y="48"/>
                    <a:pt x="12" y="49"/>
                    <a:pt x="18" y="50"/>
                  </a:cubicBezTo>
                  <a:cubicBezTo>
                    <a:pt x="20" y="51"/>
                    <a:pt x="22" y="51"/>
                    <a:pt x="25" y="51"/>
                  </a:cubicBezTo>
                  <a:cubicBezTo>
                    <a:pt x="26" y="51"/>
                    <a:pt x="27" y="51"/>
                    <a:pt x="28" y="51"/>
                  </a:cubicBezTo>
                  <a:cubicBezTo>
                    <a:pt x="33" y="50"/>
                    <a:pt x="40" y="50"/>
                    <a:pt x="46" y="48"/>
                  </a:cubicBezTo>
                  <a:cubicBezTo>
                    <a:pt x="44" y="45"/>
                    <a:pt x="28" y="45"/>
                    <a:pt x="26" y="45"/>
                  </a:cubicBezTo>
                  <a:cubicBezTo>
                    <a:pt x="17" y="45"/>
                    <a:pt x="9" y="45"/>
                    <a:pt x="0" y="44"/>
                  </a:cubicBezTo>
                  <a:moveTo>
                    <a:pt x="103" y="0"/>
                  </a:moveTo>
                  <a:cubicBezTo>
                    <a:pt x="89" y="2"/>
                    <a:pt x="74" y="4"/>
                    <a:pt x="59" y="7"/>
                  </a:cubicBezTo>
                  <a:cubicBezTo>
                    <a:pt x="72" y="8"/>
                    <a:pt x="85" y="8"/>
                    <a:pt x="98" y="9"/>
                  </a:cubicBezTo>
                  <a:cubicBezTo>
                    <a:pt x="103" y="7"/>
                    <a:pt x="109" y="3"/>
                    <a:pt x="10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2870C5FC-FAD1-4702-8725-6F9120757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976" y="171450"/>
              <a:ext cx="898525" cy="217488"/>
            </a:xfrm>
            <a:custGeom>
              <a:avLst/>
              <a:gdLst>
                <a:gd name="T0" fmla="*/ 109 w 212"/>
                <a:gd name="T1" fmla="*/ 37 h 51"/>
                <a:gd name="T2" fmla="*/ 75 w 212"/>
                <a:gd name="T3" fmla="*/ 38 h 51"/>
                <a:gd name="T4" fmla="*/ 13 w 212"/>
                <a:gd name="T5" fmla="*/ 40 h 51"/>
                <a:gd name="T6" fmla="*/ 12 w 212"/>
                <a:gd name="T7" fmla="*/ 40 h 51"/>
                <a:gd name="T8" fmla="*/ 16 w 212"/>
                <a:gd name="T9" fmla="*/ 40 h 51"/>
                <a:gd name="T10" fmla="*/ 40 w 212"/>
                <a:gd name="T11" fmla="*/ 45 h 51"/>
                <a:gd name="T12" fmla="*/ 100 w 212"/>
                <a:gd name="T13" fmla="*/ 51 h 51"/>
                <a:gd name="T14" fmla="*/ 107 w 212"/>
                <a:gd name="T15" fmla="*/ 50 h 51"/>
                <a:gd name="T16" fmla="*/ 139 w 212"/>
                <a:gd name="T17" fmla="*/ 44 h 51"/>
                <a:gd name="T18" fmla="*/ 132 w 212"/>
                <a:gd name="T19" fmla="*/ 43 h 51"/>
                <a:gd name="T20" fmla="*/ 114 w 212"/>
                <a:gd name="T21" fmla="*/ 37 h 51"/>
                <a:gd name="T22" fmla="*/ 109 w 212"/>
                <a:gd name="T23" fmla="*/ 37 h 51"/>
                <a:gd name="T24" fmla="*/ 173 w 212"/>
                <a:gd name="T25" fmla="*/ 0 h 51"/>
                <a:gd name="T26" fmla="*/ 143 w 212"/>
                <a:gd name="T27" fmla="*/ 5 h 51"/>
                <a:gd name="T28" fmla="*/ 28 w 212"/>
                <a:gd name="T29" fmla="*/ 27 h 51"/>
                <a:gd name="T30" fmla="*/ 0 w 212"/>
                <a:gd name="T31" fmla="*/ 35 h 51"/>
                <a:gd name="T32" fmla="*/ 1 w 212"/>
                <a:gd name="T33" fmla="*/ 35 h 51"/>
                <a:gd name="T34" fmla="*/ 40 w 212"/>
                <a:gd name="T35" fmla="*/ 28 h 51"/>
                <a:gd name="T36" fmla="*/ 120 w 212"/>
                <a:gd name="T37" fmla="*/ 17 h 51"/>
                <a:gd name="T38" fmla="*/ 186 w 212"/>
                <a:gd name="T39" fmla="*/ 7 h 51"/>
                <a:gd name="T40" fmla="*/ 210 w 212"/>
                <a:gd name="T41" fmla="*/ 2 h 51"/>
                <a:gd name="T42" fmla="*/ 212 w 212"/>
                <a:gd name="T43" fmla="*/ 2 h 51"/>
                <a:gd name="T44" fmla="*/ 173 w 212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1" h="51">
                  <a:moveTo>
                    <a:pt x="109" y="37"/>
                  </a:moveTo>
                  <a:cubicBezTo>
                    <a:pt x="98" y="37"/>
                    <a:pt x="86" y="38"/>
                    <a:pt x="75" y="38"/>
                  </a:cubicBezTo>
                  <a:cubicBezTo>
                    <a:pt x="54" y="39"/>
                    <a:pt x="34" y="40"/>
                    <a:pt x="13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4" y="43"/>
                    <a:pt x="32" y="44"/>
                    <a:pt x="40" y="45"/>
                  </a:cubicBezTo>
                  <a:cubicBezTo>
                    <a:pt x="60" y="48"/>
                    <a:pt x="80" y="49"/>
                    <a:pt x="100" y="51"/>
                  </a:cubicBezTo>
                  <a:cubicBezTo>
                    <a:pt x="102" y="50"/>
                    <a:pt x="105" y="50"/>
                    <a:pt x="107" y="50"/>
                  </a:cubicBezTo>
                  <a:cubicBezTo>
                    <a:pt x="118" y="48"/>
                    <a:pt x="128" y="46"/>
                    <a:pt x="139" y="44"/>
                  </a:cubicBezTo>
                  <a:cubicBezTo>
                    <a:pt x="136" y="44"/>
                    <a:pt x="134" y="44"/>
                    <a:pt x="132" y="43"/>
                  </a:cubicBezTo>
                  <a:cubicBezTo>
                    <a:pt x="126" y="42"/>
                    <a:pt x="116" y="41"/>
                    <a:pt x="114" y="37"/>
                  </a:cubicBezTo>
                  <a:cubicBezTo>
                    <a:pt x="112" y="37"/>
                    <a:pt x="111" y="37"/>
                    <a:pt x="109" y="37"/>
                  </a:cubicBezTo>
                  <a:moveTo>
                    <a:pt x="173" y="0"/>
                  </a:moveTo>
                  <a:cubicBezTo>
                    <a:pt x="163" y="1"/>
                    <a:pt x="153" y="3"/>
                    <a:pt x="143" y="5"/>
                  </a:cubicBezTo>
                  <a:cubicBezTo>
                    <a:pt x="105" y="12"/>
                    <a:pt x="67" y="20"/>
                    <a:pt x="28" y="27"/>
                  </a:cubicBezTo>
                  <a:cubicBezTo>
                    <a:pt x="25" y="28"/>
                    <a:pt x="0" y="30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4" y="32"/>
                    <a:pt x="27" y="30"/>
                    <a:pt x="40" y="28"/>
                  </a:cubicBezTo>
                  <a:cubicBezTo>
                    <a:pt x="66" y="23"/>
                    <a:pt x="93" y="20"/>
                    <a:pt x="120" y="17"/>
                  </a:cubicBezTo>
                  <a:cubicBezTo>
                    <a:pt x="143" y="14"/>
                    <a:pt x="165" y="12"/>
                    <a:pt x="186" y="7"/>
                  </a:cubicBezTo>
                  <a:cubicBezTo>
                    <a:pt x="194" y="6"/>
                    <a:pt x="203" y="5"/>
                    <a:pt x="210" y="2"/>
                  </a:cubicBezTo>
                  <a:cubicBezTo>
                    <a:pt x="211" y="2"/>
                    <a:pt x="211" y="2"/>
                    <a:pt x="212" y="2"/>
                  </a:cubicBezTo>
                  <a:cubicBezTo>
                    <a:pt x="199" y="1"/>
                    <a:pt x="186" y="1"/>
                    <a:pt x="173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670D7793-24B7-4D01-AA91-90DA4A938972}"/>
                </a:ext>
              </a:extLst>
            </p:cNvPr>
            <p:cNvSpPr/>
            <p:nvPr/>
          </p:nvSpPr>
          <p:spPr bwMode="auto">
            <a:xfrm>
              <a:off x="3005138" y="723900"/>
              <a:ext cx="271463" cy="38100"/>
            </a:xfrm>
            <a:custGeom>
              <a:avLst/>
              <a:gdLst>
                <a:gd name="T0" fmla="*/ 44 w 64"/>
                <a:gd name="T1" fmla="*/ 0 h 9"/>
                <a:gd name="T2" fmla="*/ 0 w 64"/>
                <a:gd name="T3" fmla="*/ 9 h 9"/>
                <a:gd name="T4" fmla="*/ 58 w 64"/>
                <a:gd name="T5" fmla="*/ 1 h 9"/>
                <a:gd name="T6" fmla="*/ 64 w 64"/>
                <a:gd name="T7" fmla="*/ 0 h 9"/>
                <a:gd name="T8" fmla="*/ 44 w 6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44" y="0"/>
                  </a:moveTo>
                  <a:cubicBezTo>
                    <a:pt x="29" y="3"/>
                    <a:pt x="15" y="6"/>
                    <a:pt x="0" y="9"/>
                  </a:cubicBezTo>
                  <a:cubicBezTo>
                    <a:pt x="19" y="6"/>
                    <a:pt x="39" y="3"/>
                    <a:pt x="58" y="1"/>
                  </a:cubicBezTo>
                  <a:cubicBezTo>
                    <a:pt x="60" y="0"/>
                    <a:pt x="62" y="0"/>
                    <a:pt x="64" y="0"/>
                  </a:cubicBezTo>
                  <a:cubicBezTo>
                    <a:pt x="57" y="0"/>
                    <a:pt x="51" y="0"/>
                    <a:pt x="4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09F02978-743F-41D6-99D3-6C836BEEC1B1}"/>
                </a:ext>
              </a:extLst>
            </p:cNvPr>
            <p:cNvSpPr/>
            <p:nvPr/>
          </p:nvSpPr>
          <p:spPr bwMode="auto">
            <a:xfrm>
              <a:off x="3192463" y="592138"/>
              <a:ext cx="1500188" cy="131763"/>
            </a:xfrm>
            <a:custGeom>
              <a:avLst/>
              <a:gdLst>
                <a:gd name="T0" fmla="*/ 302 w 354"/>
                <a:gd name="T1" fmla="*/ 0 h 31"/>
                <a:gd name="T2" fmla="*/ 177 w 354"/>
                <a:gd name="T3" fmla="*/ 1 h 31"/>
                <a:gd name="T4" fmla="*/ 135 w 354"/>
                <a:gd name="T5" fmla="*/ 7 h 31"/>
                <a:gd name="T6" fmla="*/ 0 w 354"/>
                <a:gd name="T7" fmla="*/ 31 h 31"/>
                <a:gd name="T8" fmla="*/ 20 w 354"/>
                <a:gd name="T9" fmla="*/ 31 h 31"/>
                <a:gd name="T10" fmla="*/ 268 w 354"/>
                <a:gd name="T11" fmla="*/ 8 h 31"/>
                <a:gd name="T12" fmla="*/ 338 w 354"/>
                <a:gd name="T13" fmla="*/ 3 h 31"/>
                <a:gd name="T14" fmla="*/ 354 w 354"/>
                <a:gd name="T15" fmla="*/ 0 h 31"/>
                <a:gd name="T16" fmla="*/ 302 w 354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1">
                  <a:moveTo>
                    <a:pt x="302" y="0"/>
                  </a:moveTo>
                  <a:cubicBezTo>
                    <a:pt x="260" y="0"/>
                    <a:pt x="218" y="1"/>
                    <a:pt x="177" y="1"/>
                  </a:cubicBezTo>
                  <a:cubicBezTo>
                    <a:pt x="163" y="3"/>
                    <a:pt x="149" y="5"/>
                    <a:pt x="135" y="7"/>
                  </a:cubicBezTo>
                  <a:cubicBezTo>
                    <a:pt x="90" y="15"/>
                    <a:pt x="45" y="22"/>
                    <a:pt x="0" y="31"/>
                  </a:cubicBezTo>
                  <a:cubicBezTo>
                    <a:pt x="7" y="31"/>
                    <a:pt x="13" y="31"/>
                    <a:pt x="20" y="31"/>
                  </a:cubicBezTo>
                  <a:cubicBezTo>
                    <a:pt x="102" y="20"/>
                    <a:pt x="185" y="14"/>
                    <a:pt x="268" y="8"/>
                  </a:cubicBezTo>
                  <a:cubicBezTo>
                    <a:pt x="291" y="7"/>
                    <a:pt x="315" y="6"/>
                    <a:pt x="338" y="3"/>
                  </a:cubicBezTo>
                  <a:cubicBezTo>
                    <a:pt x="343" y="2"/>
                    <a:pt x="348" y="1"/>
                    <a:pt x="354" y="0"/>
                  </a:cubicBezTo>
                  <a:cubicBezTo>
                    <a:pt x="336" y="0"/>
                    <a:pt x="319" y="0"/>
                    <a:pt x="30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4181D56B-A05B-40F3-B6B7-8C6544F29766}"/>
                </a:ext>
              </a:extLst>
            </p:cNvPr>
            <p:cNvSpPr/>
            <p:nvPr/>
          </p:nvSpPr>
          <p:spPr bwMode="auto">
            <a:xfrm>
              <a:off x="4471988" y="587375"/>
              <a:ext cx="250825" cy="4763"/>
            </a:xfrm>
            <a:custGeom>
              <a:avLst/>
              <a:gdLst>
                <a:gd name="T0" fmla="*/ 59 w 59"/>
                <a:gd name="T1" fmla="*/ 0 h 1"/>
                <a:gd name="T2" fmla="*/ 0 w 59"/>
                <a:gd name="T3" fmla="*/ 1 h 1"/>
                <a:gd name="T4" fmla="*/ 52 w 59"/>
                <a:gd name="T5" fmla="*/ 1 h 1"/>
                <a:gd name="T6" fmla="*/ 59 w 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">
                  <a:moveTo>
                    <a:pt x="59" y="0"/>
                  </a:moveTo>
                  <a:cubicBezTo>
                    <a:pt x="40" y="0"/>
                    <a:pt x="20" y="1"/>
                    <a:pt x="0" y="1"/>
                  </a:cubicBezTo>
                  <a:cubicBezTo>
                    <a:pt x="17" y="1"/>
                    <a:pt x="34" y="1"/>
                    <a:pt x="52" y="1"/>
                  </a:cubicBezTo>
                  <a:cubicBezTo>
                    <a:pt x="54" y="1"/>
                    <a:pt x="57" y="0"/>
                    <a:pt x="59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D9EFB917-F60C-4766-BA03-00A10555178F}"/>
                </a:ext>
              </a:extLst>
            </p:cNvPr>
            <p:cNvSpPr/>
            <p:nvPr/>
          </p:nvSpPr>
          <p:spPr bwMode="auto">
            <a:xfrm>
              <a:off x="6554788" y="711200"/>
              <a:ext cx="42863" cy="38100"/>
            </a:xfrm>
            <a:custGeom>
              <a:avLst/>
              <a:gdLst>
                <a:gd name="T0" fmla="*/ 6 w 10"/>
                <a:gd name="T1" fmla="*/ 0 h 9"/>
                <a:gd name="T2" fmla="*/ 0 w 10"/>
                <a:gd name="T3" fmla="*/ 9 h 9"/>
                <a:gd name="T4" fmla="*/ 10 w 10"/>
                <a:gd name="T5" fmla="*/ 2 h 9"/>
                <a:gd name="T6" fmla="*/ 6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3" y="3"/>
                    <a:pt x="1" y="6"/>
                    <a:pt x="0" y="9"/>
                  </a:cubicBezTo>
                  <a:cubicBezTo>
                    <a:pt x="5" y="7"/>
                    <a:pt x="9" y="5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08867CA8-7315-4DF2-8E5E-4EB8F4F8D6BB}"/>
                </a:ext>
              </a:extLst>
            </p:cNvPr>
            <p:cNvSpPr/>
            <p:nvPr/>
          </p:nvSpPr>
          <p:spPr bwMode="auto">
            <a:xfrm>
              <a:off x="5567363" y="604838"/>
              <a:ext cx="1012825" cy="230188"/>
            </a:xfrm>
            <a:custGeom>
              <a:avLst/>
              <a:gdLst>
                <a:gd name="T0" fmla="*/ 22 w 239"/>
                <a:gd name="T1" fmla="*/ 0 h 54"/>
                <a:gd name="T2" fmla="*/ 19 w 239"/>
                <a:gd name="T3" fmla="*/ 1 h 54"/>
                <a:gd name="T4" fmla="*/ 30 w 239"/>
                <a:gd name="T5" fmla="*/ 4 h 54"/>
                <a:gd name="T6" fmla="*/ 3 w 239"/>
                <a:gd name="T7" fmla="*/ 12 h 54"/>
                <a:gd name="T8" fmla="*/ 0 w 239"/>
                <a:gd name="T9" fmla="*/ 13 h 54"/>
                <a:gd name="T10" fmla="*/ 9 w 239"/>
                <a:gd name="T11" fmla="*/ 16 h 54"/>
                <a:gd name="T12" fmla="*/ 113 w 239"/>
                <a:gd name="T13" fmla="*/ 40 h 54"/>
                <a:gd name="T14" fmla="*/ 158 w 239"/>
                <a:gd name="T15" fmla="*/ 54 h 54"/>
                <a:gd name="T16" fmla="*/ 164 w 239"/>
                <a:gd name="T17" fmla="*/ 53 h 54"/>
                <a:gd name="T18" fmla="*/ 217 w 239"/>
                <a:gd name="T19" fmla="*/ 39 h 54"/>
                <a:gd name="T20" fmla="*/ 233 w 239"/>
                <a:gd name="T21" fmla="*/ 34 h 54"/>
                <a:gd name="T22" fmla="*/ 239 w 239"/>
                <a:gd name="T23" fmla="*/ 25 h 54"/>
                <a:gd name="T24" fmla="*/ 207 w 239"/>
                <a:gd name="T25" fmla="*/ 22 h 54"/>
                <a:gd name="T26" fmla="*/ 125 w 239"/>
                <a:gd name="T27" fmla="*/ 15 h 54"/>
                <a:gd name="T28" fmla="*/ 46 w 239"/>
                <a:gd name="T29" fmla="*/ 6 h 54"/>
                <a:gd name="T30" fmla="*/ 26 w 239"/>
                <a:gd name="T31" fmla="*/ 1 h 54"/>
                <a:gd name="T32" fmla="*/ 22 w 239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9" h="54">
                  <a:moveTo>
                    <a:pt x="22" y="0"/>
                  </a:moveTo>
                  <a:cubicBezTo>
                    <a:pt x="21" y="0"/>
                    <a:pt x="20" y="1"/>
                    <a:pt x="19" y="1"/>
                  </a:cubicBezTo>
                  <a:cubicBezTo>
                    <a:pt x="24" y="1"/>
                    <a:pt x="28" y="2"/>
                    <a:pt x="30" y="4"/>
                  </a:cubicBezTo>
                  <a:cubicBezTo>
                    <a:pt x="28" y="7"/>
                    <a:pt x="7" y="11"/>
                    <a:pt x="3" y="12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3" y="14"/>
                    <a:pt x="7" y="15"/>
                    <a:pt x="9" y="16"/>
                  </a:cubicBezTo>
                  <a:cubicBezTo>
                    <a:pt x="44" y="23"/>
                    <a:pt x="79" y="31"/>
                    <a:pt x="113" y="40"/>
                  </a:cubicBezTo>
                  <a:cubicBezTo>
                    <a:pt x="128" y="44"/>
                    <a:pt x="143" y="49"/>
                    <a:pt x="158" y="54"/>
                  </a:cubicBezTo>
                  <a:cubicBezTo>
                    <a:pt x="160" y="54"/>
                    <a:pt x="162" y="53"/>
                    <a:pt x="164" y="53"/>
                  </a:cubicBezTo>
                  <a:cubicBezTo>
                    <a:pt x="182" y="49"/>
                    <a:pt x="200" y="46"/>
                    <a:pt x="217" y="39"/>
                  </a:cubicBezTo>
                  <a:cubicBezTo>
                    <a:pt x="219" y="39"/>
                    <a:pt x="226" y="37"/>
                    <a:pt x="233" y="34"/>
                  </a:cubicBezTo>
                  <a:cubicBezTo>
                    <a:pt x="234" y="31"/>
                    <a:pt x="236" y="28"/>
                    <a:pt x="239" y="25"/>
                  </a:cubicBezTo>
                  <a:cubicBezTo>
                    <a:pt x="231" y="21"/>
                    <a:pt x="213" y="22"/>
                    <a:pt x="207" y="22"/>
                  </a:cubicBezTo>
                  <a:cubicBezTo>
                    <a:pt x="179" y="20"/>
                    <a:pt x="152" y="19"/>
                    <a:pt x="125" y="15"/>
                  </a:cubicBezTo>
                  <a:cubicBezTo>
                    <a:pt x="98" y="12"/>
                    <a:pt x="72" y="10"/>
                    <a:pt x="46" y="6"/>
                  </a:cubicBezTo>
                  <a:cubicBezTo>
                    <a:pt x="39" y="5"/>
                    <a:pt x="33" y="4"/>
                    <a:pt x="26" y="1"/>
                  </a:cubicBezTo>
                  <a:cubicBezTo>
                    <a:pt x="25" y="1"/>
                    <a:pt x="24" y="1"/>
                    <a:pt x="2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48157C93-85D1-4FB4-A022-4829E34DE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3151" y="609600"/>
              <a:ext cx="3351213" cy="319088"/>
            </a:xfrm>
            <a:custGeom>
              <a:avLst/>
              <a:gdLst>
                <a:gd name="T0" fmla="*/ 3 w 790"/>
                <a:gd name="T1" fmla="*/ 74 h 75"/>
                <a:gd name="T2" fmla="*/ 0 w 790"/>
                <a:gd name="T3" fmla="*/ 74 h 75"/>
                <a:gd name="T4" fmla="*/ 0 w 790"/>
                <a:gd name="T5" fmla="*/ 75 h 75"/>
                <a:gd name="T6" fmla="*/ 3 w 790"/>
                <a:gd name="T7" fmla="*/ 74 h 75"/>
                <a:gd name="T8" fmla="*/ 779 w 790"/>
                <a:gd name="T9" fmla="*/ 0 h 75"/>
                <a:gd name="T10" fmla="*/ 750 w 790"/>
                <a:gd name="T11" fmla="*/ 5 h 75"/>
                <a:gd name="T12" fmla="*/ 760 w 790"/>
                <a:gd name="T13" fmla="*/ 12 h 75"/>
                <a:gd name="T14" fmla="*/ 763 w 790"/>
                <a:gd name="T15" fmla="*/ 11 h 75"/>
                <a:gd name="T16" fmla="*/ 790 w 790"/>
                <a:gd name="T17" fmla="*/ 3 h 75"/>
                <a:gd name="T18" fmla="*/ 779 w 790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75">
                  <a:moveTo>
                    <a:pt x="3" y="74"/>
                  </a:moveTo>
                  <a:cubicBezTo>
                    <a:pt x="2" y="74"/>
                    <a:pt x="1" y="74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5"/>
                    <a:pt x="3" y="74"/>
                  </a:cubicBezTo>
                  <a:moveTo>
                    <a:pt x="779" y="0"/>
                  </a:moveTo>
                  <a:cubicBezTo>
                    <a:pt x="770" y="1"/>
                    <a:pt x="760" y="3"/>
                    <a:pt x="750" y="5"/>
                  </a:cubicBezTo>
                  <a:cubicBezTo>
                    <a:pt x="751" y="8"/>
                    <a:pt x="755" y="10"/>
                    <a:pt x="760" y="12"/>
                  </a:cubicBezTo>
                  <a:cubicBezTo>
                    <a:pt x="761" y="12"/>
                    <a:pt x="762" y="12"/>
                    <a:pt x="763" y="11"/>
                  </a:cubicBezTo>
                  <a:cubicBezTo>
                    <a:pt x="767" y="10"/>
                    <a:pt x="788" y="6"/>
                    <a:pt x="790" y="3"/>
                  </a:cubicBezTo>
                  <a:cubicBezTo>
                    <a:pt x="788" y="1"/>
                    <a:pt x="784" y="0"/>
                    <a:pt x="77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2C064078-B0D7-4E11-9C69-F3D4A6FED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1111250"/>
              <a:ext cx="4298950" cy="255588"/>
            </a:xfrm>
            <a:custGeom>
              <a:avLst/>
              <a:gdLst>
                <a:gd name="T0" fmla="*/ 11 w 1014"/>
                <a:gd name="T1" fmla="*/ 29 h 60"/>
                <a:gd name="T2" fmla="*/ 0 w 1014"/>
                <a:gd name="T3" fmla="*/ 31 h 60"/>
                <a:gd name="T4" fmla="*/ 30 w 1014"/>
                <a:gd name="T5" fmla="*/ 29 h 60"/>
                <a:gd name="T6" fmla="*/ 11 w 1014"/>
                <a:gd name="T7" fmla="*/ 29 h 60"/>
                <a:gd name="T8" fmla="*/ 853 w 1014"/>
                <a:gd name="T9" fmla="*/ 0 h 60"/>
                <a:gd name="T10" fmla="*/ 826 w 1014"/>
                <a:gd name="T11" fmla="*/ 1 h 60"/>
                <a:gd name="T12" fmla="*/ 799 w 1014"/>
                <a:gd name="T13" fmla="*/ 5 h 60"/>
                <a:gd name="T14" fmla="*/ 823 w 1014"/>
                <a:gd name="T15" fmla="*/ 3 h 60"/>
                <a:gd name="T16" fmla="*/ 839 w 1014"/>
                <a:gd name="T17" fmla="*/ 10 h 60"/>
                <a:gd name="T18" fmla="*/ 824 w 1014"/>
                <a:gd name="T19" fmla="*/ 34 h 60"/>
                <a:gd name="T20" fmla="*/ 822 w 1014"/>
                <a:gd name="T21" fmla="*/ 28 h 60"/>
                <a:gd name="T22" fmla="*/ 817 w 1014"/>
                <a:gd name="T23" fmla="*/ 28 h 60"/>
                <a:gd name="T24" fmla="*/ 775 w 1014"/>
                <a:gd name="T25" fmla="*/ 38 h 60"/>
                <a:gd name="T26" fmla="*/ 759 w 1014"/>
                <a:gd name="T27" fmla="*/ 44 h 60"/>
                <a:gd name="T28" fmla="*/ 778 w 1014"/>
                <a:gd name="T29" fmla="*/ 45 h 60"/>
                <a:gd name="T30" fmla="*/ 894 w 1014"/>
                <a:gd name="T31" fmla="*/ 56 h 60"/>
                <a:gd name="T32" fmla="*/ 965 w 1014"/>
                <a:gd name="T33" fmla="*/ 60 h 60"/>
                <a:gd name="T34" fmla="*/ 966 w 1014"/>
                <a:gd name="T35" fmla="*/ 60 h 60"/>
                <a:gd name="T36" fmla="*/ 995 w 1014"/>
                <a:gd name="T37" fmla="*/ 56 h 60"/>
                <a:gd name="T38" fmla="*/ 1011 w 1014"/>
                <a:gd name="T39" fmla="*/ 53 h 60"/>
                <a:gd name="T40" fmla="*/ 968 w 1014"/>
                <a:gd name="T41" fmla="*/ 28 h 60"/>
                <a:gd name="T42" fmla="*/ 928 w 1014"/>
                <a:gd name="T43" fmla="*/ 16 h 60"/>
                <a:gd name="T44" fmla="*/ 926 w 1014"/>
                <a:gd name="T45" fmla="*/ 16 h 60"/>
                <a:gd name="T46" fmla="*/ 923 w 1014"/>
                <a:gd name="T47" fmla="*/ 17 h 60"/>
                <a:gd name="T48" fmla="*/ 917 w 1014"/>
                <a:gd name="T49" fmla="*/ 13 h 60"/>
                <a:gd name="T50" fmla="*/ 916 w 1014"/>
                <a:gd name="T51" fmla="*/ 12 h 60"/>
                <a:gd name="T52" fmla="*/ 908 w 1014"/>
                <a:gd name="T53" fmla="*/ 10 h 60"/>
                <a:gd name="T54" fmla="*/ 891 w 1014"/>
                <a:gd name="T55" fmla="*/ 3 h 60"/>
                <a:gd name="T56" fmla="*/ 877 w 1014"/>
                <a:gd name="T57" fmla="*/ 1 h 60"/>
                <a:gd name="T58" fmla="*/ 853 w 1014"/>
                <a:gd name="T5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4" h="60">
                  <a:moveTo>
                    <a:pt x="11" y="29"/>
                  </a:moveTo>
                  <a:cubicBezTo>
                    <a:pt x="7" y="30"/>
                    <a:pt x="3" y="31"/>
                    <a:pt x="0" y="31"/>
                  </a:cubicBezTo>
                  <a:cubicBezTo>
                    <a:pt x="10" y="31"/>
                    <a:pt x="20" y="30"/>
                    <a:pt x="30" y="29"/>
                  </a:cubicBezTo>
                  <a:cubicBezTo>
                    <a:pt x="24" y="29"/>
                    <a:pt x="18" y="29"/>
                    <a:pt x="11" y="29"/>
                  </a:cubicBezTo>
                  <a:moveTo>
                    <a:pt x="853" y="0"/>
                  </a:moveTo>
                  <a:cubicBezTo>
                    <a:pt x="844" y="0"/>
                    <a:pt x="835" y="0"/>
                    <a:pt x="826" y="1"/>
                  </a:cubicBezTo>
                  <a:cubicBezTo>
                    <a:pt x="818" y="2"/>
                    <a:pt x="806" y="2"/>
                    <a:pt x="799" y="5"/>
                  </a:cubicBezTo>
                  <a:cubicBezTo>
                    <a:pt x="805" y="4"/>
                    <a:pt x="815" y="3"/>
                    <a:pt x="823" y="3"/>
                  </a:cubicBezTo>
                  <a:cubicBezTo>
                    <a:pt x="831" y="3"/>
                    <a:pt x="839" y="4"/>
                    <a:pt x="839" y="10"/>
                  </a:cubicBezTo>
                  <a:cubicBezTo>
                    <a:pt x="840" y="16"/>
                    <a:pt x="832" y="29"/>
                    <a:pt x="824" y="34"/>
                  </a:cubicBezTo>
                  <a:cubicBezTo>
                    <a:pt x="824" y="32"/>
                    <a:pt x="824" y="30"/>
                    <a:pt x="822" y="28"/>
                  </a:cubicBezTo>
                  <a:cubicBezTo>
                    <a:pt x="821" y="28"/>
                    <a:pt x="819" y="28"/>
                    <a:pt x="817" y="28"/>
                  </a:cubicBezTo>
                  <a:cubicBezTo>
                    <a:pt x="802" y="28"/>
                    <a:pt x="787" y="34"/>
                    <a:pt x="775" y="38"/>
                  </a:cubicBezTo>
                  <a:cubicBezTo>
                    <a:pt x="770" y="40"/>
                    <a:pt x="764" y="42"/>
                    <a:pt x="759" y="44"/>
                  </a:cubicBezTo>
                  <a:cubicBezTo>
                    <a:pt x="765" y="44"/>
                    <a:pt x="772" y="45"/>
                    <a:pt x="778" y="45"/>
                  </a:cubicBezTo>
                  <a:cubicBezTo>
                    <a:pt x="816" y="47"/>
                    <a:pt x="856" y="49"/>
                    <a:pt x="894" y="56"/>
                  </a:cubicBezTo>
                  <a:cubicBezTo>
                    <a:pt x="917" y="60"/>
                    <a:pt x="941" y="60"/>
                    <a:pt x="965" y="60"/>
                  </a:cubicBezTo>
                  <a:cubicBezTo>
                    <a:pt x="965" y="60"/>
                    <a:pt x="965" y="60"/>
                    <a:pt x="966" y="60"/>
                  </a:cubicBezTo>
                  <a:cubicBezTo>
                    <a:pt x="976" y="60"/>
                    <a:pt x="985" y="59"/>
                    <a:pt x="995" y="56"/>
                  </a:cubicBezTo>
                  <a:cubicBezTo>
                    <a:pt x="1001" y="55"/>
                    <a:pt x="1005" y="53"/>
                    <a:pt x="1011" y="53"/>
                  </a:cubicBezTo>
                  <a:cubicBezTo>
                    <a:pt x="1014" y="44"/>
                    <a:pt x="975" y="30"/>
                    <a:pt x="968" y="28"/>
                  </a:cubicBezTo>
                  <a:cubicBezTo>
                    <a:pt x="955" y="23"/>
                    <a:pt x="941" y="20"/>
                    <a:pt x="928" y="16"/>
                  </a:cubicBezTo>
                  <a:cubicBezTo>
                    <a:pt x="927" y="16"/>
                    <a:pt x="926" y="16"/>
                    <a:pt x="926" y="16"/>
                  </a:cubicBezTo>
                  <a:cubicBezTo>
                    <a:pt x="925" y="17"/>
                    <a:pt x="924" y="17"/>
                    <a:pt x="923" y="17"/>
                  </a:cubicBezTo>
                  <a:cubicBezTo>
                    <a:pt x="920" y="17"/>
                    <a:pt x="920" y="15"/>
                    <a:pt x="917" y="13"/>
                  </a:cubicBezTo>
                  <a:cubicBezTo>
                    <a:pt x="917" y="13"/>
                    <a:pt x="917" y="13"/>
                    <a:pt x="916" y="12"/>
                  </a:cubicBezTo>
                  <a:cubicBezTo>
                    <a:pt x="914" y="12"/>
                    <a:pt x="911" y="11"/>
                    <a:pt x="908" y="10"/>
                  </a:cubicBezTo>
                  <a:cubicBezTo>
                    <a:pt x="902" y="7"/>
                    <a:pt x="896" y="5"/>
                    <a:pt x="891" y="3"/>
                  </a:cubicBezTo>
                  <a:cubicBezTo>
                    <a:pt x="886" y="2"/>
                    <a:pt x="882" y="1"/>
                    <a:pt x="877" y="1"/>
                  </a:cubicBezTo>
                  <a:cubicBezTo>
                    <a:pt x="869" y="0"/>
                    <a:pt x="861" y="0"/>
                    <a:pt x="85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C13A2191-1873-496F-9F36-27AC20930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9751" y="1030288"/>
              <a:ext cx="2366963" cy="268288"/>
            </a:xfrm>
            <a:custGeom>
              <a:avLst/>
              <a:gdLst>
                <a:gd name="T0" fmla="*/ 546 w 558"/>
                <a:gd name="T1" fmla="*/ 31 h 63"/>
                <a:gd name="T2" fmla="*/ 547 w 558"/>
                <a:gd name="T3" fmla="*/ 32 h 63"/>
                <a:gd name="T4" fmla="*/ 553 w 558"/>
                <a:gd name="T5" fmla="*/ 36 h 63"/>
                <a:gd name="T6" fmla="*/ 556 w 558"/>
                <a:gd name="T7" fmla="*/ 35 h 63"/>
                <a:gd name="T8" fmla="*/ 558 w 558"/>
                <a:gd name="T9" fmla="*/ 35 h 63"/>
                <a:gd name="T10" fmla="*/ 546 w 558"/>
                <a:gd name="T11" fmla="*/ 31 h 63"/>
                <a:gd name="T12" fmla="*/ 210 w 558"/>
                <a:gd name="T13" fmla="*/ 0 h 63"/>
                <a:gd name="T14" fmla="*/ 209 w 558"/>
                <a:gd name="T15" fmla="*/ 0 h 63"/>
                <a:gd name="T16" fmla="*/ 119 w 558"/>
                <a:gd name="T17" fmla="*/ 8 h 63"/>
                <a:gd name="T18" fmla="*/ 26 w 558"/>
                <a:gd name="T19" fmla="*/ 17 h 63"/>
                <a:gd name="T20" fmla="*/ 3 w 558"/>
                <a:gd name="T21" fmla="*/ 21 h 63"/>
                <a:gd name="T22" fmla="*/ 15 w 558"/>
                <a:gd name="T23" fmla="*/ 23 h 63"/>
                <a:gd name="T24" fmla="*/ 35 w 558"/>
                <a:gd name="T25" fmla="*/ 25 h 63"/>
                <a:gd name="T26" fmla="*/ 115 w 558"/>
                <a:gd name="T27" fmla="*/ 28 h 63"/>
                <a:gd name="T28" fmla="*/ 198 w 558"/>
                <a:gd name="T29" fmla="*/ 31 h 63"/>
                <a:gd name="T30" fmla="*/ 234 w 558"/>
                <a:gd name="T31" fmla="*/ 33 h 63"/>
                <a:gd name="T32" fmla="*/ 208 w 558"/>
                <a:gd name="T33" fmla="*/ 38 h 63"/>
                <a:gd name="T34" fmla="*/ 154 w 558"/>
                <a:gd name="T35" fmla="*/ 44 h 63"/>
                <a:gd name="T36" fmla="*/ 77 w 558"/>
                <a:gd name="T37" fmla="*/ 51 h 63"/>
                <a:gd name="T38" fmla="*/ 93 w 558"/>
                <a:gd name="T39" fmla="*/ 55 h 63"/>
                <a:gd name="T40" fmla="*/ 110 w 558"/>
                <a:gd name="T41" fmla="*/ 57 h 63"/>
                <a:gd name="T42" fmla="*/ 154 w 558"/>
                <a:gd name="T43" fmla="*/ 58 h 63"/>
                <a:gd name="T44" fmla="*/ 389 w 558"/>
                <a:gd name="T45" fmla="*/ 63 h 63"/>
                <a:gd name="T46" fmla="*/ 405 w 558"/>
                <a:gd name="T47" fmla="*/ 57 h 63"/>
                <a:gd name="T48" fmla="*/ 447 w 558"/>
                <a:gd name="T49" fmla="*/ 47 h 63"/>
                <a:gd name="T50" fmla="*/ 452 w 558"/>
                <a:gd name="T51" fmla="*/ 47 h 63"/>
                <a:gd name="T52" fmla="*/ 454 w 558"/>
                <a:gd name="T53" fmla="*/ 53 h 63"/>
                <a:gd name="T54" fmla="*/ 469 w 558"/>
                <a:gd name="T55" fmla="*/ 29 h 63"/>
                <a:gd name="T56" fmla="*/ 453 w 558"/>
                <a:gd name="T57" fmla="*/ 22 h 63"/>
                <a:gd name="T58" fmla="*/ 429 w 558"/>
                <a:gd name="T59" fmla="*/ 24 h 63"/>
                <a:gd name="T60" fmla="*/ 456 w 558"/>
                <a:gd name="T61" fmla="*/ 20 h 63"/>
                <a:gd name="T62" fmla="*/ 483 w 558"/>
                <a:gd name="T63" fmla="*/ 19 h 63"/>
                <a:gd name="T64" fmla="*/ 507 w 558"/>
                <a:gd name="T65" fmla="*/ 20 h 63"/>
                <a:gd name="T66" fmla="*/ 521 w 558"/>
                <a:gd name="T67" fmla="*/ 22 h 63"/>
                <a:gd name="T68" fmla="*/ 505 w 558"/>
                <a:gd name="T69" fmla="*/ 15 h 63"/>
                <a:gd name="T70" fmla="*/ 463 w 558"/>
                <a:gd name="T71" fmla="*/ 12 h 63"/>
                <a:gd name="T72" fmla="*/ 417 w 558"/>
                <a:gd name="T73" fmla="*/ 7 h 63"/>
                <a:gd name="T74" fmla="*/ 412 w 558"/>
                <a:gd name="T75" fmla="*/ 8 h 63"/>
                <a:gd name="T76" fmla="*/ 382 w 558"/>
                <a:gd name="T77" fmla="*/ 11 h 63"/>
                <a:gd name="T78" fmla="*/ 382 w 558"/>
                <a:gd name="T79" fmla="*/ 11 h 63"/>
                <a:gd name="T80" fmla="*/ 310 w 558"/>
                <a:gd name="T81" fmla="*/ 7 h 63"/>
                <a:gd name="T82" fmla="*/ 210 w 558"/>
                <a:gd name="T8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8" h="62">
                  <a:moveTo>
                    <a:pt x="546" y="31"/>
                  </a:moveTo>
                  <a:cubicBezTo>
                    <a:pt x="547" y="32"/>
                    <a:pt x="547" y="32"/>
                    <a:pt x="547" y="32"/>
                  </a:cubicBezTo>
                  <a:cubicBezTo>
                    <a:pt x="550" y="34"/>
                    <a:pt x="550" y="36"/>
                    <a:pt x="553" y="36"/>
                  </a:cubicBezTo>
                  <a:cubicBezTo>
                    <a:pt x="554" y="36"/>
                    <a:pt x="555" y="36"/>
                    <a:pt x="556" y="35"/>
                  </a:cubicBezTo>
                  <a:cubicBezTo>
                    <a:pt x="556" y="35"/>
                    <a:pt x="557" y="35"/>
                    <a:pt x="558" y="35"/>
                  </a:cubicBezTo>
                  <a:cubicBezTo>
                    <a:pt x="554" y="34"/>
                    <a:pt x="550" y="33"/>
                    <a:pt x="546" y="31"/>
                  </a:cubicBezTo>
                  <a:moveTo>
                    <a:pt x="210" y="0"/>
                  </a:moveTo>
                  <a:cubicBezTo>
                    <a:pt x="210" y="0"/>
                    <a:pt x="209" y="0"/>
                    <a:pt x="209" y="0"/>
                  </a:cubicBezTo>
                  <a:cubicBezTo>
                    <a:pt x="179" y="3"/>
                    <a:pt x="149" y="5"/>
                    <a:pt x="119" y="8"/>
                  </a:cubicBezTo>
                  <a:cubicBezTo>
                    <a:pt x="87" y="11"/>
                    <a:pt x="57" y="14"/>
                    <a:pt x="26" y="17"/>
                  </a:cubicBezTo>
                  <a:cubicBezTo>
                    <a:pt x="23" y="18"/>
                    <a:pt x="0" y="18"/>
                    <a:pt x="3" y="21"/>
                  </a:cubicBezTo>
                  <a:cubicBezTo>
                    <a:pt x="5" y="22"/>
                    <a:pt x="13" y="22"/>
                    <a:pt x="15" y="23"/>
                  </a:cubicBezTo>
                  <a:cubicBezTo>
                    <a:pt x="22" y="24"/>
                    <a:pt x="28" y="24"/>
                    <a:pt x="35" y="25"/>
                  </a:cubicBezTo>
                  <a:cubicBezTo>
                    <a:pt x="62" y="26"/>
                    <a:pt x="88" y="27"/>
                    <a:pt x="115" y="28"/>
                  </a:cubicBezTo>
                  <a:cubicBezTo>
                    <a:pt x="142" y="30"/>
                    <a:pt x="170" y="30"/>
                    <a:pt x="198" y="31"/>
                  </a:cubicBezTo>
                  <a:cubicBezTo>
                    <a:pt x="205" y="31"/>
                    <a:pt x="229" y="31"/>
                    <a:pt x="234" y="33"/>
                  </a:cubicBezTo>
                  <a:cubicBezTo>
                    <a:pt x="233" y="36"/>
                    <a:pt x="211" y="38"/>
                    <a:pt x="208" y="38"/>
                  </a:cubicBezTo>
                  <a:cubicBezTo>
                    <a:pt x="190" y="41"/>
                    <a:pt x="172" y="42"/>
                    <a:pt x="154" y="44"/>
                  </a:cubicBezTo>
                  <a:cubicBezTo>
                    <a:pt x="129" y="46"/>
                    <a:pt x="103" y="48"/>
                    <a:pt x="77" y="51"/>
                  </a:cubicBezTo>
                  <a:cubicBezTo>
                    <a:pt x="79" y="53"/>
                    <a:pt x="88" y="54"/>
                    <a:pt x="93" y="55"/>
                  </a:cubicBezTo>
                  <a:cubicBezTo>
                    <a:pt x="99" y="55"/>
                    <a:pt x="104" y="56"/>
                    <a:pt x="110" y="57"/>
                  </a:cubicBezTo>
                  <a:cubicBezTo>
                    <a:pt x="125" y="57"/>
                    <a:pt x="139" y="58"/>
                    <a:pt x="154" y="58"/>
                  </a:cubicBezTo>
                  <a:cubicBezTo>
                    <a:pt x="232" y="58"/>
                    <a:pt x="311" y="58"/>
                    <a:pt x="389" y="63"/>
                  </a:cubicBezTo>
                  <a:cubicBezTo>
                    <a:pt x="394" y="61"/>
                    <a:pt x="400" y="59"/>
                    <a:pt x="405" y="57"/>
                  </a:cubicBezTo>
                  <a:cubicBezTo>
                    <a:pt x="417" y="53"/>
                    <a:pt x="432" y="47"/>
                    <a:pt x="447" y="47"/>
                  </a:cubicBezTo>
                  <a:cubicBezTo>
                    <a:pt x="449" y="47"/>
                    <a:pt x="451" y="47"/>
                    <a:pt x="452" y="47"/>
                  </a:cubicBezTo>
                  <a:cubicBezTo>
                    <a:pt x="454" y="49"/>
                    <a:pt x="454" y="51"/>
                    <a:pt x="454" y="53"/>
                  </a:cubicBezTo>
                  <a:cubicBezTo>
                    <a:pt x="462" y="48"/>
                    <a:pt x="470" y="35"/>
                    <a:pt x="469" y="29"/>
                  </a:cubicBezTo>
                  <a:cubicBezTo>
                    <a:pt x="469" y="23"/>
                    <a:pt x="461" y="22"/>
                    <a:pt x="453" y="22"/>
                  </a:cubicBezTo>
                  <a:cubicBezTo>
                    <a:pt x="445" y="22"/>
                    <a:pt x="435" y="23"/>
                    <a:pt x="429" y="24"/>
                  </a:cubicBezTo>
                  <a:cubicBezTo>
                    <a:pt x="436" y="21"/>
                    <a:pt x="448" y="21"/>
                    <a:pt x="456" y="20"/>
                  </a:cubicBezTo>
                  <a:cubicBezTo>
                    <a:pt x="465" y="19"/>
                    <a:pt x="474" y="19"/>
                    <a:pt x="483" y="19"/>
                  </a:cubicBezTo>
                  <a:cubicBezTo>
                    <a:pt x="491" y="19"/>
                    <a:pt x="499" y="19"/>
                    <a:pt x="507" y="20"/>
                  </a:cubicBezTo>
                  <a:cubicBezTo>
                    <a:pt x="512" y="20"/>
                    <a:pt x="516" y="21"/>
                    <a:pt x="521" y="22"/>
                  </a:cubicBezTo>
                  <a:cubicBezTo>
                    <a:pt x="515" y="20"/>
                    <a:pt x="510" y="18"/>
                    <a:pt x="505" y="15"/>
                  </a:cubicBezTo>
                  <a:cubicBezTo>
                    <a:pt x="491" y="15"/>
                    <a:pt x="477" y="14"/>
                    <a:pt x="463" y="12"/>
                  </a:cubicBezTo>
                  <a:cubicBezTo>
                    <a:pt x="448" y="9"/>
                    <a:pt x="433" y="8"/>
                    <a:pt x="417" y="7"/>
                  </a:cubicBezTo>
                  <a:cubicBezTo>
                    <a:pt x="416" y="7"/>
                    <a:pt x="414" y="7"/>
                    <a:pt x="412" y="8"/>
                  </a:cubicBezTo>
                  <a:cubicBezTo>
                    <a:pt x="402" y="10"/>
                    <a:pt x="393" y="11"/>
                    <a:pt x="382" y="11"/>
                  </a:cubicBezTo>
                  <a:cubicBezTo>
                    <a:pt x="382" y="11"/>
                    <a:pt x="382" y="11"/>
                    <a:pt x="382" y="11"/>
                  </a:cubicBezTo>
                  <a:cubicBezTo>
                    <a:pt x="358" y="11"/>
                    <a:pt x="334" y="10"/>
                    <a:pt x="310" y="7"/>
                  </a:cubicBezTo>
                  <a:cubicBezTo>
                    <a:pt x="278" y="3"/>
                    <a:pt x="243" y="2"/>
                    <a:pt x="210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C8F5348F-F2BD-40A0-8045-36ABDCE5D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338" y="1192213"/>
              <a:ext cx="457200" cy="42863"/>
            </a:xfrm>
            <a:custGeom>
              <a:avLst/>
              <a:gdLst>
                <a:gd name="T0" fmla="*/ 100 w 108"/>
                <a:gd name="T1" fmla="*/ 1 h 10"/>
                <a:gd name="T2" fmla="*/ 83 w 108"/>
                <a:gd name="T3" fmla="*/ 3 h 10"/>
                <a:gd name="T4" fmla="*/ 83 w 108"/>
                <a:gd name="T5" fmla="*/ 3 h 10"/>
                <a:gd name="T6" fmla="*/ 108 w 108"/>
                <a:gd name="T7" fmla="*/ 1 h 10"/>
                <a:gd name="T8" fmla="*/ 107 w 108"/>
                <a:gd name="T9" fmla="*/ 1 h 10"/>
                <a:gd name="T10" fmla="*/ 100 w 108"/>
                <a:gd name="T11" fmla="*/ 1 h 10"/>
                <a:gd name="T12" fmla="*/ 48 w 108"/>
                <a:gd name="T13" fmla="*/ 0 h 10"/>
                <a:gd name="T14" fmla="*/ 10 w 108"/>
                <a:gd name="T15" fmla="*/ 7 h 10"/>
                <a:gd name="T16" fmla="*/ 0 w 108"/>
                <a:gd name="T17" fmla="*/ 10 h 10"/>
                <a:gd name="T18" fmla="*/ 19 w 108"/>
                <a:gd name="T19" fmla="*/ 10 h 10"/>
                <a:gd name="T20" fmla="*/ 36 w 108"/>
                <a:gd name="T21" fmla="*/ 8 h 10"/>
                <a:gd name="T22" fmla="*/ 71 w 108"/>
                <a:gd name="T23" fmla="*/ 4 h 10"/>
                <a:gd name="T24" fmla="*/ 65 w 108"/>
                <a:gd name="T25" fmla="*/ 2 h 10"/>
                <a:gd name="T26" fmla="*/ 48 w 108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0">
                  <a:moveTo>
                    <a:pt x="100" y="1"/>
                  </a:moveTo>
                  <a:cubicBezTo>
                    <a:pt x="94" y="1"/>
                    <a:pt x="88" y="2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1" y="2"/>
                    <a:pt x="99" y="2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5" y="1"/>
                    <a:pt x="103" y="1"/>
                    <a:pt x="100" y="1"/>
                  </a:cubicBezTo>
                  <a:moveTo>
                    <a:pt x="48" y="0"/>
                  </a:moveTo>
                  <a:cubicBezTo>
                    <a:pt x="35" y="2"/>
                    <a:pt x="23" y="5"/>
                    <a:pt x="10" y="7"/>
                  </a:cubicBezTo>
                  <a:cubicBezTo>
                    <a:pt x="8" y="8"/>
                    <a:pt x="4" y="9"/>
                    <a:pt x="0" y="10"/>
                  </a:cubicBezTo>
                  <a:cubicBezTo>
                    <a:pt x="7" y="10"/>
                    <a:pt x="13" y="10"/>
                    <a:pt x="19" y="10"/>
                  </a:cubicBezTo>
                  <a:cubicBezTo>
                    <a:pt x="25" y="9"/>
                    <a:pt x="31" y="8"/>
                    <a:pt x="36" y="8"/>
                  </a:cubicBezTo>
                  <a:cubicBezTo>
                    <a:pt x="48" y="6"/>
                    <a:pt x="59" y="5"/>
                    <a:pt x="71" y="4"/>
                  </a:cubicBezTo>
                  <a:cubicBezTo>
                    <a:pt x="69" y="3"/>
                    <a:pt x="67" y="2"/>
                    <a:pt x="65" y="2"/>
                  </a:cubicBezTo>
                  <a:cubicBezTo>
                    <a:pt x="60" y="1"/>
                    <a:pt x="54" y="0"/>
                    <a:pt x="48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2C5125AD-2F48-4589-A378-0B95391D9C42}"/>
                </a:ext>
              </a:extLst>
            </p:cNvPr>
            <p:cNvSpPr/>
            <p:nvPr/>
          </p:nvSpPr>
          <p:spPr bwMode="auto">
            <a:xfrm>
              <a:off x="3030538" y="1009650"/>
              <a:ext cx="2311400" cy="263525"/>
            </a:xfrm>
            <a:custGeom>
              <a:avLst/>
              <a:gdLst>
                <a:gd name="T0" fmla="*/ 235 w 545"/>
                <a:gd name="T1" fmla="*/ 0 h 62"/>
                <a:gd name="T2" fmla="*/ 154 w 545"/>
                <a:gd name="T3" fmla="*/ 15 h 62"/>
                <a:gd name="T4" fmla="*/ 31 w 545"/>
                <a:gd name="T5" fmla="*/ 37 h 62"/>
                <a:gd name="T6" fmla="*/ 0 w 545"/>
                <a:gd name="T7" fmla="*/ 43 h 62"/>
                <a:gd name="T8" fmla="*/ 17 w 545"/>
                <a:gd name="T9" fmla="*/ 45 h 62"/>
                <a:gd name="T10" fmla="*/ 23 w 545"/>
                <a:gd name="T11" fmla="*/ 47 h 62"/>
                <a:gd name="T12" fmla="*/ 35 w 545"/>
                <a:gd name="T13" fmla="*/ 46 h 62"/>
                <a:gd name="T14" fmla="*/ 35 w 545"/>
                <a:gd name="T15" fmla="*/ 46 h 62"/>
                <a:gd name="T16" fmla="*/ 52 w 545"/>
                <a:gd name="T17" fmla="*/ 44 h 62"/>
                <a:gd name="T18" fmla="*/ 59 w 545"/>
                <a:gd name="T19" fmla="*/ 44 h 62"/>
                <a:gd name="T20" fmla="*/ 60 w 545"/>
                <a:gd name="T21" fmla="*/ 44 h 62"/>
                <a:gd name="T22" fmla="*/ 117 w 545"/>
                <a:gd name="T23" fmla="*/ 43 h 62"/>
                <a:gd name="T24" fmla="*/ 174 w 545"/>
                <a:gd name="T25" fmla="*/ 44 h 62"/>
                <a:gd name="T26" fmla="*/ 421 w 545"/>
                <a:gd name="T27" fmla="*/ 62 h 62"/>
                <a:gd name="T28" fmla="*/ 404 w 545"/>
                <a:gd name="T29" fmla="*/ 60 h 62"/>
                <a:gd name="T30" fmla="*/ 388 w 545"/>
                <a:gd name="T31" fmla="*/ 56 h 62"/>
                <a:gd name="T32" fmla="*/ 465 w 545"/>
                <a:gd name="T33" fmla="*/ 49 h 62"/>
                <a:gd name="T34" fmla="*/ 519 w 545"/>
                <a:gd name="T35" fmla="*/ 43 h 62"/>
                <a:gd name="T36" fmla="*/ 545 w 545"/>
                <a:gd name="T37" fmla="*/ 38 h 62"/>
                <a:gd name="T38" fmla="*/ 509 w 545"/>
                <a:gd name="T39" fmla="*/ 36 h 62"/>
                <a:gd name="T40" fmla="*/ 426 w 545"/>
                <a:gd name="T41" fmla="*/ 33 h 62"/>
                <a:gd name="T42" fmla="*/ 346 w 545"/>
                <a:gd name="T43" fmla="*/ 30 h 62"/>
                <a:gd name="T44" fmla="*/ 326 w 545"/>
                <a:gd name="T45" fmla="*/ 28 h 62"/>
                <a:gd name="T46" fmla="*/ 314 w 545"/>
                <a:gd name="T47" fmla="*/ 26 h 62"/>
                <a:gd name="T48" fmla="*/ 337 w 545"/>
                <a:gd name="T49" fmla="*/ 22 h 62"/>
                <a:gd name="T50" fmla="*/ 430 w 545"/>
                <a:gd name="T51" fmla="*/ 13 h 62"/>
                <a:gd name="T52" fmla="*/ 520 w 545"/>
                <a:gd name="T53" fmla="*/ 5 h 62"/>
                <a:gd name="T54" fmla="*/ 521 w 545"/>
                <a:gd name="T55" fmla="*/ 5 h 62"/>
                <a:gd name="T56" fmla="*/ 506 w 545"/>
                <a:gd name="T57" fmla="*/ 5 h 62"/>
                <a:gd name="T58" fmla="*/ 252 w 545"/>
                <a:gd name="T59" fmla="*/ 0 h 62"/>
                <a:gd name="T60" fmla="*/ 235 w 545"/>
                <a:gd name="T6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5" h="62">
                  <a:moveTo>
                    <a:pt x="235" y="0"/>
                  </a:moveTo>
                  <a:cubicBezTo>
                    <a:pt x="208" y="5"/>
                    <a:pt x="181" y="10"/>
                    <a:pt x="154" y="15"/>
                  </a:cubicBezTo>
                  <a:cubicBezTo>
                    <a:pt x="113" y="22"/>
                    <a:pt x="72" y="29"/>
                    <a:pt x="31" y="37"/>
                  </a:cubicBezTo>
                  <a:cubicBezTo>
                    <a:pt x="21" y="39"/>
                    <a:pt x="10" y="41"/>
                    <a:pt x="0" y="43"/>
                  </a:cubicBezTo>
                  <a:cubicBezTo>
                    <a:pt x="6" y="43"/>
                    <a:pt x="12" y="44"/>
                    <a:pt x="17" y="45"/>
                  </a:cubicBezTo>
                  <a:cubicBezTo>
                    <a:pt x="19" y="45"/>
                    <a:pt x="21" y="46"/>
                    <a:pt x="23" y="47"/>
                  </a:cubicBezTo>
                  <a:cubicBezTo>
                    <a:pt x="27" y="47"/>
                    <a:pt x="31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0" y="45"/>
                    <a:pt x="46" y="44"/>
                    <a:pt x="52" y="44"/>
                  </a:cubicBezTo>
                  <a:cubicBezTo>
                    <a:pt x="55" y="44"/>
                    <a:pt x="57" y="44"/>
                    <a:pt x="59" y="44"/>
                  </a:cubicBezTo>
                  <a:cubicBezTo>
                    <a:pt x="59" y="44"/>
                    <a:pt x="59" y="44"/>
                    <a:pt x="60" y="44"/>
                  </a:cubicBezTo>
                  <a:cubicBezTo>
                    <a:pt x="79" y="43"/>
                    <a:pt x="98" y="43"/>
                    <a:pt x="117" y="43"/>
                  </a:cubicBezTo>
                  <a:cubicBezTo>
                    <a:pt x="136" y="43"/>
                    <a:pt x="155" y="43"/>
                    <a:pt x="174" y="44"/>
                  </a:cubicBezTo>
                  <a:cubicBezTo>
                    <a:pt x="257" y="48"/>
                    <a:pt x="339" y="58"/>
                    <a:pt x="421" y="62"/>
                  </a:cubicBezTo>
                  <a:cubicBezTo>
                    <a:pt x="415" y="61"/>
                    <a:pt x="410" y="60"/>
                    <a:pt x="404" y="60"/>
                  </a:cubicBezTo>
                  <a:cubicBezTo>
                    <a:pt x="399" y="59"/>
                    <a:pt x="390" y="58"/>
                    <a:pt x="388" y="56"/>
                  </a:cubicBezTo>
                  <a:cubicBezTo>
                    <a:pt x="414" y="53"/>
                    <a:pt x="440" y="51"/>
                    <a:pt x="465" y="49"/>
                  </a:cubicBezTo>
                  <a:cubicBezTo>
                    <a:pt x="483" y="47"/>
                    <a:pt x="501" y="46"/>
                    <a:pt x="519" y="43"/>
                  </a:cubicBezTo>
                  <a:cubicBezTo>
                    <a:pt x="522" y="43"/>
                    <a:pt x="544" y="41"/>
                    <a:pt x="545" y="38"/>
                  </a:cubicBezTo>
                  <a:cubicBezTo>
                    <a:pt x="540" y="36"/>
                    <a:pt x="516" y="36"/>
                    <a:pt x="509" y="36"/>
                  </a:cubicBezTo>
                  <a:cubicBezTo>
                    <a:pt x="481" y="35"/>
                    <a:pt x="453" y="35"/>
                    <a:pt x="426" y="33"/>
                  </a:cubicBezTo>
                  <a:cubicBezTo>
                    <a:pt x="399" y="32"/>
                    <a:pt x="373" y="31"/>
                    <a:pt x="346" y="30"/>
                  </a:cubicBezTo>
                  <a:cubicBezTo>
                    <a:pt x="339" y="29"/>
                    <a:pt x="333" y="29"/>
                    <a:pt x="326" y="28"/>
                  </a:cubicBezTo>
                  <a:cubicBezTo>
                    <a:pt x="324" y="27"/>
                    <a:pt x="316" y="27"/>
                    <a:pt x="314" y="26"/>
                  </a:cubicBezTo>
                  <a:cubicBezTo>
                    <a:pt x="311" y="23"/>
                    <a:pt x="334" y="23"/>
                    <a:pt x="337" y="22"/>
                  </a:cubicBezTo>
                  <a:cubicBezTo>
                    <a:pt x="368" y="19"/>
                    <a:pt x="398" y="16"/>
                    <a:pt x="430" y="13"/>
                  </a:cubicBezTo>
                  <a:cubicBezTo>
                    <a:pt x="460" y="10"/>
                    <a:pt x="490" y="8"/>
                    <a:pt x="520" y="5"/>
                  </a:cubicBezTo>
                  <a:cubicBezTo>
                    <a:pt x="520" y="5"/>
                    <a:pt x="521" y="5"/>
                    <a:pt x="521" y="5"/>
                  </a:cubicBezTo>
                  <a:cubicBezTo>
                    <a:pt x="516" y="5"/>
                    <a:pt x="511" y="5"/>
                    <a:pt x="506" y="5"/>
                  </a:cubicBezTo>
                  <a:cubicBezTo>
                    <a:pt x="421" y="1"/>
                    <a:pt x="336" y="1"/>
                    <a:pt x="252" y="0"/>
                  </a:cubicBezTo>
                  <a:cubicBezTo>
                    <a:pt x="246" y="0"/>
                    <a:pt x="241" y="0"/>
                    <a:pt x="235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47761722-E717-440F-A811-A6C2E31DE73B}"/>
                </a:ext>
              </a:extLst>
            </p:cNvPr>
            <p:cNvSpPr/>
            <p:nvPr/>
          </p:nvSpPr>
          <p:spPr bwMode="auto">
            <a:xfrm>
              <a:off x="5240338" y="1022350"/>
              <a:ext cx="877888" cy="55563"/>
            </a:xfrm>
            <a:custGeom>
              <a:avLst/>
              <a:gdLst>
                <a:gd name="T0" fmla="*/ 28 w 207"/>
                <a:gd name="T1" fmla="*/ 0 h 13"/>
                <a:gd name="T2" fmla="*/ 0 w 207"/>
                <a:gd name="T3" fmla="*/ 2 h 13"/>
                <a:gd name="T4" fmla="*/ 100 w 207"/>
                <a:gd name="T5" fmla="*/ 9 h 13"/>
                <a:gd name="T6" fmla="*/ 172 w 207"/>
                <a:gd name="T7" fmla="*/ 13 h 13"/>
                <a:gd name="T8" fmla="*/ 172 w 207"/>
                <a:gd name="T9" fmla="*/ 13 h 13"/>
                <a:gd name="T10" fmla="*/ 202 w 207"/>
                <a:gd name="T11" fmla="*/ 10 h 13"/>
                <a:gd name="T12" fmla="*/ 207 w 207"/>
                <a:gd name="T13" fmla="*/ 9 h 13"/>
                <a:gd name="T14" fmla="*/ 109 w 207"/>
                <a:gd name="T15" fmla="*/ 3 h 13"/>
                <a:gd name="T16" fmla="*/ 28 w 20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3">
                  <a:moveTo>
                    <a:pt x="28" y="0"/>
                  </a:moveTo>
                  <a:cubicBezTo>
                    <a:pt x="18" y="0"/>
                    <a:pt x="9" y="1"/>
                    <a:pt x="0" y="2"/>
                  </a:cubicBezTo>
                  <a:cubicBezTo>
                    <a:pt x="33" y="4"/>
                    <a:pt x="68" y="5"/>
                    <a:pt x="100" y="9"/>
                  </a:cubicBezTo>
                  <a:cubicBezTo>
                    <a:pt x="124" y="12"/>
                    <a:pt x="148" y="13"/>
                    <a:pt x="172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83" y="13"/>
                    <a:pt x="192" y="12"/>
                    <a:pt x="202" y="10"/>
                  </a:cubicBezTo>
                  <a:cubicBezTo>
                    <a:pt x="204" y="9"/>
                    <a:pt x="206" y="9"/>
                    <a:pt x="207" y="9"/>
                  </a:cubicBezTo>
                  <a:cubicBezTo>
                    <a:pt x="175" y="6"/>
                    <a:pt x="141" y="5"/>
                    <a:pt x="109" y="3"/>
                  </a:cubicBezTo>
                  <a:cubicBezTo>
                    <a:pt x="82" y="1"/>
                    <a:pt x="55" y="0"/>
                    <a:pt x="2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1BC95224-076B-4BBC-B57D-5125B0465F17}"/>
                </a:ext>
              </a:extLst>
            </p:cNvPr>
            <p:cNvSpPr/>
            <p:nvPr/>
          </p:nvSpPr>
          <p:spPr bwMode="auto">
            <a:xfrm>
              <a:off x="4027488" y="1000125"/>
              <a:ext cx="1331913" cy="30163"/>
            </a:xfrm>
            <a:custGeom>
              <a:avLst/>
              <a:gdLst>
                <a:gd name="T0" fmla="*/ 12 w 314"/>
                <a:gd name="T1" fmla="*/ 0 h 7"/>
                <a:gd name="T2" fmla="*/ 0 w 314"/>
                <a:gd name="T3" fmla="*/ 2 h 7"/>
                <a:gd name="T4" fmla="*/ 17 w 314"/>
                <a:gd name="T5" fmla="*/ 2 h 7"/>
                <a:gd name="T6" fmla="*/ 271 w 314"/>
                <a:gd name="T7" fmla="*/ 7 h 7"/>
                <a:gd name="T8" fmla="*/ 286 w 314"/>
                <a:gd name="T9" fmla="*/ 7 h 7"/>
                <a:gd name="T10" fmla="*/ 314 w 314"/>
                <a:gd name="T11" fmla="*/ 5 h 7"/>
                <a:gd name="T12" fmla="*/ 78 w 314"/>
                <a:gd name="T13" fmla="*/ 2 h 7"/>
                <a:gd name="T14" fmla="*/ 12 w 31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7">
                  <a:moveTo>
                    <a:pt x="12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6" y="2"/>
                    <a:pt x="11" y="2"/>
                    <a:pt x="17" y="2"/>
                  </a:cubicBezTo>
                  <a:cubicBezTo>
                    <a:pt x="101" y="3"/>
                    <a:pt x="186" y="3"/>
                    <a:pt x="271" y="7"/>
                  </a:cubicBezTo>
                  <a:cubicBezTo>
                    <a:pt x="276" y="7"/>
                    <a:pt x="281" y="7"/>
                    <a:pt x="286" y="7"/>
                  </a:cubicBezTo>
                  <a:cubicBezTo>
                    <a:pt x="295" y="6"/>
                    <a:pt x="304" y="5"/>
                    <a:pt x="314" y="5"/>
                  </a:cubicBezTo>
                  <a:cubicBezTo>
                    <a:pt x="235" y="2"/>
                    <a:pt x="157" y="2"/>
                    <a:pt x="78" y="2"/>
                  </a:cubicBezTo>
                  <a:cubicBezTo>
                    <a:pt x="56" y="2"/>
                    <a:pt x="34" y="1"/>
                    <a:pt x="12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063F9EB9-443D-47DB-AFFC-0F6FCA402585}"/>
                </a:ext>
              </a:extLst>
            </p:cNvPr>
            <p:cNvSpPr/>
            <p:nvPr/>
          </p:nvSpPr>
          <p:spPr bwMode="auto">
            <a:xfrm>
              <a:off x="2738438" y="1243013"/>
              <a:ext cx="42863" cy="4763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0 h 1"/>
                <a:gd name="T4" fmla="*/ 3 w 10"/>
                <a:gd name="T5" fmla="*/ 1 h 1"/>
                <a:gd name="T6" fmla="*/ 1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5" y="1"/>
                    <a:pt x="7" y="0"/>
                    <a:pt x="10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B77577CB-1484-4C94-889C-D66D19ABF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7463" y="-228600"/>
              <a:ext cx="5543550" cy="846138"/>
            </a:xfrm>
            <a:custGeom>
              <a:avLst/>
              <a:gdLst>
                <a:gd name="T0" fmla="*/ 150 w 1307"/>
                <a:gd name="T1" fmla="*/ 172 h 199"/>
                <a:gd name="T2" fmla="*/ 120 w 1307"/>
                <a:gd name="T3" fmla="*/ 174 h 199"/>
                <a:gd name="T4" fmla="*/ 103 w 1307"/>
                <a:gd name="T5" fmla="*/ 176 h 199"/>
                <a:gd name="T6" fmla="*/ 84 w 1307"/>
                <a:gd name="T7" fmla="*/ 180 h 199"/>
                <a:gd name="T8" fmla="*/ 0 w 1307"/>
                <a:gd name="T9" fmla="*/ 199 h 199"/>
                <a:gd name="T10" fmla="*/ 41 w 1307"/>
                <a:gd name="T11" fmla="*/ 194 h 199"/>
                <a:gd name="T12" fmla="*/ 122 w 1307"/>
                <a:gd name="T13" fmla="*/ 191 h 199"/>
                <a:gd name="T14" fmla="*/ 123 w 1307"/>
                <a:gd name="T15" fmla="*/ 191 h 199"/>
                <a:gd name="T16" fmla="*/ 139 w 1307"/>
                <a:gd name="T17" fmla="*/ 185 h 199"/>
                <a:gd name="T18" fmla="*/ 95 w 1307"/>
                <a:gd name="T19" fmla="*/ 188 h 199"/>
                <a:gd name="T20" fmla="*/ 87 w 1307"/>
                <a:gd name="T21" fmla="*/ 188 h 199"/>
                <a:gd name="T22" fmla="*/ 83 w 1307"/>
                <a:gd name="T23" fmla="*/ 188 h 199"/>
                <a:gd name="T24" fmla="*/ 95 w 1307"/>
                <a:gd name="T25" fmla="*/ 188 h 199"/>
                <a:gd name="T26" fmla="*/ 122 w 1307"/>
                <a:gd name="T27" fmla="*/ 184 h 199"/>
                <a:gd name="T28" fmla="*/ 147 w 1307"/>
                <a:gd name="T29" fmla="*/ 181 h 199"/>
                <a:gd name="T30" fmla="*/ 160 w 1307"/>
                <a:gd name="T31" fmla="*/ 173 h 199"/>
                <a:gd name="T32" fmla="*/ 150 w 1307"/>
                <a:gd name="T33" fmla="*/ 172 h 199"/>
                <a:gd name="T34" fmla="*/ 67 w 1307"/>
                <a:gd name="T35" fmla="*/ 98 h 199"/>
                <a:gd name="T36" fmla="*/ 66 w 1307"/>
                <a:gd name="T37" fmla="*/ 98 h 199"/>
                <a:gd name="T38" fmla="*/ 61 w 1307"/>
                <a:gd name="T39" fmla="*/ 98 h 199"/>
                <a:gd name="T40" fmla="*/ 40 w 1307"/>
                <a:gd name="T41" fmla="*/ 100 h 199"/>
                <a:gd name="T42" fmla="*/ 78 w 1307"/>
                <a:gd name="T43" fmla="*/ 100 h 199"/>
                <a:gd name="T44" fmla="*/ 88 w 1307"/>
                <a:gd name="T45" fmla="*/ 98 h 199"/>
                <a:gd name="T46" fmla="*/ 81 w 1307"/>
                <a:gd name="T47" fmla="*/ 98 h 199"/>
                <a:gd name="T48" fmla="*/ 74 w 1307"/>
                <a:gd name="T49" fmla="*/ 98 h 199"/>
                <a:gd name="T50" fmla="*/ 67 w 1307"/>
                <a:gd name="T51" fmla="*/ 98 h 199"/>
                <a:gd name="T52" fmla="*/ 1299 w 1307"/>
                <a:gd name="T53" fmla="*/ 0 h 199"/>
                <a:gd name="T54" fmla="*/ 1280 w 1307"/>
                <a:gd name="T55" fmla="*/ 3 h 199"/>
                <a:gd name="T56" fmla="*/ 1199 w 1307"/>
                <a:gd name="T57" fmla="*/ 12 h 199"/>
                <a:gd name="T58" fmla="*/ 1190 w 1307"/>
                <a:gd name="T59" fmla="*/ 13 h 199"/>
                <a:gd name="T60" fmla="*/ 1194 w 1307"/>
                <a:gd name="T61" fmla="*/ 15 h 199"/>
                <a:gd name="T62" fmla="*/ 1231 w 1307"/>
                <a:gd name="T63" fmla="*/ 20 h 199"/>
                <a:gd name="T64" fmla="*/ 1252 w 1307"/>
                <a:gd name="T65" fmla="*/ 22 h 199"/>
                <a:gd name="T66" fmla="*/ 1261 w 1307"/>
                <a:gd name="T67" fmla="*/ 20 h 199"/>
                <a:gd name="T68" fmla="*/ 1290 w 1307"/>
                <a:gd name="T69" fmla="*/ 13 h 199"/>
                <a:gd name="T70" fmla="*/ 1299 w 1307"/>
                <a:gd name="T7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7" h="199">
                  <a:moveTo>
                    <a:pt x="150" y="172"/>
                  </a:moveTo>
                  <a:cubicBezTo>
                    <a:pt x="140" y="172"/>
                    <a:pt x="130" y="173"/>
                    <a:pt x="120" y="174"/>
                  </a:cubicBezTo>
                  <a:cubicBezTo>
                    <a:pt x="114" y="175"/>
                    <a:pt x="108" y="175"/>
                    <a:pt x="103" y="176"/>
                  </a:cubicBezTo>
                  <a:cubicBezTo>
                    <a:pt x="96" y="177"/>
                    <a:pt x="90" y="178"/>
                    <a:pt x="84" y="180"/>
                  </a:cubicBezTo>
                  <a:cubicBezTo>
                    <a:pt x="55" y="185"/>
                    <a:pt x="28" y="193"/>
                    <a:pt x="0" y="199"/>
                  </a:cubicBezTo>
                  <a:cubicBezTo>
                    <a:pt x="14" y="197"/>
                    <a:pt x="28" y="196"/>
                    <a:pt x="41" y="194"/>
                  </a:cubicBezTo>
                  <a:cubicBezTo>
                    <a:pt x="68" y="192"/>
                    <a:pt x="95" y="191"/>
                    <a:pt x="122" y="191"/>
                  </a:cubicBezTo>
                  <a:cubicBezTo>
                    <a:pt x="122" y="191"/>
                    <a:pt x="123" y="191"/>
                    <a:pt x="123" y="191"/>
                  </a:cubicBezTo>
                  <a:cubicBezTo>
                    <a:pt x="129" y="190"/>
                    <a:pt x="134" y="188"/>
                    <a:pt x="139" y="185"/>
                  </a:cubicBezTo>
                  <a:cubicBezTo>
                    <a:pt x="124" y="186"/>
                    <a:pt x="110" y="187"/>
                    <a:pt x="95" y="188"/>
                  </a:cubicBezTo>
                  <a:cubicBezTo>
                    <a:pt x="92" y="188"/>
                    <a:pt x="89" y="188"/>
                    <a:pt x="87" y="188"/>
                  </a:cubicBezTo>
                  <a:cubicBezTo>
                    <a:pt x="86" y="188"/>
                    <a:pt x="84" y="188"/>
                    <a:pt x="83" y="188"/>
                  </a:cubicBezTo>
                  <a:cubicBezTo>
                    <a:pt x="87" y="188"/>
                    <a:pt x="91" y="188"/>
                    <a:pt x="95" y="188"/>
                  </a:cubicBezTo>
                  <a:cubicBezTo>
                    <a:pt x="104" y="187"/>
                    <a:pt x="115" y="185"/>
                    <a:pt x="122" y="184"/>
                  </a:cubicBezTo>
                  <a:cubicBezTo>
                    <a:pt x="130" y="183"/>
                    <a:pt x="139" y="182"/>
                    <a:pt x="147" y="181"/>
                  </a:cubicBezTo>
                  <a:cubicBezTo>
                    <a:pt x="152" y="179"/>
                    <a:pt x="157" y="176"/>
                    <a:pt x="160" y="173"/>
                  </a:cubicBezTo>
                  <a:cubicBezTo>
                    <a:pt x="157" y="172"/>
                    <a:pt x="153" y="172"/>
                    <a:pt x="150" y="172"/>
                  </a:cubicBezTo>
                  <a:moveTo>
                    <a:pt x="67" y="98"/>
                  </a:moveTo>
                  <a:cubicBezTo>
                    <a:pt x="67" y="98"/>
                    <a:pt x="66" y="98"/>
                    <a:pt x="66" y="98"/>
                  </a:cubicBezTo>
                  <a:cubicBezTo>
                    <a:pt x="64" y="98"/>
                    <a:pt x="63" y="98"/>
                    <a:pt x="61" y="98"/>
                  </a:cubicBezTo>
                  <a:cubicBezTo>
                    <a:pt x="54" y="99"/>
                    <a:pt x="47" y="99"/>
                    <a:pt x="40" y="100"/>
                  </a:cubicBezTo>
                  <a:cubicBezTo>
                    <a:pt x="53" y="100"/>
                    <a:pt x="65" y="100"/>
                    <a:pt x="78" y="100"/>
                  </a:cubicBezTo>
                  <a:cubicBezTo>
                    <a:pt x="81" y="99"/>
                    <a:pt x="84" y="98"/>
                    <a:pt x="88" y="98"/>
                  </a:cubicBezTo>
                  <a:cubicBezTo>
                    <a:pt x="85" y="98"/>
                    <a:pt x="83" y="98"/>
                    <a:pt x="81" y="98"/>
                  </a:cubicBezTo>
                  <a:cubicBezTo>
                    <a:pt x="79" y="98"/>
                    <a:pt x="76" y="98"/>
                    <a:pt x="74" y="98"/>
                  </a:cubicBezTo>
                  <a:cubicBezTo>
                    <a:pt x="72" y="98"/>
                    <a:pt x="69" y="98"/>
                    <a:pt x="67" y="98"/>
                  </a:cubicBezTo>
                  <a:moveTo>
                    <a:pt x="1299" y="0"/>
                  </a:moveTo>
                  <a:cubicBezTo>
                    <a:pt x="1293" y="1"/>
                    <a:pt x="1286" y="2"/>
                    <a:pt x="1280" y="3"/>
                  </a:cubicBezTo>
                  <a:cubicBezTo>
                    <a:pt x="1253" y="7"/>
                    <a:pt x="1226" y="10"/>
                    <a:pt x="1199" y="12"/>
                  </a:cubicBezTo>
                  <a:cubicBezTo>
                    <a:pt x="1196" y="13"/>
                    <a:pt x="1193" y="13"/>
                    <a:pt x="1190" y="13"/>
                  </a:cubicBezTo>
                  <a:cubicBezTo>
                    <a:pt x="1191" y="14"/>
                    <a:pt x="1192" y="14"/>
                    <a:pt x="1194" y="15"/>
                  </a:cubicBezTo>
                  <a:cubicBezTo>
                    <a:pt x="1204" y="18"/>
                    <a:pt x="1219" y="18"/>
                    <a:pt x="1231" y="20"/>
                  </a:cubicBezTo>
                  <a:cubicBezTo>
                    <a:pt x="1238" y="20"/>
                    <a:pt x="1245" y="21"/>
                    <a:pt x="1252" y="22"/>
                  </a:cubicBezTo>
                  <a:cubicBezTo>
                    <a:pt x="1255" y="22"/>
                    <a:pt x="1258" y="21"/>
                    <a:pt x="1261" y="20"/>
                  </a:cubicBezTo>
                  <a:cubicBezTo>
                    <a:pt x="1270" y="18"/>
                    <a:pt x="1281" y="16"/>
                    <a:pt x="1290" y="13"/>
                  </a:cubicBezTo>
                  <a:cubicBezTo>
                    <a:pt x="1298" y="11"/>
                    <a:pt x="1307" y="4"/>
                    <a:pt x="129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68E93162-C9CB-467A-B86E-7211F1591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6226" y="-173038"/>
              <a:ext cx="5051425" cy="765175"/>
            </a:xfrm>
            <a:custGeom>
              <a:avLst/>
              <a:gdLst>
                <a:gd name="T0" fmla="*/ 93 w 1191"/>
                <a:gd name="T1" fmla="*/ 171 h 180"/>
                <a:gd name="T2" fmla="*/ 62 w 1191"/>
                <a:gd name="T3" fmla="*/ 178 h 180"/>
                <a:gd name="T4" fmla="*/ 228 w 1191"/>
                <a:gd name="T5" fmla="*/ 180 h 180"/>
                <a:gd name="T6" fmla="*/ 341 w 1191"/>
                <a:gd name="T7" fmla="*/ 167 h 180"/>
                <a:gd name="T8" fmla="*/ 253 w 1191"/>
                <a:gd name="T9" fmla="*/ 166 h 180"/>
                <a:gd name="T10" fmla="*/ 177 w 1191"/>
                <a:gd name="T11" fmla="*/ 143 h 180"/>
                <a:gd name="T12" fmla="*/ 42 w 1191"/>
                <a:gd name="T13" fmla="*/ 163 h 180"/>
                <a:gd name="T14" fmla="*/ 89 w 1191"/>
                <a:gd name="T15" fmla="*/ 159 h 180"/>
                <a:gd name="T16" fmla="*/ 86 w 1191"/>
                <a:gd name="T17" fmla="*/ 168 h 180"/>
                <a:gd name="T18" fmla="*/ 192 w 1191"/>
                <a:gd name="T19" fmla="*/ 157 h 180"/>
                <a:gd name="T20" fmla="*/ 170 w 1191"/>
                <a:gd name="T21" fmla="*/ 157 h 180"/>
                <a:gd name="T22" fmla="*/ 171 w 1191"/>
                <a:gd name="T23" fmla="*/ 157 h 180"/>
                <a:gd name="T24" fmla="*/ 190 w 1191"/>
                <a:gd name="T25" fmla="*/ 152 h 180"/>
                <a:gd name="T26" fmla="*/ 260 w 1191"/>
                <a:gd name="T27" fmla="*/ 150 h 180"/>
                <a:gd name="T28" fmla="*/ 312 w 1191"/>
                <a:gd name="T29" fmla="*/ 144 h 180"/>
                <a:gd name="T30" fmla="*/ 234 w 1191"/>
                <a:gd name="T31" fmla="*/ 143 h 180"/>
                <a:gd name="T32" fmla="*/ 323 w 1191"/>
                <a:gd name="T33" fmla="*/ 121 h 180"/>
                <a:gd name="T34" fmla="*/ 411 w 1191"/>
                <a:gd name="T35" fmla="*/ 114 h 180"/>
                <a:gd name="T36" fmla="*/ 417 w 1191"/>
                <a:gd name="T37" fmla="*/ 112 h 180"/>
                <a:gd name="T38" fmla="*/ 322 w 1191"/>
                <a:gd name="T39" fmla="*/ 54 h 180"/>
                <a:gd name="T40" fmla="*/ 127 w 1191"/>
                <a:gd name="T41" fmla="*/ 68 h 180"/>
                <a:gd name="T42" fmla="*/ 0 w 1191"/>
                <a:gd name="T43" fmla="*/ 85 h 180"/>
                <a:gd name="T44" fmla="*/ 6 w 1191"/>
                <a:gd name="T45" fmla="*/ 85 h 180"/>
                <a:gd name="T46" fmla="*/ 20 w 1191"/>
                <a:gd name="T47" fmla="*/ 85 h 180"/>
                <a:gd name="T48" fmla="*/ 17 w 1191"/>
                <a:gd name="T49" fmla="*/ 87 h 180"/>
                <a:gd name="T50" fmla="*/ 61 w 1191"/>
                <a:gd name="T51" fmla="*/ 87 h 180"/>
                <a:gd name="T52" fmla="*/ 133 w 1191"/>
                <a:gd name="T53" fmla="*/ 86 h 180"/>
                <a:gd name="T54" fmla="*/ 323 w 1191"/>
                <a:gd name="T55" fmla="*/ 72 h 180"/>
                <a:gd name="T56" fmla="*/ 542 w 1191"/>
                <a:gd name="T57" fmla="*/ 57 h 180"/>
                <a:gd name="T58" fmla="*/ 338 w 1191"/>
                <a:gd name="T59" fmla="*/ 53 h 180"/>
                <a:gd name="T60" fmla="*/ 1061 w 1191"/>
                <a:gd name="T61" fmla="*/ 51 h 180"/>
                <a:gd name="T62" fmla="*/ 982 w 1191"/>
                <a:gd name="T63" fmla="*/ 53 h 180"/>
                <a:gd name="T64" fmla="*/ 978 w 1191"/>
                <a:gd name="T65" fmla="*/ 54 h 180"/>
                <a:gd name="T66" fmla="*/ 1000 w 1191"/>
                <a:gd name="T67" fmla="*/ 65 h 180"/>
                <a:gd name="T68" fmla="*/ 970 w 1191"/>
                <a:gd name="T69" fmla="*/ 66 h 180"/>
                <a:gd name="T70" fmla="*/ 875 w 1191"/>
                <a:gd name="T71" fmla="*/ 63 h 180"/>
                <a:gd name="T72" fmla="*/ 883 w 1191"/>
                <a:gd name="T73" fmla="*/ 70 h 180"/>
                <a:gd name="T74" fmla="*/ 946 w 1191"/>
                <a:gd name="T75" fmla="*/ 68 h 180"/>
                <a:gd name="T76" fmla="*/ 1010 w 1191"/>
                <a:gd name="T77" fmla="*/ 65 h 180"/>
                <a:gd name="T78" fmla="*/ 1129 w 1191"/>
                <a:gd name="T79" fmla="*/ 0 h 180"/>
                <a:gd name="T80" fmla="*/ 990 w 1191"/>
                <a:gd name="T81" fmla="*/ 17 h 180"/>
                <a:gd name="T82" fmla="*/ 989 w 1191"/>
                <a:gd name="T83" fmla="*/ 23 h 180"/>
                <a:gd name="T84" fmla="*/ 1003 w 1191"/>
                <a:gd name="T85" fmla="*/ 22 h 180"/>
                <a:gd name="T86" fmla="*/ 1004 w 1191"/>
                <a:gd name="T87" fmla="*/ 22 h 180"/>
                <a:gd name="T88" fmla="*/ 1124 w 1191"/>
                <a:gd name="T89" fmla="*/ 20 h 180"/>
                <a:gd name="T90" fmla="*/ 1191 w 1191"/>
                <a:gd name="T91" fmla="*/ 9 h 180"/>
                <a:gd name="T92" fmla="*/ 1133 w 1191"/>
                <a:gd name="T93" fmla="*/ 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91" h="180">
                  <a:moveTo>
                    <a:pt x="253" y="166"/>
                  </a:moveTo>
                  <a:cubicBezTo>
                    <a:pt x="199" y="166"/>
                    <a:pt x="146" y="168"/>
                    <a:pt x="93" y="171"/>
                  </a:cubicBezTo>
                  <a:cubicBezTo>
                    <a:pt x="88" y="172"/>
                    <a:pt x="83" y="172"/>
                    <a:pt x="78" y="172"/>
                  </a:cubicBezTo>
                  <a:cubicBezTo>
                    <a:pt x="73" y="175"/>
                    <a:pt x="68" y="177"/>
                    <a:pt x="62" y="178"/>
                  </a:cubicBezTo>
                  <a:cubicBezTo>
                    <a:pt x="81" y="178"/>
                    <a:pt x="99" y="179"/>
                    <a:pt x="117" y="179"/>
                  </a:cubicBezTo>
                  <a:cubicBezTo>
                    <a:pt x="154" y="179"/>
                    <a:pt x="191" y="180"/>
                    <a:pt x="228" y="180"/>
                  </a:cubicBezTo>
                  <a:cubicBezTo>
                    <a:pt x="255" y="177"/>
                    <a:pt x="283" y="174"/>
                    <a:pt x="310" y="171"/>
                  </a:cubicBezTo>
                  <a:cubicBezTo>
                    <a:pt x="320" y="169"/>
                    <a:pt x="330" y="168"/>
                    <a:pt x="341" y="167"/>
                  </a:cubicBezTo>
                  <a:cubicBezTo>
                    <a:pt x="335" y="167"/>
                    <a:pt x="330" y="167"/>
                    <a:pt x="324" y="167"/>
                  </a:cubicBezTo>
                  <a:cubicBezTo>
                    <a:pt x="300" y="166"/>
                    <a:pt x="276" y="166"/>
                    <a:pt x="253" y="166"/>
                  </a:cubicBezTo>
                  <a:moveTo>
                    <a:pt x="234" y="143"/>
                  </a:moveTo>
                  <a:cubicBezTo>
                    <a:pt x="215" y="143"/>
                    <a:pt x="196" y="143"/>
                    <a:pt x="177" y="143"/>
                  </a:cubicBezTo>
                  <a:cubicBezTo>
                    <a:pt x="170" y="144"/>
                    <a:pt x="163" y="144"/>
                    <a:pt x="157" y="144"/>
                  </a:cubicBezTo>
                  <a:cubicBezTo>
                    <a:pt x="118" y="150"/>
                    <a:pt x="80" y="156"/>
                    <a:pt x="42" y="163"/>
                  </a:cubicBezTo>
                  <a:cubicBezTo>
                    <a:pt x="47" y="162"/>
                    <a:pt x="53" y="162"/>
                    <a:pt x="59" y="161"/>
                  </a:cubicBezTo>
                  <a:cubicBezTo>
                    <a:pt x="69" y="160"/>
                    <a:pt x="79" y="159"/>
                    <a:pt x="89" y="159"/>
                  </a:cubicBezTo>
                  <a:cubicBezTo>
                    <a:pt x="92" y="159"/>
                    <a:pt x="96" y="159"/>
                    <a:pt x="99" y="160"/>
                  </a:cubicBezTo>
                  <a:cubicBezTo>
                    <a:pt x="96" y="163"/>
                    <a:pt x="91" y="166"/>
                    <a:pt x="86" y="168"/>
                  </a:cubicBezTo>
                  <a:cubicBezTo>
                    <a:pt x="106" y="166"/>
                    <a:pt x="126" y="164"/>
                    <a:pt x="146" y="162"/>
                  </a:cubicBezTo>
                  <a:cubicBezTo>
                    <a:pt x="161" y="160"/>
                    <a:pt x="177" y="158"/>
                    <a:pt x="192" y="157"/>
                  </a:cubicBezTo>
                  <a:cubicBezTo>
                    <a:pt x="185" y="157"/>
                    <a:pt x="178" y="157"/>
                    <a:pt x="171" y="157"/>
                  </a:cubicBezTo>
                  <a:cubicBezTo>
                    <a:pt x="171" y="157"/>
                    <a:pt x="171" y="157"/>
                    <a:pt x="170" y="157"/>
                  </a:cubicBezTo>
                  <a:cubicBezTo>
                    <a:pt x="170" y="157"/>
                    <a:pt x="170" y="157"/>
                    <a:pt x="169" y="157"/>
                  </a:cubicBezTo>
                  <a:cubicBezTo>
                    <a:pt x="170" y="157"/>
                    <a:pt x="171" y="157"/>
                    <a:pt x="171" y="157"/>
                  </a:cubicBezTo>
                  <a:cubicBezTo>
                    <a:pt x="173" y="157"/>
                    <a:pt x="174" y="156"/>
                    <a:pt x="176" y="156"/>
                  </a:cubicBezTo>
                  <a:cubicBezTo>
                    <a:pt x="181" y="154"/>
                    <a:pt x="185" y="153"/>
                    <a:pt x="190" y="152"/>
                  </a:cubicBezTo>
                  <a:cubicBezTo>
                    <a:pt x="208" y="151"/>
                    <a:pt x="226" y="150"/>
                    <a:pt x="244" y="150"/>
                  </a:cubicBezTo>
                  <a:cubicBezTo>
                    <a:pt x="249" y="150"/>
                    <a:pt x="255" y="150"/>
                    <a:pt x="260" y="150"/>
                  </a:cubicBezTo>
                  <a:cubicBezTo>
                    <a:pt x="268" y="149"/>
                    <a:pt x="276" y="149"/>
                    <a:pt x="284" y="148"/>
                  </a:cubicBezTo>
                  <a:cubicBezTo>
                    <a:pt x="294" y="146"/>
                    <a:pt x="303" y="145"/>
                    <a:pt x="312" y="144"/>
                  </a:cubicBezTo>
                  <a:cubicBezTo>
                    <a:pt x="287" y="143"/>
                    <a:pt x="263" y="143"/>
                    <a:pt x="238" y="143"/>
                  </a:cubicBezTo>
                  <a:cubicBezTo>
                    <a:pt x="237" y="143"/>
                    <a:pt x="235" y="143"/>
                    <a:pt x="234" y="143"/>
                  </a:cubicBezTo>
                  <a:moveTo>
                    <a:pt x="417" y="112"/>
                  </a:moveTo>
                  <a:cubicBezTo>
                    <a:pt x="385" y="114"/>
                    <a:pt x="354" y="118"/>
                    <a:pt x="323" y="121"/>
                  </a:cubicBezTo>
                  <a:cubicBezTo>
                    <a:pt x="325" y="121"/>
                    <a:pt x="327" y="121"/>
                    <a:pt x="329" y="121"/>
                  </a:cubicBezTo>
                  <a:cubicBezTo>
                    <a:pt x="356" y="119"/>
                    <a:pt x="383" y="116"/>
                    <a:pt x="411" y="114"/>
                  </a:cubicBezTo>
                  <a:cubicBezTo>
                    <a:pt x="418" y="113"/>
                    <a:pt x="424" y="113"/>
                    <a:pt x="431" y="112"/>
                  </a:cubicBezTo>
                  <a:cubicBezTo>
                    <a:pt x="426" y="112"/>
                    <a:pt x="421" y="112"/>
                    <a:pt x="417" y="112"/>
                  </a:cubicBezTo>
                  <a:moveTo>
                    <a:pt x="338" y="53"/>
                  </a:moveTo>
                  <a:cubicBezTo>
                    <a:pt x="333" y="53"/>
                    <a:pt x="327" y="54"/>
                    <a:pt x="322" y="54"/>
                  </a:cubicBezTo>
                  <a:cubicBezTo>
                    <a:pt x="288" y="56"/>
                    <a:pt x="254" y="60"/>
                    <a:pt x="219" y="61"/>
                  </a:cubicBezTo>
                  <a:cubicBezTo>
                    <a:pt x="189" y="62"/>
                    <a:pt x="157" y="62"/>
                    <a:pt x="127" y="68"/>
                  </a:cubicBezTo>
                  <a:cubicBezTo>
                    <a:pt x="103" y="73"/>
                    <a:pt x="77" y="76"/>
                    <a:pt x="52" y="79"/>
                  </a:cubicBezTo>
                  <a:cubicBezTo>
                    <a:pt x="35" y="81"/>
                    <a:pt x="18" y="83"/>
                    <a:pt x="0" y="85"/>
                  </a:cubicBezTo>
                  <a:cubicBezTo>
                    <a:pt x="2" y="85"/>
                    <a:pt x="3" y="85"/>
                    <a:pt x="5" y="85"/>
                  </a:cubicBezTo>
                  <a:cubicBezTo>
                    <a:pt x="5" y="85"/>
                    <a:pt x="6" y="85"/>
                    <a:pt x="6" y="85"/>
                  </a:cubicBezTo>
                  <a:cubicBezTo>
                    <a:pt x="8" y="85"/>
                    <a:pt x="11" y="85"/>
                    <a:pt x="13" y="85"/>
                  </a:cubicBezTo>
                  <a:cubicBezTo>
                    <a:pt x="15" y="85"/>
                    <a:pt x="18" y="85"/>
                    <a:pt x="20" y="85"/>
                  </a:cubicBezTo>
                  <a:cubicBezTo>
                    <a:pt x="22" y="85"/>
                    <a:pt x="24" y="85"/>
                    <a:pt x="27" y="85"/>
                  </a:cubicBezTo>
                  <a:cubicBezTo>
                    <a:pt x="23" y="85"/>
                    <a:pt x="20" y="86"/>
                    <a:pt x="17" y="87"/>
                  </a:cubicBezTo>
                  <a:cubicBezTo>
                    <a:pt x="19" y="87"/>
                    <a:pt x="21" y="87"/>
                    <a:pt x="23" y="87"/>
                  </a:cubicBezTo>
                  <a:cubicBezTo>
                    <a:pt x="36" y="87"/>
                    <a:pt x="48" y="87"/>
                    <a:pt x="61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85" y="87"/>
                    <a:pt x="109" y="86"/>
                    <a:pt x="133" y="86"/>
                  </a:cubicBezTo>
                  <a:cubicBezTo>
                    <a:pt x="153" y="85"/>
                    <a:pt x="172" y="85"/>
                    <a:pt x="192" y="85"/>
                  </a:cubicBezTo>
                  <a:cubicBezTo>
                    <a:pt x="236" y="80"/>
                    <a:pt x="279" y="76"/>
                    <a:pt x="323" y="72"/>
                  </a:cubicBezTo>
                  <a:cubicBezTo>
                    <a:pt x="368" y="68"/>
                    <a:pt x="414" y="65"/>
                    <a:pt x="459" y="63"/>
                  </a:cubicBezTo>
                  <a:cubicBezTo>
                    <a:pt x="487" y="62"/>
                    <a:pt x="515" y="59"/>
                    <a:pt x="542" y="57"/>
                  </a:cubicBezTo>
                  <a:cubicBezTo>
                    <a:pt x="536" y="57"/>
                    <a:pt x="530" y="57"/>
                    <a:pt x="524" y="57"/>
                  </a:cubicBezTo>
                  <a:cubicBezTo>
                    <a:pt x="462" y="57"/>
                    <a:pt x="400" y="55"/>
                    <a:pt x="338" y="53"/>
                  </a:cubicBezTo>
                  <a:moveTo>
                    <a:pt x="1102" y="50"/>
                  </a:moveTo>
                  <a:cubicBezTo>
                    <a:pt x="1088" y="50"/>
                    <a:pt x="1074" y="51"/>
                    <a:pt x="1061" y="51"/>
                  </a:cubicBezTo>
                  <a:cubicBezTo>
                    <a:pt x="1035" y="52"/>
                    <a:pt x="1009" y="53"/>
                    <a:pt x="984" y="53"/>
                  </a:cubicBezTo>
                  <a:cubicBezTo>
                    <a:pt x="983" y="53"/>
                    <a:pt x="983" y="53"/>
                    <a:pt x="982" y="53"/>
                  </a:cubicBezTo>
                  <a:cubicBezTo>
                    <a:pt x="982" y="53"/>
                    <a:pt x="982" y="53"/>
                    <a:pt x="982" y="53"/>
                  </a:cubicBezTo>
                  <a:cubicBezTo>
                    <a:pt x="982" y="53"/>
                    <a:pt x="980" y="53"/>
                    <a:pt x="978" y="54"/>
                  </a:cubicBezTo>
                  <a:cubicBezTo>
                    <a:pt x="991" y="55"/>
                    <a:pt x="1018" y="60"/>
                    <a:pt x="1016" y="63"/>
                  </a:cubicBezTo>
                  <a:cubicBezTo>
                    <a:pt x="1010" y="63"/>
                    <a:pt x="1006" y="64"/>
                    <a:pt x="1000" y="65"/>
                  </a:cubicBezTo>
                  <a:cubicBezTo>
                    <a:pt x="990" y="66"/>
                    <a:pt x="981" y="66"/>
                    <a:pt x="970" y="66"/>
                  </a:cubicBezTo>
                  <a:cubicBezTo>
                    <a:pt x="970" y="66"/>
                    <a:pt x="970" y="66"/>
                    <a:pt x="970" y="66"/>
                  </a:cubicBezTo>
                  <a:cubicBezTo>
                    <a:pt x="946" y="66"/>
                    <a:pt x="921" y="66"/>
                    <a:pt x="898" y="64"/>
                  </a:cubicBezTo>
                  <a:cubicBezTo>
                    <a:pt x="890" y="64"/>
                    <a:pt x="883" y="63"/>
                    <a:pt x="875" y="63"/>
                  </a:cubicBezTo>
                  <a:cubicBezTo>
                    <a:pt x="870" y="64"/>
                    <a:pt x="866" y="65"/>
                    <a:pt x="868" y="67"/>
                  </a:cubicBezTo>
                  <a:cubicBezTo>
                    <a:pt x="869" y="68"/>
                    <a:pt x="879" y="69"/>
                    <a:pt x="883" y="70"/>
                  </a:cubicBezTo>
                  <a:cubicBezTo>
                    <a:pt x="889" y="71"/>
                    <a:pt x="894" y="72"/>
                    <a:pt x="900" y="73"/>
                  </a:cubicBezTo>
                  <a:cubicBezTo>
                    <a:pt x="915" y="71"/>
                    <a:pt x="931" y="69"/>
                    <a:pt x="946" y="68"/>
                  </a:cubicBezTo>
                  <a:cubicBezTo>
                    <a:pt x="963" y="67"/>
                    <a:pt x="980" y="67"/>
                    <a:pt x="997" y="66"/>
                  </a:cubicBezTo>
                  <a:cubicBezTo>
                    <a:pt x="1002" y="66"/>
                    <a:pt x="1006" y="66"/>
                    <a:pt x="1010" y="65"/>
                  </a:cubicBezTo>
                  <a:cubicBezTo>
                    <a:pt x="1041" y="62"/>
                    <a:pt x="1071" y="56"/>
                    <a:pt x="1102" y="50"/>
                  </a:cubicBezTo>
                  <a:moveTo>
                    <a:pt x="1129" y="0"/>
                  </a:moveTo>
                  <a:cubicBezTo>
                    <a:pt x="1099" y="3"/>
                    <a:pt x="1068" y="6"/>
                    <a:pt x="1037" y="10"/>
                  </a:cubicBezTo>
                  <a:cubicBezTo>
                    <a:pt x="1022" y="12"/>
                    <a:pt x="1005" y="14"/>
                    <a:pt x="990" y="17"/>
                  </a:cubicBezTo>
                  <a:cubicBezTo>
                    <a:pt x="985" y="18"/>
                    <a:pt x="981" y="19"/>
                    <a:pt x="978" y="20"/>
                  </a:cubicBezTo>
                  <a:cubicBezTo>
                    <a:pt x="978" y="22"/>
                    <a:pt x="984" y="23"/>
                    <a:pt x="989" y="23"/>
                  </a:cubicBezTo>
                  <a:cubicBezTo>
                    <a:pt x="992" y="23"/>
                    <a:pt x="995" y="22"/>
                    <a:pt x="998" y="22"/>
                  </a:cubicBezTo>
                  <a:cubicBezTo>
                    <a:pt x="1000" y="22"/>
                    <a:pt x="1002" y="22"/>
                    <a:pt x="1003" y="22"/>
                  </a:cubicBezTo>
                  <a:cubicBezTo>
                    <a:pt x="1003" y="22"/>
                    <a:pt x="1003" y="22"/>
                    <a:pt x="1003" y="22"/>
                  </a:cubicBezTo>
                  <a:cubicBezTo>
                    <a:pt x="1003" y="22"/>
                    <a:pt x="1004" y="22"/>
                    <a:pt x="1004" y="22"/>
                  </a:cubicBezTo>
                  <a:cubicBezTo>
                    <a:pt x="1030" y="22"/>
                    <a:pt x="1055" y="21"/>
                    <a:pt x="1081" y="21"/>
                  </a:cubicBezTo>
                  <a:cubicBezTo>
                    <a:pt x="1095" y="20"/>
                    <a:pt x="1110" y="20"/>
                    <a:pt x="1124" y="20"/>
                  </a:cubicBezTo>
                  <a:cubicBezTo>
                    <a:pt x="1124" y="20"/>
                    <a:pt x="1124" y="20"/>
                    <a:pt x="1124" y="20"/>
                  </a:cubicBezTo>
                  <a:cubicBezTo>
                    <a:pt x="1147" y="17"/>
                    <a:pt x="1169" y="14"/>
                    <a:pt x="1191" y="9"/>
                  </a:cubicBezTo>
                  <a:cubicBezTo>
                    <a:pt x="1184" y="8"/>
                    <a:pt x="1177" y="7"/>
                    <a:pt x="1170" y="7"/>
                  </a:cubicBezTo>
                  <a:cubicBezTo>
                    <a:pt x="1158" y="5"/>
                    <a:pt x="1143" y="5"/>
                    <a:pt x="1133" y="2"/>
                  </a:cubicBezTo>
                  <a:cubicBezTo>
                    <a:pt x="1131" y="1"/>
                    <a:pt x="1130" y="1"/>
                    <a:pt x="1129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F374F172-2386-4F24-AC9A-3E4880478F5F}"/>
                </a:ext>
              </a:extLst>
            </p:cNvPr>
            <p:cNvSpPr/>
            <p:nvPr/>
          </p:nvSpPr>
          <p:spPr bwMode="auto">
            <a:xfrm>
              <a:off x="6291263" y="-274638"/>
              <a:ext cx="504825" cy="101600"/>
            </a:xfrm>
            <a:custGeom>
              <a:avLst/>
              <a:gdLst>
                <a:gd name="T0" fmla="*/ 76 w 119"/>
                <a:gd name="T1" fmla="*/ 0 h 24"/>
                <a:gd name="T2" fmla="*/ 0 w 119"/>
                <a:gd name="T3" fmla="*/ 1 h 24"/>
                <a:gd name="T4" fmla="*/ 5 w 119"/>
                <a:gd name="T5" fmla="*/ 4 h 24"/>
                <a:gd name="T6" fmla="*/ 10 w 119"/>
                <a:gd name="T7" fmla="*/ 24 h 24"/>
                <a:gd name="T8" fmla="*/ 19 w 119"/>
                <a:gd name="T9" fmla="*/ 23 h 24"/>
                <a:gd name="T10" fmla="*/ 100 w 119"/>
                <a:gd name="T11" fmla="*/ 14 h 24"/>
                <a:gd name="T12" fmla="*/ 119 w 119"/>
                <a:gd name="T13" fmla="*/ 11 h 24"/>
                <a:gd name="T14" fmla="*/ 116 w 119"/>
                <a:gd name="T15" fmla="*/ 10 h 24"/>
                <a:gd name="T16" fmla="*/ 76 w 119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4">
                  <a:moveTo>
                    <a:pt x="76" y="0"/>
                  </a:moveTo>
                  <a:cubicBezTo>
                    <a:pt x="51" y="0"/>
                    <a:pt x="25" y="0"/>
                    <a:pt x="0" y="1"/>
                  </a:cubicBezTo>
                  <a:cubicBezTo>
                    <a:pt x="2" y="2"/>
                    <a:pt x="4" y="3"/>
                    <a:pt x="5" y="4"/>
                  </a:cubicBezTo>
                  <a:cubicBezTo>
                    <a:pt x="14" y="9"/>
                    <a:pt x="3" y="19"/>
                    <a:pt x="10" y="24"/>
                  </a:cubicBezTo>
                  <a:cubicBezTo>
                    <a:pt x="13" y="24"/>
                    <a:pt x="16" y="24"/>
                    <a:pt x="19" y="23"/>
                  </a:cubicBezTo>
                  <a:cubicBezTo>
                    <a:pt x="46" y="21"/>
                    <a:pt x="73" y="18"/>
                    <a:pt x="100" y="14"/>
                  </a:cubicBezTo>
                  <a:cubicBezTo>
                    <a:pt x="106" y="13"/>
                    <a:pt x="113" y="12"/>
                    <a:pt x="119" y="11"/>
                  </a:cubicBezTo>
                  <a:cubicBezTo>
                    <a:pt x="118" y="10"/>
                    <a:pt x="117" y="10"/>
                    <a:pt x="116" y="10"/>
                  </a:cubicBezTo>
                  <a:cubicBezTo>
                    <a:pt x="103" y="6"/>
                    <a:pt x="87" y="5"/>
                    <a:pt x="76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F8E61E33-128E-4EB0-9ED4-1E31AC222DE2}"/>
                </a:ext>
              </a:extLst>
            </p:cNvPr>
            <p:cNvSpPr/>
            <p:nvPr/>
          </p:nvSpPr>
          <p:spPr bwMode="auto">
            <a:xfrm>
              <a:off x="4714876" y="-271463"/>
              <a:ext cx="1636713" cy="315913"/>
            </a:xfrm>
            <a:custGeom>
              <a:avLst/>
              <a:gdLst>
                <a:gd name="T0" fmla="*/ 372 w 386"/>
                <a:gd name="T1" fmla="*/ 0 h 74"/>
                <a:gd name="T2" fmla="*/ 345 w 386"/>
                <a:gd name="T3" fmla="*/ 2 h 74"/>
                <a:gd name="T4" fmla="*/ 159 w 386"/>
                <a:gd name="T5" fmla="*/ 25 h 74"/>
                <a:gd name="T6" fmla="*/ 154 w 386"/>
                <a:gd name="T7" fmla="*/ 25 h 74"/>
                <a:gd name="T8" fmla="*/ 157 w 386"/>
                <a:gd name="T9" fmla="*/ 26 h 74"/>
                <a:gd name="T10" fmla="*/ 130 w 386"/>
                <a:gd name="T11" fmla="*/ 31 h 74"/>
                <a:gd name="T12" fmla="*/ 77 w 386"/>
                <a:gd name="T13" fmla="*/ 37 h 74"/>
                <a:gd name="T14" fmla="*/ 0 w 386"/>
                <a:gd name="T15" fmla="*/ 43 h 74"/>
                <a:gd name="T16" fmla="*/ 15 w 386"/>
                <a:gd name="T17" fmla="*/ 47 h 74"/>
                <a:gd name="T18" fmla="*/ 99 w 386"/>
                <a:gd name="T19" fmla="*/ 58 h 74"/>
                <a:gd name="T20" fmla="*/ 165 w 386"/>
                <a:gd name="T21" fmla="*/ 68 h 74"/>
                <a:gd name="T22" fmla="*/ 210 w 386"/>
                <a:gd name="T23" fmla="*/ 74 h 74"/>
                <a:gd name="T24" fmla="*/ 222 w 386"/>
                <a:gd name="T25" fmla="*/ 69 h 74"/>
                <a:gd name="T26" fmla="*/ 270 w 386"/>
                <a:gd name="T27" fmla="*/ 59 h 74"/>
                <a:gd name="T28" fmla="*/ 371 w 386"/>
                <a:gd name="T29" fmla="*/ 44 h 74"/>
                <a:gd name="T30" fmla="*/ 377 w 386"/>
                <a:gd name="T31" fmla="*/ 43 h 74"/>
                <a:gd name="T32" fmla="*/ 377 w 386"/>
                <a:gd name="T33" fmla="*/ 43 h 74"/>
                <a:gd name="T34" fmla="*/ 334 w 386"/>
                <a:gd name="T35" fmla="*/ 44 h 74"/>
                <a:gd name="T36" fmla="*/ 257 w 386"/>
                <a:gd name="T37" fmla="*/ 45 h 74"/>
                <a:gd name="T38" fmla="*/ 256 w 386"/>
                <a:gd name="T39" fmla="*/ 45 h 74"/>
                <a:gd name="T40" fmla="*/ 256 w 386"/>
                <a:gd name="T41" fmla="*/ 45 h 74"/>
                <a:gd name="T42" fmla="*/ 251 w 386"/>
                <a:gd name="T43" fmla="*/ 45 h 74"/>
                <a:gd name="T44" fmla="*/ 242 w 386"/>
                <a:gd name="T45" fmla="*/ 46 h 74"/>
                <a:gd name="T46" fmla="*/ 231 w 386"/>
                <a:gd name="T47" fmla="*/ 43 h 74"/>
                <a:gd name="T48" fmla="*/ 243 w 386"/>
                <a:gd name="T49" fmla="*/ 40 h 74"/>
                <a:gd name="T50" fmla="*/ 290 w 386"/>
                <a:gd name="T51" fmla="*/ 33 h 74"/>
                <a:gd name="T52" fmla="*/ 382 w 386"/>
                <a:gd name="T53" fmla="*/ 23 h 74"/>
                <a:gd name="T54" fmla="*/ 377 w 386"/>
                <a:gd name="T55" fmla="*/ 3 h 74"/>
                <a:gd name="T56" fmla="*/ 372 w 386"/>
                <a:gd name="T5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6" h="74">
                  <a:moveTo>
                    <a:pt x="372" y="0"/>
                  </a:moveTo>
                  <a:cubicBezTo>
                    <a:pt x="363" y="1"/>
                    <a:pt x="354" y="1"/>
                    <a:pt x="345" y="2"/>
                  </a:cubicBezTo>
                  <a:cubicBezTo>
                    <a:pt x="283" y="7"/>
                    <a:pt x="222" y="20"/>
                    <a:pt x="159" y="25"/>
                  </a:cubicBezTo>
                  <a:cubicBezTo>
                    <a:pt x="158" y="25"/>
                    <a:pt x="156" y="25"/>
                    <a:pt x="154" y="25"/>
                  </a:cubicBezTo>
                  <a:cubicBezTo>
                    <a:pt x="155" y="26"/>
                    <a:pt x="156" y="26"/>
                    <a:pt x="157" y="26"/>
                  </a:cubicBezTo>
                  <a:cubicBezTo>
                    <a:pt x="155" y="28"/>
                    <a:pt x="134" y="31"/>
                    <a:pt x="130" y="31"/>
                  </a:cubicBezTo>
                  <a:cubicBezTo>
                    <a:pt x="113" y="34"/>
                    <a:pt x="95" y="35"/>
                    <a:pt x="77" y="37"/>
                  </a:cubicBezTo>
                  <a:cubicBezTo>
                    <a:pt x="51" y="39"/>
                    <a:pt x="26" y="41"/>
                    <a:pt x="0" y="43"/>
                  </a:cubicBezTo>
                  <a:cubicBezTo>
                    <a:pt x="1" y="46"/>
                    <a:pt x="10" y="47"/>
                    <a:pt x="15" y="47"/>
                  </a:cubicBezTo>
                  <a:cubicBezTo>
                    <a:pt x="44" y="50"/>
                    <a:pt x="72" y="54"/>
                    <a:pt x="99" y="58"/>
                  </a:cubicBezTo>
                  <a:cubicBezTo>
                    <a:pt x="122" y="61"/>
                    <a:pt x="143" y="65"/>
                    <a:pt x="165" y="68"/>
                  </a:cubicBezTo>
                  <a:cubicBezTo>
                    <a:pt x="180" y="70"/>
                    <a:pt x="195" y="72"/>
                    <a:pt x="210" y="74"/>
                  </a:cubicBezTo>
                  <a:cubicBezTo>
                    <a:pt x="214" y="71"/>
                    <a:pt x="218" y="70"/>
                    <a:pt x="222" y="69"/>
                  </a:cubicBezTo>
                  <a:cubicBezTo>
                    <a:pt x="238" y="65"/>
                    <a:pt x="254" y="62"/>
                    <a:pt x="270" y="59"/>
                  </a:cubicBezTo>
                  <a:cubicBezTo>
                    <a:pt x="303" y="53"/>
                    <a:pt x="337" y="48"/>
                    <a:pt x="371" y="44"/>
                  </a:cubicBezTo>
                  <a:cubicBezTo>
                    <a:pt x="373" y="44"/>
                    <a:pt x="375" y="43"/>
                    <a:pt x="377" y="43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63" y="43"/>
                    <a:pt x="348" y="43"/>
                    <a:pt x="334" y="44"/>
                  </a:cubicBezTo>
                  <a:cubicBezTo>
                    <a:pt x="308" y="44"/>
                    <a:pt x="283" y="45"/>
                    <a:pt x="257" y="45"/>
                  </a:cubicBezTo>
                  <a:cubicBezTo>
                    <a:pt x="257" y="45"/>
                    <a:pt x="256" y="45"/>
                    <a:pt x="256" y="45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5" y="45"/>
                    <a:pt x="253" y="45"/>
                    <a:pt x="251" y="45"/>
                  </a:cubicBezTo>
                  <a:cubicBezTo>
                    <a:pt x="248" y="45"/>
                    <a:pt x="245" y="46"/>
                    <a:pt x="242" y="46"/>
                  </a:cubicBezTo>
                  <a:cubicBezTo>
                    <a:pt x="237" y="46"/>
                    <a:pt x="231" y="45"/>
                    <a:pt x="231" y="43"/>
                  </a:cubicBezTo>
                  <a:cubicBezTo>
                    <a:pt x="234" y="42"/>
                    <a:pt x="238" y="41"/>
                    <a:pt x="243" y="40"/>
                  </a:cubicBezTo>
                  <a:cubicBezTo>
                    <a:pt x="258" y="37"/>
                    <a:pt x="275" y="35"/>
                    <a:pt x="290" y="33"/>
                  </a:cubicBezTo>
                  <a:cubicBezTo>
                    <a:pt x="321" y="29"/>
                    <a:pt x="352" y="26"/>
                    <a:pt x="382" y="23"/>
                  </a:cubicBezTo>
                  <a:cubicBezTo>
                    <a:pt x="375" y="18"/>
                    <a:pt x="386" y="8"/>
                    <a:pt x="377" y="3"/>
                  </a:cubicBezTo>
                  <a:cubicBezTo>
                    <a:pt x="376" y="2"/>
                    <a:pt x="374" y="1"/>
                    <a:pt x="37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543D51BE-C235-4956-AF2E-5502BB3F9970}"/>
                </a:ext>
              </a:extLst>
            </p:cNvPr>
            <p:cNvSpPr/>
            <p:nvPr/>
          </p:nvSpPr>
          <p:spPr bwMode="auto">
            <a:xfrm>
              <a:off x="2360613" y="69850"/>
              <a:ext cx="3001963" cy="233363"/>
            </a:xfrm>
            <a:custGeom>
              <a:avLst/>
              <a:gdLst>
                <a:gd name="T0" fmla="*/ 350 w 708"/>
                <a:gd name="T1" fmla="*/ 0 h 55"/>
                <a:gd name="T2" fmla="*/ 267 w 708"/>
                <a:gd name="T3" fmla="*/ 6 h 55"/>
                <a:gd name="T4" fmla="*/ 131 w 708"/>
                <a:gd name="T5" fmla="*/ 15 h 55"/>
                <a:gd name="T6" fmla="*/ 0 w 708"/>
                <a:gd name="T7" fmla="*/ 28 h 55"/>
                <a:gd name="T8" fmla="*/ 12 w 708"/>
                <a:gd name="T9" fmla="*/ 28 h 55"/>
                <a:gd name="T10" fmla="*/ 17 w 708"/>
                <a:gd name="T11" fmla="*/ 28 h 55"/>
                <a:gd name="T12" fmla="*/ 144 w 708"/>
                <a:gd name="T13" fmla="*/ 30 h 55"/>
                <a:gd name="T14" fmla="*/ 207 w 708"/>
                <a:gd name="T15" fmla="*/ 32 h 55"/>
                <a:gd name="T16" fmla="*/ 209 w 708"/>
                <a:gd name="T17" fmla="*/ 32 h 55"/>
                <a:gd name="T18" fmla="*/ 229 w 708"/>
                <a:gd name="T19" fmla="*/ 32 h 55"/>
                <a:gd name="T20" fmla="*/ 274 w 708"/>
                <a:gd name="T21" fmla="*/ 34 h 55"/>
                <a:gd name="T22" fmla="*/ 334 w 708"/>
                <a:gd name="T23" fmla="*/ 36 h 55"/>
                <a:gd name="T24" fmla="*/ 389 w 708"/>
                <a:gd name="T25" fmla="*/ 34 h 55"/>
                <a:gd name="T26" fmla="*/ 447 w 708"/>
                <a:gd name="T27" fmla="*/ 30 h 55"/>
                <a:gd name="T28" fmla="*/ 441 w 708"/>
                <a:gd name="T29" fmla="*/ 31 h 55"/>
                <a:gd name="T30" fmla="*/ 420 w 708"/>
                <a:gd name="T31" fmla="*/ 35 h 55"/>
                <a:gd name="T32" fmla="*/ 343 w 708"/>
                <a:gd name="T33" fmla="*/ 45 h 55"/>
                <a:gd name="T34" fmla="*/ 244 w 708"/>
                <a:gd name="T35" fmla="*/ 54 h 55"/>
                <a:gd name="T36" fmla="*/ 225 w 708"/>
                <a:gd name="T37" fmla="*/ 55 h 55"/>
                <a:gd name="T38" fmla="*/ 239 w 708"/>
                <a:gd name="T39" fmla="*/ 55 h 55"/>
                <a:gd name="T40" fmla="*/ 311 w 708"/>
                <a:gd name="T41" fmla="*/ 50 h 55"/>
                <a:gd name="T42" fmla="*/ 421 w 708"/>
                <a:gd name="T43" fmla="*/ 43 h 55"/>
                <a:gd name="T44" fmla="*/ 605 w 708"/>
                <a:gd name="T45" fmla="*/ 28 h 55"/>
                <a:gd name="T46" fmla="*/ 708 w 708"/>
                <a:gd name="T47" fmla="*/ 16 h 55"/>
                <a:gd name="T48" fmla="*/ 691 w 708"/>
                <a:gd name="T49" fmla="*/ 13 h 55"/>
                <a:gd name="T50" fmla="*/ 676 w 708"/>
                <a:gd name="T51" fmla="*/ 10 h 55"/>
                <a:gd name="T52" fmla="*/ 683 w 708"/>
                <a:gd name="T53" fmla="*/ 6 h 55"/>
                <a:gd name="T54" fmla="*/ 589 w 708"/>
                <a:gd name="T55" fmla="*/ 3 h 55"/>
                <a:gd name="T56" fmla="*/ 350 w 70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8" h="55">
                  <a:moveTo>
                    <a:pt x="350" y="0"/>
                  </a:moveTo>
                  <a:cubicBezTo>
                    <a:pt x="323" y="2"/>
                    <a:pt x="295" y="5"/>
                    <a:pt x="267" y="6"/>
                  </a:cubicBezTo>
                  <a:cubicBezTo>
                    <a:pt x="222" y="8"/>
                    <a:pt x="176" y="11"/>
                    <a:pt x="131" y="15"/>
                  </a:cubicBezTo>
                  <a:cubicBezTo>
                    <a:pt x="87" y="19"/>
                    <a:pt x="44" y="23"/>
                    <a:pt x="0" y="28"/>
                  </a:cubicBezTo>
                  <a:cubicBezTo>
                    <a:pt x="4" y="28"/>
                    <a:pt x="8" y="28"/>
                    <a:pt x="12" y="28"/>
                  </a:cubicBezTo>
                  <a:cubicBezTo>
                    <a:pt x="14" y="28"/>
                    <a:pt x="16" y="28"/>
                    <a:pt x="17" y="28"/>
                  </a:cubicBezTo>
                  <a:cubicBezTo>
                    <a:pt x="60" y="28"/>
                    <a:pt x="102" y="29"/>
                    <a:pt x="144" y="30"/>
                  </a:cubicBezTo>
                  <a:cubicBezTo>
                    <a:pt x="165" y="31"/>
                    <a:pt x="186" y="32"/>
                    <a:pt x="207" y="32"/>
                  </a:cubicBezTo>
                  <a:cubicBezTo>
                    <a:pt x="207" y="32"/>
                    <a:pt x="208" y="32"/>
                    <a:pt x="209" y="32"/>
                  </a:cubicBezTo>
                  <a:cubicBezTo>
                    <a:pt x="216" y="32"/>
                    <a:pt x="223" y="32"/>
                    <a:pt x="229" y="32"/>
                  </a:cubicBezTo>
                  <a:cubicBezTo>
                    <a:pt x="244" y="32"/>
                    <a:pt x="259" y="33"/>
                    <a:pt x="274" y="34"/>
                  </a:cubicBezTo>
                  <a:cubicBezTo>
                    <a:pt x="294" y="35"/>
                    <a:pt x="314" y="36"/>
                    <a:pt x="334" y="36"/>
                  </a:cubicBezTo>
                  <a:cubicBezTo>
                    <a:pt x="353" y="36"/>
                    <a:pt x="371" y="35"/>
                    <a:pt x="389" y="34"/>
                  </a:cubicBezTo>
                  <a:cubicBezTo>
                    <a:pt x="409" y="32"/>
                    <a:pt x="428" y="30"/>
                    <a:pt x="447" y="30"/>
                  </a:cubicBezTo>
                  <a:cubicBezTo>
                    <a:pt x="445" y="30"/>
                    <a:pt x="443" y="31"/>
                    <a:pt x="441" y="31"/>
                  </a:cubicBezTo>
                  <a:cubicBezTo>
                    <a:pt x="434" y="33"/>
                    <a:pt x="427" y="34"/>
                    <a:pt x="420" y="35"/>
                  </a:cubicBezTo>
                  <a:cubicBezTo>
                    <a:pt x="394" y="39"/>
                    <a:pt x="369" y="43"/>
                    <a:pt x="343" y="45"/>
                  </a:cubicBezTo>
                  <a:cubicBezTo>
                    <a:pt x="310" y="48"/>
                    <a:pt x="278" y="52"/>
                    <a:pt x="244" y="54"/>
                  </a:cubicBezTo>
                  <a:cubicBezTo>
                    <a:pt x="238" y="55"/>
                    <a:pt x="231" y="55"/>
                    <a:pt x="225" y="55"/>
                  </a:cubicBezTo>
                  <a:cubicBezTo>
                    <a:pt x="229" y="55"/>
                    <a:pt x="234" y="55"/>
                    <a:pt x="239" y="55"/>
                  </a:cubicBezTo>
                  <a:cubicBezTo>
                    <a:pt x="263" y="53"/>
                    <a:pt x="287" y="51"/>
                    <a:pt x="311" y="50"/>
                  </a:cubicBezTo>
                  <a:cubicBezTo>
                    <a:pt x="348" y="47"/>
                    <a:pt x="384" y="45"/>
                    <a:pt x="421" y="43"/>
                  </a:cubicBezTo>
                  <a:cubicBezTo>
                    <a:pt x="483" y="39"/>
                    <a:pt x="543" y="32"/>
                    <a:pt x="605" y="28"/>
                  </a:cubicBezTo>
                  <a:cubicBezTo>
                    <a:pt x="640" y="25"/>
                    <a:pt x="674" y="20"/>
                    <a:pt x="708" y="16"/>
                  </a:cubicBezTo>
                  <a:cubicBezTo>
                    <a:pt x="702" y="15"/>
                    <a:pt x="697" y="14"/>
                    <a:pt x="691" y="13"/>
                  </a:cubicBezTo>
                  <a:cubicBezTo>
                    <a:pt x="687" y="12"/>
                    <a:pt x="677" y="11"/>
                    <a:pt x="676" y="10"/>
                  </a:cubicBezTo>
                  <a:cubicBezTo>
                    <a:pt x="674" y="8"/>
                    <a:pt x="678" y="7"/>
                    <a:pt x="683" y="6"/>
                  </a:cubicBezTo>
                  <a:cubicBezTo>
                    <a:pt x="652" y="4"/>
                    <a:pt x="620" y="4"/>
                    <a:pt x="589" y="3"/>
                  </a:cubicBezTo>
                  <a:cubicBezTo>
                    <a:pt x="509" y="1"/>
                    <a:pt x="430" y="1"/>
                    <a:pt x="3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0874C538-5780-40E6-AA42-2516CD22F6C1}"/>
                </a:ext>
              </a:extLst>
            </p:cNvPr>
            <p:cNvSpPr/>
            <p:nvPr/>
          </p:nvSpPr>
          <p:spPr bwMode="auto">
            <a:xfrm>
              <a:off x="1690688" y="541338"/>
              <a:ext cx="220663" cy="30163"/>
            </a:xfrm>
            <a:custGeom>
              <a:avLst/>
              <a:gdLst>
                <a:gd name="T0" fmla="*/ 52 w 52"/>
                <a:gd name="T1" fmla="*/ 0 h 7"/>
                <a:gd name="T2" fmla="*/ 27 w 52"/>
                <a:gd name="T3" fmla="*/ 3 h 7"/>
                <a:gd name="T4" fmla="*/ 0 w 52"/>
                <a:gd name="T5" fmla="*/ 7 h 7"/>
                <a:gd name="T6" fmla="*/ 44 w 52"/>
                <a:gd name="T7" fmla="*/ 4 h 7"/>
                <a:gd name="T8" fmla="*/ 52 w 5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">
                  <a:moveTo>
                    <a:pt x="52" y="0"/>
                  </a:moveTo>
                  <a:cubicBezTo>
                    <a:pt x="44" y="1"/>
                    <a:pt x="35" y="2"/>
                    <a:pt x="27" y="3"/>
                  </a:cubicBezTo>
                  <a:cubicBezTo>
                    <a:pt x="20" y="4"/>
                    <a:pt x="9" y="6"/>
                    <a:pt x="0" y="7"/>
                  </a:cubicBezTo>
                  <a:cubicBezTo>
                    <a:pt x="15" y="6"/>
                    <a:pt x="29" y="5"/>
                    <a:pt x="44" y="4"/>
                  </a:cubicBezTo>
                  <a:cubicBezTo>
                    <a:pt x="47" y="3"/>
                    <a:pt x="50" y="2"/>
                    <a:pt x="5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992C9088-FE38-4976-B79F-93271A6B7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455613"/>
              <a:ext cx="1984375" cy="103188"/>
            </a:xfrm>
            <a:custGeom>
              <a:avLst/>
              <a:gdLst>
                <a:gd name="T0" fmla="*/ 206 w 468"/>
                <a:gd name="T1" fmla="*/ 0 h 24"/>
                <a:gd name="T2" fmla="*/ 182 w 468"/>
                <a:gd name="T3" fmla="*/ 2 h 24"/>
                <a:gd name="T4" fmla="*/ 189 w 468"/>
                <a:gd name="T5" fmla="*/ 2 h 24"/>
                <a:gd name="T6" fmla="*/ 206 w 468"/>
                <a:gd name="T7" fmla="*/ 0 h 24"/>
                <a:gd name="T8" fmla="*/ 369 w 468"/>
                <a:gd name="T9" fmla="*/ 0 h 24"/>
                <a:gd name="T10" fmla="*/ 312 w 468"/>
                <a:gd name="T11" fmla="*/ 1 h 24"/>
                <a:gd name="T12" fmla="*/ 255 w 468"/>
                <a:gd name="T13" fmla="*/ 2 h 24"/>
                <a:gd name="T14" fmla="*/ 254 w 468"/>
                <a:gd name="T15" fmla="*/ 2 h 24"/>
                <a:gd name="T16" fmla="*/ 224 w 468"/>
                <a:gd name="T17" fmla="*/ 2 h 24"/>
                <a:gd name="T18" fmla="*/ 189 w 468"/>
                <a:gd name="T19" fmla="*/ 2 h 24"/>
                <a:gd name="T20" fmla="*/ 148 w 468"/>
                <a:gd name="T21" fmla="*/ 7 h 24"/>
                <a:gd name="T22" fmla="*/ 114 w 468"/>
                <a:gd name="T23" fmla="*/ 9 h 24"/>
                <a:gd name="T24" fmla="*/ 68 w 468"/>
                <a:gd name="T25" fmla="*/ 14 h 24"/>
                <a:gd name="T26" fmla="*/ 8 w 468"/>
                <a:gd name="T27" fmla="*/ 20 h 24"/>
                <a:gd name="T28" fmla="*/ 0 w 468"/>
                <a:gd name="T29" fmla="*/ 24 h 24"/>
                <a:gd name="T30" fmla="*/ 15 w 468"/>
                <a:gd name="T31" fmla="*/ 23 h 24"/>
                <a:gd name="T32" fmla="*/ 175 w 468"/>
                <a:gd name="T33" fmla="*/ 18 h 24"/>
                <a:gd name="T34" fmla="*/ 246 w 468"/>
                <a:gd name="T35" fmla="*/ 19 h 24"/>
                <a:gd name="T36" fmla="*/ 263 w 468"/>
                <a:gd name="T37" fmla="*/ 19 h 24"/>
                <a:gd name="T38" fmla="*/ 342 w 468"/>
                <a:gd name="T39" fmla="*/ 13 h 24"/>
                <a:gd name="T40" fmla="*/ 421 w 468"/>
                <a:gd name="T41" fmla="*/ 7 h 24"/>
                <a:gd name="T42" fmla="*/ 468 w 468"/>
                <a:gd name="T43" fmla="*/ 2 h 24"/>
                <a:gd name="T44" fmla="*/ 414 w 468"/>
                <a:gd name="T45" fmla="*/ 0 h 24"/>
                <a:gd name="T46" fmla="*/ 383 w 468"/>
                <a:gd name="T47" fmla="*/ 0 h 24"/>
                <a:gd name="T48" fmla="*/ 373 w 468"/>
                <a:gd name="T49" fmla="*/ 0 h 24"/>
                <a:gd name="T50" fmla="*/ 369 w 468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8" h="24">
                  <a:moveTo>
                    <a:pt x="206" y="0"/>
                  </a:moveTo>
                  <a:cubicBezTo>
                    <a:pt x="198" y="1"/>
                    <a:pt x="190" y="1"/>
                    <a:pt x="182" y="2"/>
                  </a:cubicBezTo>
                  <a:cubicBezTo>
                    <a:pt x="184" y="2"/>
                    <a:pt x="187" y="2"/>
                    <a:pt x="189" y="2"/>
                  </a:cubicBezTo>
                  <a:cubicBezTo>
                    <a:pt x="195" y="1"/>
                    <a:pt x="200" y="1"/>
                    <a:pt x="206" y="0"/>
                  </a:cubicBezTo>
                  <a:moveTo>
                    <a:pt x="369" y="0"/>
                  </a:moveTo>
                  <a:cubicBezTo>
                    <a:pt x="350" y="0"/>
                    <a:pt x="331" y="0"/>
                    <a:pt x="312" y="1"/>
                  </a:cubicBezTo>
                  <a:cubicBezTo>
                    <a:pt x="293" y="1"/>
                    <a:pt x="274" y="2"/>
                    <a:pt x="255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44" y="2"/>
                    <a:pt x="234" y="2"/>
                    <a:pt x="224" y="2"/>
                  </a:cubicBezTo>
                  <a:cubicBezTo>
                    <a:pt x="212" y="2"/>
                    <a:pt x="200" y="2"/>
                    <a:pt x="189" y="2"/>
                  </a:cubicBezTo>
                  <a:cubicBezTo>
                    <a:pt x="175" y="4"/>
                    <a:pt x="161" y="5"/>
                    <a:pt x="148" y="7"/>
                  </a:cubicBezTo>
                  <a:cubicBezTo>
                    <a:pt x="136" y="8"/>
                    <a:pt x="125" y="8"/>
                    <a:pt x="114" y="9"/>
                  </a:cubicBezTo>
                  <a:cubicBezTo>
                    <a:pt x="99" y="10"/>
                    <a:pt x="83" y="12"/>
                    <a:pt x="68" y="14"/>
                  </a:cubicBezTo>
                  <a:cubicBezTo>
                    <a:pt x="48" y="16"/>
                    <a:pt x="28" y="18"/>
                    <a:pt x="8" y="20"/>
                  </a:cubicBezTo>
                  <a:cubicBezTo>
                    <a:pt x="6" y="22"/>
                    <a:pt x="3" y="23"/>
                    <a:pt x="0" y="24"/>
                  </a:cubicBezTo>
                  <a:cubicBezTo>
                    <a:pt x="5" y="24"/>
                    <a:pt x="10" y="24"/>
                    <a:pt x="15" y="23"/>
                  </a:cubicBezTo>
                  <a:cubicBezTo>
                    <a:pt x="68" y="20"/>
                    <a:pt x="121" y="18"/>
                    <a:pt x="175" y="18"/>
                  </a:cubicBezTo>
                  <a:cubicBezTo>
                    <a:pt x="198" y="18"/>
                    <a:pt x="222" y="18"/>
                    <a:pt x="246" y="19"/>
                  </a:cubicBezTo>
                  <a:cubicBezTo>
                    <a:pt x="252" y="19"/>
                    <a:pt x="257" y="19"/>
                    <a:pt x="263" y="19"/>
                  </a:cubicBezTo>
                  <a:cubicBezTo>
                    <a:pt x="289" y="17"/>
                    <a:pt x="315" y="15"/>
                    <a:pt x="342" y="13"/>
                  </a:cubicBezTo>
                  <a:cubicBezTo>
                    <a:pt x="369" y="12"/>
                    <a:pt x="395" y="9"/>
                    <a:pt x="421" y="7"/>
                  </a:cubicBezTo>
                  <a:cubicBezTo>
                    <a:pt x="437" y="6"/>
                    <a:pt x="452" y="4"/>
                    <a:pt x="468" y="2"/>
                  </a:cubicBezTo>
                  <a:cubicBezTo>
                    <a:pt x="450" y="1"/>
                    <a:pt x="432" y="1"/>
                    <a:pt x="414" y="0"/>
                  </a:cubicBezTo>
                  <a:cubicBezTo>
                    <a:pt x="404" y="0"/>
                    <a:pt x="393" y="0"/>
                    <a:pt x="383" y="0"/>
                  </a:cubicBezTo>
                  <a:cubicBezTo>
                    <a:pt x="380" y="0"/>
                    <a:pt x="376" y="0"/>
                    <a:pt x="373" y="0"/>
                  </a:cubicBezTo>
                  <a:cubicBezTo>
                    <a:pt x="372" y="0"/>
                    <a:pt x="370" y="0"/>
                    <a:pt x="36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72486A99-6DC5-4644-B218-E3199152CA51}"/>
                </a:ext>
              </a:extLst>
            </p:cNvPr>
            <p:cNvSpPr/>
            <p:nvPr/>
          </p:nvSpPr>
          <p:spPr bwMode="auto">
            <a:xfrm>
              <a:off x="1639888" y="571500"/>
              <a:ext cx="50800" cy="0"/>
            </a:xfrm>
            <a:custGeom>
              <a:avLst/>
              <a:gdLst>
                <a:gd name="T0" fmla="*/ 12 w 12"/>
                <a:gd name="T1" fmla="*/ 0 w 12"/>
                <a:gd name="T2" fmla="*/ 4 w 12"/>
                <a:gd name="T3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AF7FC509-A8FC-48E0-BD70-FE07B69ED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738" y="22225"/>
              <a:ext cx="2884488" cy="85725"/>
            </a:xfrm>
            <a:custGeom>
              <a:avLst/>
              <a:gdLst>
                <a:gd name="T0" fmla="*/ 620 w 680"/>
                <a:gd name="T1" fmla="*/ 6 h 20"/>
                <a:gd name="T2" fmla="*/ 557 w 680"/>
                <a:gd name="T3" fmla="*/ 15 h 20"/>
                <a:gd name="T4" fmla="*/ 537 w 680"/>
                <a:gd name="T5" fmla="*/ 17 h 20"/>
                <a:gd name="T6" fmla="*/ 560 w 680"/>
                <a:gd name="T7" fmla="*/ 18 h 20"/>
                <a:gd name="T8" fmla="*/ 632 w 680"/>
                <a:gd name="T9" fmla="*/ 20 h 20"/>
                <a:gd name="T10" fmla="*/ 632 w 680"/>
                <a:gd name="T11" fmla="*/ 20 h 20"/>
                <a:gd name="T12" fmla="*/ 662 w 680"/>
                <a:gd name="T13" fmla="*/ 19 h 20"/>
                <a:gd name="T14" fmla="*/ 678 w 680"/>
                <a:gd name="T15" fmla="*/ 17 h 20"/>
                <a:gd name="T16" fmla="*/ 640 w 680"/>
                <a:gd name="T17" fmla="*/ 8 h 20"/>
                <a:gd name="T18" fmla="*/ 639 w 680"/>
                <a:gd name="T19" fmla="*/ 8 h 20"/>
                <a:gd name="T20" fmla="*/ 631 w 680"/>
                <a:gd name="T21" fmla="*/ 8 h 20"/>
                <a:gd name="T22" fmla="*/ 620 w 680"/>
                <a:gd name="T23" fmla="*/ 6 h 20"/>
                <a:gd name="T24" fmla="*/ 323 w 680"/>
                <a:gd name="T25" fmla="*/ 0 h 20"/>
                <a:gd name="T26" fmla="*/ 265 w 680"/>
                <a:gd name="T27" fmla="*/ 2 h 20"/>
                <a:gd name="T28" fmla="*/ 211 w 680"/>
                <a:gd name="T29" fmla="*/ 4 h 20"/>
                <a:gd name="T30" fmla="*/ 151 w 680"/>
                <a:gd name="T31" fmla="*/ 2 h 20"/>
                <a:gd name="T32" fmla="*/ 106 w 680"/>
                <a:gd name="T33" fmla="*/ 2 h 20"/>
                <a:gd name="T34" fmla="*/ 86 w 680"/>
                <a:gd name="T35" fmla="*/ 2 h 20"/>
                <a:gd name="T36" fmla="*/ 83 w 680"/>
                <a:gd name="T37" fmla="*/ 2 h 20"/>
                <a:gd name="T38" fmla="*/ 52 w 680"/>
                <a:gd name="T39" fmla="*/ 1 h 20"/>
                <a:gd name="T40" fmla="*/ 0 w 680"/>
                <a:gd name="T41" fmla="*/ 7 h 20"/>
                <a:gd name="T42" fmla="*/ 186 w 680"/>
                <a:gd name="T43" fmla="*/ 11 h 20"/>
                <a:gd name="T44" fmla="*/ 204 w 680"/>
                <a:gd name="T45" fmla="*/ 11 h 20"/>
                <a:gd name="T46" fmla="*/ 219 w 680"/>
                <a:gd name="T47" fmla="*/ 10 h 20"/>
                <a:gd name="T48" fmla="*/ 296 w 680"/>
                <a:gd name="T49" fmla="*/ 4 h 20"/>
                <a:gd name="T50" fmla="*/ 317 w 680"/>
                <a:gd name="T51" fmla="*/ 1 h 20"/>
                <a:gd name="T52" fmla="*/ 323 w 680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0" h="20">
                  <a:moveTo>
                    <a:pt x="620" y="6"/>
                  </a:moveTo>
                  <a:cubicBezTo>
                    <a:pt x="599" y="9"/>
                    <a:pt x="578" y="12"/>
                    <a:pt x="557" y="15"/>
                  </a:cubicBezTo>
                  <a:cubicBezTo>
                    <a:pt x="555" y="15"/>
                    <a:pt x="545" y="16"/>
                    <a:pt x="537" y="17"/>
                  </a:cubicBezTo>
                  <a:cubicBezTo>
                    <a:pt x="545" y="17"/>
                    <a:pt x="552" y="18"/>
                    <a:pt x="560" y="18"/>
                  </a:cubicBezTo>
                  <a:cubicBezTo>
                    <a:pt x="583" y="20"/>
                    <a:pt x="608" y="20"/>
                    <a:pt x="632" y="20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43" y="20"/>
                    <a:pt x="652" y="20"/>
                    <a:pt x="662" y="19"/>
                  </a:cubicBezTo>
                  <a:cubicBezTo>
                    <a:pt x="668" y="18"/>
                    <a:pt x="672" y="17"/>
                    <a:pt x="678" y="17"/>
                  </a:cubicBezTo>
                  <a:cubicBezTo>
                    <a:pt x="680" y="14"/>
                    <a:pt x="653" y="9"/>
                    <a:pt x="640" y="8"/>
                  </a:cubicBezTo>
                  <a:cubicBezTo>
                    <a:pt x="640" y="8"/>
                    <a:pt x="639" y="8"/>
                    <a:pt x="639" y="8"/>
                  </a:cubicBezTo>
                  <a:cubicBezTo>
                    <a:pt x="637" y="8"/>
                    <a:pt x="634" y="8"/>
                    <a:pt x="631" y="8"/>
                  </a:cubicBezTo>
                  <a:cubicBezTo>
                    <a:pt x="626" y="8"/>
                    <a:pt x="622" y="7"/>
                    <a:pt x="620" y="6"/>
                  </a:cubicBezTo>
                  <a:moveTo>
                    <a:pt x="323" y="0"/>
                  </a:moveTo>
                  <a:cubicBezTo>
                    <a:pt x="304" y="0"/>
                    <a:pt x="285" y="1"/>
                    <a:pt x="265" y="2"/>
                  </a:cubicBezTo>
                  <a:cubicBezTo>
                    <a:pt x="248" y="3"/>
                    <a:pt x="229" y="4"/>
                    <a:pt x="211" y="4"/>
                  </a:cubicBezTo>
                  <a:cubicBezTo>
                    <a:pt x="191" y="4"/>
                    <a:pt x="170" y="3"/>
                    <a:pt x="151" y="2"/>
                  </a:cubicBezTo>
                  <a:cubicBezTo>
                    <a:pt x="136" y="2"/>
                    <a:pt x="121" y="2"/>
                    <a:pt x="106" y="2"/>
                  </a:cubicBezTo>
                  <a:cubicBezTo>
                    <a:pt x="99" y="2"/>
                    <a:pt x="93" y="2"/>
                    <a:pt x="86" y="2"/>
                  </a:cubicBezTo>
                  <a:cubicBezTo>
                    <a:pt x="85" y="2"/>
                    <a:pt x="84" y="2"/>
                    <a:pt x="83" y="2"/>
                  </a:cubicBezTo>
                  <a:cubicBezTo>
                    <a:pt x="73" y="2"/>
                    <a:pt x="62" y="1"/>
                    <a:pt x="52" y="1"/>
                  </a:cubicBezTo>
                  <a:cubicBezTo>
                    <a:pt x="34" y="3"/>
                    <a:pt x="17" y="5"/>
                    <a:pt x="0" y="7"/>
                  </a:cubicBezTo>
                  <a:cubicBezTo>
                    <a:pt x="62" y="9"/>
                    <a:pt x="124" y="11"/>
                    <a:pt x="186" y="11"/>
                  </a:cubicBezTo>
                  <a:cubicBezTo>
                    <a:pt x="192" y="11"/>
                    <a:pt x="198" y="11"/>
                    <a:pt x="204" y="11"/>
                  </a:cubicBezTo>
                  <a:cubicBezTo>
                    <a:pt x="209" y="11"/>
                    <a:pt x="214" y="11"/>
                    <a:pt x="219" y="10"/>
                  </a:cubicBezTo>
                  <a:cubicBezTo>
                    <a:pt x="245" y="9"/>
                    <a:pt x="271" y="6"/>
                    <a:pt x="296" y="4"/>
                  </a:cubicBezTo>
                  <a:cubicBezTo>
                    <a:pt x="303" y="3"/>
                    <a:pt x="310" y="2"/>
                    <a:pt x="317" y="1"/>
                  </a:cubicBezTo>
                  <a:cubicBezTo>
                    <a:pt x="319" y="0"/>
                    <a:pt x="321" y="0"/>
                    <a:pt x="32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25B98DA9-60B7-4E4E-8B31-6ABBECDA2C02}"/>
                </a:ext>
              </a:extLst>
            </p:cNvPr>
            <p:cNvSpPr/>
            <p:nvPr/>
          </p:nvSpPr>
          <p:spPr bwMode="auto">
            <a:xfrm>
              <a:off x="3200401" y="-165100"/>
              <a:ext cx="2408238" cy="260350"/>
            </a:xfrm>
            <a:custGeom>
              <a:avLst/>
              <a:gdLst>
                <a:gd name="T0" fmla="*/ 511 w 568"/>
                <a:gd name="T1" fmla="*/ 0 h 61"/>
                <a:gd name="T2" fmla="*/ 287 w 568"/>
                <a:gd name="T3" fmla="*/ 22 h 61"/>
                <a:gd name="T4" fmla="*/ 150 w 568"/>
                <a:gd name="T5" fmla="*/ 31 h 61"/>
                <a:gd name="T6" fmla="*/ 35 w 568"/>
                <a:gd name="T7" fmla="*/ 42 h 61"/>
                <a:gd name="T8" fmla="*/ 0 w 568"/>
                <a:gd name="T9" fmla="*/ 45 h 61"/>
                <a:gd name="T10" fmla="*/ 31 w 568"/>
                <a:gd name="T11" fmla="*/ 46 h 61"/>
                <a:gd name="T12" fmla="*/ 34 w 568"/>
                <a:gd name="T13" fmla="*/ 46 h 61"/>
                <a:gd name="T14" fmla="*/ 54 w 568"/>
                <a:gd name="T15" fmla="*/ 46 h 61"/>
                <a:gd name="T16" fmla="*/ 99 w 568"/>
                <a:gd name="T17" fmla="*/ 46 h 61"/>
                <a:gd name="T18" fmla="*/ 159 w 568"/>
                <a:gd name="T19" fmla="*/ 48 h 61"/>
                <a:gd name="T20" fmla="*/ 213 w 568"/>
                <a:gd name="T21" fmla="*/ 46 h 61"/>
                <a:gd name="T22" fmla="*/ 271 w 568"/>
                <a:gd name="T23" fmla="*/ 44 h 61"/>
                <a:gd name="T24" fmla="*/ 265 w 568"/>
                <a:gd name="T25" fmla="*/ 45 h 61"/>
                <a:gd name="T26" fmla="*/ 244 w 568"/>
                <a:gd name="T27" fmla="*/ 48 h 61"/>
                <a:gd name="T28" fmla="*/ 167 w 568"/>
                <a:gd name="T29" fmla="*/ 54 h 61"/>
                <a:gd name="T30" fmla="*/ 152 w 568"/>
                <a:gd name="T31" fmla="*/ 55 h 61"/>
                <a:gd name="T32" fmla="*/ 391 w 568"/>
                <a:gd name="T33" fmla="*/ 58 h 61"/>
                <a:gd name="T34" fmla="*/ 485 w 568"/>
                <a:gd name="T35" fmla="*/ 61 h 61"/>
                <a:gd name="T36" fmla="*/ 505 w 568"/>
                <a:gd name="T37" fmla="*/ 59 h 61"/>
                <a:gd name="T38" fmla="*/ 568 w 568"/>
                <a:gd name="T39" fmla="*/ 50 h 61"/>
                <a:gd name="T40" fmla="*/ 567 w 568"/>
                <a:gd name="T41" fmla="*/ 49 h 61"/>
                <a:gd name="T42" fmla="*/ 567 w 568"/>
                <a:gd name="T43" fmla="*/ 49 h 61"/>
                <a:gd name="T44" fmla="*/ 522 w 568"/>
                <a:gd name="T45" fmla="*/ 43 h 61"/>
                <a:gd name="T46" fmla="*/ 456 w 568"/>
                <a:gd name="T47" fmla="*/ 33 h 61"/>
                <a:gd name="T48" fmla="*/ 372 w 568"/>
                <a:gd name="T49" fmla="*/ 22 h 61"/>
                <a:gd name="T50" fmla="*/ 357 w 568"/>
                <a:gd name="T51" fmla="*/ 18 h 61"/>
                <a:gd name="T52" fmla="*/ 434 w 568"/>
                <a:gd name="T53" fmla="*/ 12 h 61"/>
                <a:gd name="T54" fmla="*/ 487 w 568"/>
                <a:gd name="T55" fmla="*/ 6 h 61"/>
                <a:gd name="T56" fmla="*/ 514 w 568"/>
                <a:gd name="T57" fmla="*/ 1 h 61"/>
                <a:gd name="T58" fmla="*/ 511 w 568"/>
                <a:gd name="T5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8" h="61">
                  <a:moveTo>
                    <a:pt x="511" y="0"/>
                  </a:moveTo>
                  <a:cubicBezTo>
                    <a:pt x="436" y="7"/>
                    <a:pt x="362" y="16"/>
                    <a:pt x="287" y="22"/>
                  </a:cubicBezTo>
                  <a:cubicBezTo>
                    <a:pt x="241" y="25"/>
                    <a:pt x="196" y="28"/>
                    <a:pt x="150" y="31"/>
                  </a:cubicBezTo>
                  <a:cubicBezTo>
                    <a:pt x="112" y="34"/>
                    <a:pt x="74" y="39"/>
                    <a:pt x="35" y="42"/>
                  </a:cubicBezTo>
                  <a:cubicBezTo>
                    <a:pt x="23" y="42"/>
                    <a:pt x="11" y="44"/>
                    <a:pt x="0" y="45"/>
                  </a:cubicBezTo>
                  <a:cubicBezTo>
                    <a:pt x="10" y="45"/>
                    <a:pt x="21" y="46"/>
                    <a:pt x="31" y="46"/>
                  </a:cubicBezTo>
                  <a:cubicBezTo>
                    <a:pt x="32" y="46"/>
                    <a:pt x="33" y="46"/>
                    <a:pt x="34" y="46"/>
                  </a:cubicBezTo>
                  <a:cubicBezTo>
                    <a:pt x="41" y="46"/>
                    <a:pt x="47" y="46"/>
                    <a:pt x="54" y="46"/>
                  </a:cubicBezTo>
                  <a:cubicBezTo>
                    <a:pt x="69" y="46"/>
                    <a:pt x="84" y="46"/>
                    <a:pt x="99" y="46"/>
                  </a:cubicBezTo>
                  <a:cubicBezTo>
                    <a:pt x="118" y="47"/>
                    <a:pt x="139" y="48"/>
                    <a:pt x="159" y="48"/>
                  </a:cubicBezTo>
                  <a:cubicBezTo>
                    <a:pt x="177" y="48"/>
                    <a:pt x="196" y="47"/>
                    <a:pt x="213" y="46"/>
                  </a:cubicBezTo>
                  <a:cubicBezTo>
                    <a:pt x="233" y="45"/>
                    <a:pt x="252" y="44"/>
                    <a:pt x="271" y="44"/>
                  </a:cubicBezTo>
                  <a:cubicBezTo>
                    <a:pt x="269" y="44"/>
                    <a:pt x="267" y="44"/>
                    <a:pt x="265" y="45"/>
                  </a:cubicBezTo>
                  <a:cubicBezTo>
                    <a:pt x="258" y="46"/>
                    <a:pt x="251" y="47"/>
                    <a:pt x="244" y="48"/>
                  </a:cubicBezTo>
                  <a:cubicBezTo>
                    <a:pt x="219" y="50"/>
                    <a:pt x="193" y="53"/>
                    <a:pt x="167" y="54"/>
                  </a:cubicBezTo>
                  <a:cubicBezTo>
                    <a:pt x="162" y="55"/>
                    <a:pt x="157" y="55"/>
                    <a:pt x="152" y="55"/>
                  </a:cubicBezTo>
                  <a:cubicBezTo>
                    <a:pt x="232" y="56"/>
                    <a:pt x="311" y="56"/>
                    <a:pt x="391" y="58"/>
                  </a:cubicBezTo>
                  <a:cubicBezTo>
                    <a:pt x="422" y="59"/>
                    <a:pt x="454" y="59"/>
                    <a:pt x="485" y="61"/>
                  </a:cubicBezTo>
                  <a:cubicBezTo>
                    <a:pt x="493" y="60"/>
                    <a:pt x="503" y="59"/>
                    <a:pt x="505" y="59"/>
                  </a:cubicBezTo>
                  <a:cubicBezTo>
                    <a:pt x="526" y="56"/>
                    <a:pt x="547" y="53"/>
                    <a:pt x="568" y="50"/>
                  </a:cubicBezTo>
                  <a:cubicBezTo>
                    <a:pt x="568" y="50"/>
                    <a:pt x="567" y="49"/>
                    <a:pt x="567" y="49"/>
                  </a:cubicBezTo>
                  <a:cubicBezTo>
                    <a:pt x="567" y="49"/>
                    <a:pt x="567" y="49"/>
                    <a:pt x="567" y="49"/>
                  </a:cubicBezTo>
                  <a:cubicBezTo>
                    <a:pt x="552" y="47"/>
                    <a:pt x="537" y="45"/>
                    <a:pt x="522" y="43"/>
                  </a:cubicBezTo>
                  <a:cubicBezTo>
                    <a:pt x="500" y="40"/>
                    <a:pt x="479" y="36"/>
                    <a:pt x="456" y="33"/>
                  </a:cubicBezTo>
                  <a:cubicBezTo>
                    <a:pt x="429" y="29"/>
                    <a:pt x="401" y="25"/>
                    <a:pt x="372" y="22"/>
                  </a:cubicBezTo>
                  <a:cubicBezTo>
                    <a:pt x="367" y="22"/>
                    <a:pt x="358" y="21"/>
                    <a:pt x="357" y="18"/>
                  </a:cubicBezTo>
                  <a:cubicBezTo>
                    <a:pt x="383" y="16"/>
                    <a:pt x="408" y="14"/>
                    <a:pt x="434" y="12"/>
                  </a:cubicBezTo>
                  <a:cubicBezTo>
                    <a:pt x="452" y="10"/>
                    <a:pt x="470" y="9"/>
                    <a:pt x="487" y="6"/>
                  </a:cubicBezTo>
                  <a:cubicBezTo>
                    <a:pt x="491" y="6"/>
                    <a:pt x="512" y="3"/>
                    <a:pt x="514" y="1"/>
                  </a:cubicBezTo>
                  <a:cubicBezTo>
                    <a:pt x="513" y="1"/>
                    <a:pt x="512" y="1"/>
                    <a:pt x="511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A5663BFE-A3C5-4B81-9520-FF47FFBBC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6" y="107950"/>
              <a:ext cx="3562350" cy="331788"/>
            </a:xfrm>
            <a:custGeom>
              <a:avLst/>
              <a:gdLst>
                <a:gd name="T0" fmla="*/ 424 w 840"/>
                <a:gd name="T1" fmla="*/ 46 h 78"/>
                <a:gd name="T2" fmla="*/ 299 w 840"/>
                <a:gd name="T3" fmla="*/ 46 h 78"/>
                <a:gd name="T4" fmla="*/ 274 w 840"/>
                <a:gd name="T5" fmla="*/ 46 h 78"/>
                <a:gd name="T6" fmla="*/ 254 w 840"/>
                <a:gd name="T7" fmla="*/ 48 h 78"/>
                <a:gd name="T8" fmla="*/ 172 w 840"/>
                <a:gd name="T9" fmla="*/ 55 h 78"/>
                <a:gd name="T10" fmla="*/ 166 w 840"/>
                <a:gd name="T11" fmla="*/ 55 h 78"/>
                <a:gd name="T12" fmla="*/ 142 w 840"/>
                <a:gd name="T13" fmla="*/ 58 h 78"/>
                <a:gd name="T14" fmla="*/ 0 w 840"/>
                <a:gd name="T15" fmla="*/ 78 h 78"/>
                <a:gd name="T16" fmla="*/ 20 w 840"/>
                <a:gd name="T17" fmla="*/ 77 h 78"/>
                <a:gd name="T18" fmla="*/ 77 w 840"/>
                <a:gd name="T19" fmla="*/ 77 h 78"/>
                <a:gd name="T20" fmla="*/ 81 w 840"/>
                <a:gd name="T21" fmla="*/ 77 h 78"/>
                <a:gd name="T22" fmla="*/ 155 w 840"/>
                <a:gd name="T23" fmla="*/ 78 h 78"/>
                <a:gd name="T24" fmla="*/ 168 w 840"/>
                <a:gd name="T25" fmla="*/ 76 h 78"/>
                <a:gd name="T26" fmla="*/ 228 w 840"/>
                <a:gd name="T27" fmla="*/ 65 h 78"/>
                <a:gd name="T28" fmla="*/ 302 w 840"/>
                <a:gd name="T29" fmla="*/ 58 h 78"/>
                <a:gd name="T30" fmla="*/ 385 w 840"/>
                <a:gd name="T31" fmla="*/ 51 h 78"/>
                <a:gd name="T32" fmla="*/ 424 w 840"/>
                <a:gd name="T33" fmla="*/ 46 h 78"/>
                <a:gd name="T34" fmla="*/ 840 w 840"/>
                <a:gd name="T35" fmla="*/ 0 h 78"/>
                <a:gd name="T36" fmla="*/ 789 w 840"/>
                <a:gd name="T37" fmla="*/ 2 h 78"/>
                <a:gd name="T38" fmla="*/ 743 w 840"/>
                <a:gd name="T39" fmla="*/ 7 h 78"/>
                <a:gd name="T40" fmla="*/ 750 w 840"/>
                <a:gd name="T41" fmla="*/ 7 h 78"/>
                <a:gd name="T42" fmla="*/ 771 w 840"/>
                <a:gd name="T43" fmla="*/ 9 h 78"/>
                <a:gd name="T44" fmla="*/ 840 w 840"/>
                <a:gd name="T4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0" h="78">
                  <a:moveTo>
                    <a:pt x="424" y="46"/>
                  </a:moveTo>
                  <a:cubicBezTo>
                    <a:pt x="382" y="46"/>
                    <a:pt x="341" y="46"/>
                    <a:pt x="299" y="46"/>
                  </a:cubicBezTo>
                  <a:cubicBezTo>
                    <a:pt x="291" y="46"/>
                    <a:pt x="282" y="46"/>
                    <a:pt x="274" y="46"/>
                  </a:cubicBezTo>
                  <a:cubicBezTo>
                    <a:pt x="267" y="47"/>
                    <a:pt x="261" y="47"/>
                    <a:pt x="254" y="48"/>
                  </a:cubicBezTo>
                  <a:cubicBezTo>
                    <a:pt x="226" y="50"/>
                    <a:pt x="199" y="53"/>
                    <a:pt x="172" y="55"/>
                  </a:cubicBezTo>
                  <a:cubicBezTo>
                    <a:pt x="170" y="55"/>
                    <a:pt x="168" y="55"/>
                    <a:pt x="166" y="55"/>
                  </a:cubicBezTo>
                  <a:cubicBezTo>
                    <a:pt x="158" y="56"/>
                    <a:pt x="150" y="57"/>
                    <a:pt x="142" y="58"/>
                  </a:cubicBezTo>
                  <a:cubicBezTo>
                    <a:pt x="95" y="65"/>
                    <a:pt x="47" y="71"/>
                    <a:pt x="0" y="78"/>
                  </a:cubicBezTo>
                  <a:cubicBezTo>
                    <a:pt x="6" y="78"/>
                    <a:pt x="13" y="78"/>
                    <a:pt x="20" y="77"/>
                  </a:cubicBezTo>
                  <a:cubicBezTo>
                    <a:pt x="39" y="77"/>
                    <a:pt x="58" y="77"/>
                    <a:pt x="77" y="77"/>
                  </a:cubicBezTo>
                  <a:cubicBezTo>
                    <a:pt x="78" y="77"/>
                    <a:pt x="80" y="77"/>
                    <a:pt x="81" y="77"/>
                  </a:cubicBezTo>
                  <a:cubicBezTo>
                    <a:pt x="106" y="77"/>
                    <a:pt x="130" y="77"/>
                    <a:pt x="155" y="78"/>
                  </a:cubicBezTo>
                  <a:cubicBezTo>
                    <a:pt x="159" y="77"/>
                    <a:pt x="164" y="77"/>
                    <a:pt x="168" y="76"/>
                  </a:cubicBezTo>
                  <a:cubicBezTo>
                    <a:pt x="188" y="73"/>
                    <a:pt x="209" y="70"/>
                    <a:pt x="228" y="65"/>
                  </a:cubicBezTo>
                  <a:cubicBezTo>
                    <a:pt x="252" y="59"/>
                    <a:pt x="278" y="59"/>
                    <a:pt x="302" y="58"/>
                  </a:cubicBezTo>
                  <a:cubicBezTo>
                    <a:pt x="330" y="57"/>
                    <a:pt x="357" y="53"/>
                    <a:pt x="385" y="51"/>
                  </a:cubicBezTo>
                  <a:cubicBezTo>
                    <a:pt x="398" y="50"/>
                    <a:pt x="411" y="48"/>
                    <a:pt x="424" y="46"/>
                  </a:cubicBezTo>
                  <a:moveTo>
                    <a:pt x="840" y="0"/>
                  </a:moveTo>
                  <a:cubicBezTo>
                    <a:pt x="823" y="1"/>
                    <a:pt x="806" y="1"/>
                    <a:pt x="789" y="2"/>
                  </a:cubicBezTo>
                  <a:cubicBezTo>
                    <a:pt x="774" y="3"/>
                    <a:pt x="758" y="5"/>
                    <a:pt x="743" y="7"/>
                  </a:cubicBezTo>
                  <a:cubicBezTo>
                    <a:pt x="745" y="7"/>
                    <a:pt x="748" y="7"/>
                    <a:pt x="750" y="7"/>
                  </a:cubicBezTo>
                  <a:cubicBezTo>
                    <a:pt x="757" y="8"/>
                    <a:pt x="764" y="9"/>
                    <a:pt x="771" y="9"/>
                  </a:cubicBezTo>
                  <a:cubicBezTo>
                    <a:pt x="794" y="6"/>
                    <a:pt x="817" y="3"/>
                    <a:pt x="84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9B4F05AC-4694-4440-8B40-72EE41AA47C4}"/>
                </a:ext>
              </a:extLst>
            </p:cNvPr>
            <p:cNvSpPr/>
            <p:nvPr/>
          </p:nvSpPr>
          <p:spPr bwMode="auto">
            <a:xfrm>
              <a:off x="2513013" y="536575"/>
              <a:ext cx="1544638" cy="65088"/>
            </a:xfrm>
            <a:custGeom>
              <a:avLst/>
              <a:gdLst>
                <a:gd name="T0" fmla="*/ 113 w 364"/>
                <a:gd name="T1" fmla="*/ 0 h 15"/>
                <a:gd name="T2" fmla="*/ 82 w 364"/>
                <a:gd name="T3" fmla="*/ 4 h 15"/>
                <a:gd name="T4" fmla="*/ 0 w 364"/>
                <a:gd name="T5" fmla="*/ 13 h 15"/>
                <a:gd name="T6" fmla="*/ 68 w 364"/>
                <a:gd name="T7" fmla="*/ 14 h 15"/>
                <a:gd name="T8" fmla="*/ 206 w 364"/>
                <a:gd name="T9" fmla="*/ 15 h 15"/>
                <a:gd name="T10" fmla="*/ 337 w 364"/>
                <a:gd name="T11" fmla="*/ 14 h 15"/>
                <a:gd name="T12" fmla="*/ 364 w 364"/>
                <a:gd name="T13" fmla="*/ 11 h 15"/>
                <a:gd name="T14" fmla="*/ 113 w 36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15">
                  <a:moveTo>
                    <a:pt x="113" y="0"/>
                  </a:moveTo>
                  <a:cubicBezTo>
                    <a:pt x="102" y="1"/>
                    <a:pt x="92" y="2"/>
                    <a:pt x="82" y="4"/>
                  </a:cubicBezTo>
                  <a:cubicBezTo>
                    <a:pt x="55" y="7"/>
                    <a:pt x="27" y="10"/>
                    <a:pt x="0" y="13"/>
                  </a:cubicBezTo>
                  <a:cubicBezTo>
                    <a:pt x="23" y="14"/>
                    <a:pt x="46" y="14"/>
                    <a:pt x="68" y="14"/>
                  </a:cubicBezTo>
                  <a:cubicBezTo>
                    <a:pt x="114" y="15"/>
                    <a:pt x="160" y="15"/>
                    <a:pt x="206" y="15"/>
                  </a:cubicBezTo>
                  <a:cubicBezTo>
                    <a:pt x="249" y="15"/>
                    <a:pt x="293" y="15"/>
                    <a:pt x="337" y="14"/>
                  </a:cubicBezTo>
                  <a:cubicBezTo>
                    <a:pt x="346" y="13"/>
                    <a:pt x="355" y="12"/>
                    <a:pt x="364" y="11"/>
                  </a:cubicBezTo>
                  <a:cubicBezTo>
                    <a:pt x="280" y="8"/>
                    <a:pt x="196" y="3"/>
                    <a:pt x="113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DA53AD0C-6CD9-413E-B3B0-208726513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136525"/>
              <a:ext cx="2489200" cy="447675"/>
            </a:xfrm>
            <a:custGeom>
              <a:avLst/>
              <a:gdLst>
                <a:gd name="T0" fmla="*/ 455 w 587"/>
                <a:gd name="T1" fmla="*/ 77 h 105"/>
                <a:gd name="T2" fmla="*/ 408 w 587"/>
                <a:gd name="T3" fmla="*/ 81 h 105"/>
                <a:gd name="T4" fmla="*/ 364 w 587"/>
                <a:gd name="T5" fmla="*/ 83 h 105"/>
                <a:gd name="T6" fmla="*/ 316 w 587"/>
                <a:gd name="T7" fmla="*/ 81 h 105"/>
                <a:gd name="T8" fmla="*/ 280 w 587"/>
                <a:gd name="T9" fmla="*/ 79 h 105"/>
                <a:gd name="T10" fmla="*/ 264 w 587"/>
                <a:gd name="T11" fmla="*/ 80 h 105"/>
                <a:gd name="T12" fmla="*/ 262 w 587"/>
                <a:gd name="T13" fmla="*/ 80 h 105"/>
                <a:gd name="T14" fmla="*/ 212 w 587"/>
                <a:gd name="T15" fmla="*/ 77 h 105"/>
                <a:gd name="T16" fmla="*/ 205 w 587"/>
                <a:gd name="T17" fmla="*/ 77 h 105"/>
                <a:gd name="T18" fmla="*/ 158 w 587"/>
                <a:gd name="T19" fmla="*/ 82 h 105"/>
                <a:gd name="T20" fmla="*/ 79 w 587"/>
                <a:gd name="T21" fmla="*/ 88 h 105"/>
                <a:gd name="T22" fmla="*/ 0 w 587"/>
                <a:gd name="T23" fmla="*/ 94 h 105"/>
                <a:gd name="T24" fmla="*/ 251 w 587"/>
                <a:gd name="T25" fmla="*/ 105 h 105"/>
                <a:gd name="T26" fmla="*/ 292 w 587"/>
                <a:gd name="T27" fmla="*/ 101 h 105"/>
                <a:gd name="T28" fmla="*/ 371 w 587"/>
                <a:gd name="T29" fmla="*/ 92 h 105"/>
                <a:gd name="T30" fmla="*/ 433 w 587"/>
                <a:gd name="T31" fmla="*/ 82 h 105"/>
                <a:gd name="T32" fmla="*/ 450 w 587"/>
                <a:gd name="T33" fmla="*/ 78 h 105"/>
                <a:gd name="T34" fmla="*/ 455 w 587"/>
                <a:gd name="T35" fmla="*/ 77 h 105"/>
                <a:gd name="T36" fmla="*/ 120 w 587"/>
                <a:gd name="T37" fmla="*/ 75 h 105"/>
                <a:gd name="T38" fmla="*/ 151 w 587"/>
                <a:gd name="T39" fmla="*/ 75 h 105"/>
                <a:gd name="T40" fmla="*/ 120 w 587"/>
                <a:gd name="T41" fmla="*/ 75 h 105"/>
                <a:gd name="T42" fmla="*/ 559 w 587"/>
                <a:gd name="T43" fmla="*/ 0 h 105"/>
                <a:gd name="T44" fmla="*/ 456 w 587"/>
                <a:gd name="T45" fmla="*/ 12 h 105"/>
                <a:gd name="T46" fmla="*/ 272 w 587"/>
                <a:gd name="T47" fmla="*/ 27 h 105"/>
                <a:gd name="T48" fmla="*/ 162 w 587"/>
                <a:gd name="T49" fmla="*/ 34 h 105"/>
                <a:gd name="T50" fmla="*/ 90 w 587"/>
                <a:gd name="T51" fmla="*/ 39 h 105"/>
                <a:gd name="T52" fmla="*/ 115 w 587"/>
                <a:gd name="T53" fmla="*/ 39 h 105"/>
                <a:gd name="T54" fmla="*/ 240 w 587"/>
                <a:gd name="T55" fmla="*/ 39 h 105"/>
                <a:gd name="T56" fmla="*/ 283 w 587"/>
                <a:gd name="T57" fmla="*/ 34 h 105"/>
                <a:gd name="T58" fmla="*/ 376 w 587"/>
                <a:gd name="T59" fmla="*/ 23 h 105"/>
                <a:gd name="T60" fmla="*/ 485 w 587"/>
                <a:gd name="T61" fmla="*/ 14 h 105"/>
                <a:gd name="T62" fmla="*/ 587 w 587"/>
                <a:gd name="T63" fmla="*/ 2 h 105"/>
                <a:gd name="T64" fmla="*/ 566 w 587"/>
                <a:gd name="T65" fmla="*/ 0 h 105"/>
                <a:gd name="T66" fmla="*/ 559 w 587"/>
                <a:gd name="T6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7" h="105">
                  <a:moveTo>
                    <a:pt x="455" y="77"/>
                  </a:moveTo>
                  <a:cubicBezTo>
                    <a:pt x="439" y="77"/>
                    <a:pt x="424" y="79"/>
                    <a:pt x="408" y="81"/>
                  </a:cubicBezTo>
                  <a:cubicBezTo>
                    <a:pt x="394" y="82"/>
                    <a:pt x="379" y="83"/>
                    <a:pt x="364" y="83"/>
                  </a:cubicBezTo>
                  <a:cubicBezTo>
                    <a:pt x="348" y="83"/>
                    <a:pt x="332" y="82"/>
                    <a:pt x="316" y="81"/>
                  </a:cubicBezTo>
                  <a:cubicBezTo>
                    <a:pt x="304" y="80"/>
                    <a:pt x="292" y="79"/>
                    <a:pt x="280" y="79"/>
                  </a:cubicBezTo>
                  <a:cubicBezTo>
                    <a:pt x="275" y="79"/>
                    <a:pt x="269" y="79"/>
                    <a:pt x="264" y="80"/>
                  </a:cubicBezTo>
                  <a:cubicBezTo>
                    <a:pt x="263" y="80"/>
                    <a:pt x="263" y="80"/>
                    <a:pt x="262" y="80"/>
                  </a:cubicBezTo>
                  <a:cubicBezTo>
                    <a:pt x="245" y="80"/>
                    <a:pt x="228" y="78"/>
                    <a:pt x="212" y="77"/>
                  </a:cubicBezTo>
                  <a:cubicBezTo>
                    <a:pt x="209" y="77"/>
                    <a:pt x="207" y="77"/>
                    <a:pt x="205" y="77"/>
                  </a:cubicBezTo>
                  <a:cubicBezTo>
                    <a:pt x="189" y="79"/>
                    <a:pt x="174" y="81"/>
                    <a:pt x="158" y="82"/>
                  </a:cubicBezTo>
                  <a:cubicBezTo>
                    <a:pt x="132" y="84"/>
                    <a:pt x="106" y="87"/>
                    <a:pt x="79" y="88"/>
                  </a:cubicBezTo>
                  <a:cubicBezTo>
                    <a:pt x="52" y="90"/>
                    <a:pt x="26" y="92"/>
                    <a:pt x="0" y="94"/>
                  </a:cubicBezTo>
                  <a:cubicBezTo>
                    <a:pt x="83" y="97"/>
                    <a:pt x="167" y="102"/>
                    <a:pt x="251" y="105"/>
                  </a:cubicBezTo>
                  <a:cubicBezTo>
                    <a:pt x="264" y="103"/>
                    <a:pt x="278" y="102"/>
                    <a:pt x="292" y="101"/>
                  </a:cubicBezTo>
                  <a:cubicBezTo>
                    <a:pt x="319" y="99"/>
                    <a:pt x="345" y="95"/>
                    <a:pt x="371" y="92"/>
                  </a:cubicBezTo>
                  <a:cubicBezTo>
                    <a:pt x="392" y="90"/>
                    <a:pt x="413" y="86"/>
                    <a:pt x="433" y="82"/>
                  </a:cubicBezTo>
                  <a:cubicBezTo>
                    <a:pt x="439" y="81"/>
                    <a:pt x="444" y="80"/>
                    <a:pt x="450" y="78"/>
                  </a:cubicBezTo>
                  <a:cubicBezTo>
                    <a:pt x="452" y="78"/>
                    <a:pt x="453" y="77"/>
                    <a:pt x="455" y="77"/>
                  </a:cubicBezTo>
                  <a:moveTo>
                    <a:pt x="120" y="75"/>
                  </a:moveTo>
                  <a:cubicBezTo>
                    <a:pt x="130" y="75"/>
                    <a:pt x="141" y="75"/>
                    <a:pt x="151" y="75"/>
                  </a:cubicBezTo>
                  <a:cubicBezTo>
                    <a:pt x="141" y="75"/>
                    <a:pt x="130" y="75"/>
                    <a:pt x="120" y="75"/>
                  </a:cubicBezTo>
                  <a:moveTo>
                    <a:pt x="559" y="0"/>
                  </a:moveTo>
                  <a:cubicBezTo>
                    <a:pt x="525" y="4"/>
                    <a:pt x="491" y="9"/>
                    <a:pt x="456" y="12"/>
                  </a:cubicBezTo>
                  <a:cubicBezTo>
                    <a:pt x="394" y="16"/>
                    <a:pt x="334" y="23"/>
                    <a:pt x="272" y="27"/>
                  </a:cubicBezTo>
                  <a:cubicBezTo>
                    <a:pt x="235" y="29"/>
                    <a:pt x="199" y="31"/>
                    <a:pt x="162" y="34"/>
                  </a:cubicBezTo>
                  <a:cubicBezTo>
                    <a:pt x="138" y="35"/>
                    <a:pt x="114" y="37"/>
                    <a:pt x="90" y="39"/>
                  </a:cubicBezTo>
                  <a:cubicBezTo>
                    <a:pt x="98" y="39"/>
                    <a:pt x="107" y="39"/>
                    <a:pt x="115" y="39"/>
                  </a:cubicBezTo>
                  <a:cubicBezTo>
                    <a:pt x="157" y="39"/>
                    <a:pt x="198" y="39"/>
                    <a:pt x="240" y="39"/>
                  </a:cubicBezTo>
                  <a:cubicBezTo>
                    <a:pt x="254" y="37"/>
                    <a:pt x="269" y="35"/>
                    <a:pt x="283" y="34"/>
                  </a:cubicBezTo>
                  <a:cubicBezTo>
                    <a:pt x="314" y="31"/>
                    <a:pt x="345" y="26"/>
                    <a:pt x="376" y="23"/>
                  </a:cubicBezTo>
                  <a:cubicBezTo>
                    <a:pt x="412" y="20"/>
                    <a:pt x="449" y="17"/>
                    <a:pt x="485" y="14"/>
                  </a:cubicBezTo>
                  <a:cubicBezTo>
                    <a:pt x="519" y="11"/>
                    <a:pt x="553" y="6"/>
                    <a:pt x="587" y="2"/>
                  </a:cubicBezTo>
                  <a:cubicBezTo>
                    <a:pt x="580" y="2"/>
                    <a:pt x="573" y="1"/>
                    <a:pt x="566" y="0"/>
                  </a:cubicBezTo>
                  <a:cubicBezTo>
                    <a:pt x="564" y="0"/>
                    <a:pt x="561" y="0"/>
                    <a:pt x="559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C2975F49-AC3E-4567-9925-409B9AE82354}"/>
                </a:ext>
              </a:extLst>
            </p:cNvPr>
            <p:cNvSpPr/>
            <p:nvPr/>
          </p:nvSpPr>
          <p:spPr bwMode="auto">
            <a:xfrm>
              <a:off x="952501" y="196850"/>
              <a:ext cx="504825" cy="30163"/>
            </a:xfrm>
            <a:custGeom>
              <a:avLst/>
              <a:gdLst>
                <a:gd name="T0" fmla="*/ 119 w 119"/>
                <a:gd name="T1" fmla="*/ 0 h 7"/>
                <a:gd name="T2" fmla="*/ 103 w 119"/>
                <a:gd name="T3" fmla="*/ 0 h 7"/>
                <a:gd name="T4" fmla="*/ 68 w 119"/>
                <a:gd name="T5" fmla="*/ 2 h 7"/>
                <a:gd name="T6" fmla="*/ 58 w 119"/>
                <a:gd name="T7" fmla="*/ 3 h 7"/>
                <a:gd name="T8" fmla="*/ 52 w 119"/>
                <a:gd name="T9" fmla="*/ 2 h 7"/>
                <a:gd name="T10" fmla="*/ 53 w 119"/>
                <a:gd name="T11" fmla="*/ 1 h 7"/>
                <a:gd name="T12" fmla="*/ 24 w 119"/>
                <a:gd name="T13" fmla="*/ 2 h 7"/>
                <a:gd name="T14" fmla="*/ 6 w 119"/>
                <a:gd name="T15" fmla="*/ 5 h 7"/>
                <a:gd name="T16" fmla="*/ 0 w 119"/>
                <a:gd name="T17" fmla="*/ 7 h 7"/>
                <a:gd name="T18" fmla="*/ 68 w 119"/>
                <a:gd name="T19" fmla="*/ 5 h 7"/>
                <a:gd name="T20" fmla="*/ 119 w 11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">
                  <a:moveTo>
                    <a:pt x="119" y="0"/>
                  </a:moveTo>
                  <a:cubicBezTo>
                    <a:pt x="114" y="0"/>
                    <a:pt x="108" y="0"/>
                    <a:pt x="103" y="0"/>
                  </a:cubicBezTo>
                  <a:cubicBezTo>
                    <a:pt x="91" y="1"/>
                    <a:pt x="79" y="2"/>
                    <a:pt x="68" y="2"/>
                  </a:cubicBezTo>
                  <a:cubicBezTo>
                    <a:pt x="65" y="2"/>
                    <a:pt x="61" y="3"/>
                    <a:pt x="58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52" y="1"/>
                    <a:pt x="52" y="1"/>
                    <a:pt x="53" y="1"/>
                  </a:cubicBezTo>
                  <a:cubicBezTo>
                    <a:pt x="43" y="1"/>
                    <a:pt x="34" y="2"/>
                    <a:pt x="24" y="2"/>
                  </a:cubicBezTo>
                  <a:cubicBezTo>
                    <a:pt x="17" y="3"/>
                    <a:pt x="13" y="4"/>
                    <a:pt x="6" y="5"/>
                  </a:cubicBezTo>
                  <a:cubicBezTo>
                    <a:pt x="4" y="6"/>
                    <a:pt x="3" y="7"/>
                    <a:pt x="0" y="7"/>
                  </a:cubicBezTo>
                  <a:cubicBezTo>
                    <a:pt x="23" y="7"/>
                    <a:pt x="45" y="6"/>
                    <a:pt x="68" y="5"/>
                  </a:cubicBezTo>
                  <a:cubicBezTo>
                    <a:pt x="85" y="3"/>
                    <a:pt x="102" y="2"/>
                    <a:pt x="119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50C5780E-60DC-4FE6-B66E-EC6F58AEA59C}"/>
                </a:ext>
              </a:extLst>
            </p:cNvPr>
            <p:cNvSpPr/>
            <p:nvPr/>
          </p:nvSpPr>
          <p:spPr bwMode="auto">
            <a:xfrm>
              <a:off x="1173163" y="196850"/>
              <a:ext cx="215900" cy="12700"/>
            </a:xfrm>
            <a:custGeom>
              <a:avLst/>
              <a:gdLst>
                <a:gd name="T0" fmla="*/ 51 w 51"/>
                <a:gd name="T1" fmla="*/ 0 h 3"/>
                <a:gd name="T2" fmla="*/ 39 w 51"/>
                <a:gd name="T3" fmla="*/ 0 h 3"/>
                <a:gd name="T4" fmla="*/ 1 w 51"/>
                <a:gd name="T5" fmla="*/ 1 h 3"/>
                <a:gd name="T6" fmla="*/ 0 w 51"/>
                <a:gd name="T7" fmla="*/ 2 h 3"/>
                <a:gd name="T8" fmla="*/ 6 w 51"/>
                <a:gd name="T9" fmla="*/ 3 h 3"/>
                <a:gd name="T10" fmla="*/ 16 w 51"/>
                <a:gd name="T11" fmla="*/ 2 h 3"/>
                <a:gd name="T12" fmla="*/ 51 w 5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">
                  <a:moveTo>
                    <a:pt x="51" y="0"/>
                  </a:moveTo>
                  <a:cubicBezTo>
                    <a:pt x="47" y="0"/>
                    <a:pt x="43" y="0"/>
                    <a:pt x="39" y="0"/>
                  </a:cubicBezTo>
                  <a:cubicBezTo>
                    <a:pt x="26" y="0"/>
                    <a:pt x="13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3"/>
                    <a:pt x="4" y="3"/>
                    <a:pt x="6" y="3"/>
                  </a:cubicBezTo>
                  <a:cubicBezTo>
                    <a:pt x="9" y="3"/>
                    <a:pt x="13" y="2"/>
                    <a:pt x="16" y="2"/>
                  </a:cubicBezTo>
                  <a:cubicBezTo>
                    <a:pt x="27" y="2"/>
                    <a:pt x="39" y="1"/>
                    <a:pt x="51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4D96FC1-EE63-4ACF-81C7-5D4790D928AA}"/>
                </a:ext>
              </a:extLst>
            </p:cNvPr>
            <p:cNvSpPr/>
            <p:nvPr/>
          </p:nvSpPr>
          <p:spPr bwMode="auto">
            <a:xfrm>
              <a:off x="944563" y="227013"/>
              <a:ext cx="7938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0E775747-9331-4FD0-9804-16FF024A4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438" y="430213"/>
              <a:ext cx="687388" cy="174625"/>
            </a:xfrm>
            <a:custGeom>
              <a:avLst/>
              <a:gdLst>
                <a:gd name="T0" fmla="*/ 0 w 162"/>
                <a:gd name="T1" fmla="*/ 41 h 41"/>
                <a:gd name="T2" fmla="*/ 0 w 162"/>
                <a:gd name="T3" fmla="*/ 41 h 41"/>
                <a:gd name="T4" fmla="*/ 0 w 162"/>
                <a:gd name="T5" fmla="*/ 41 h 41"/>
                <a:gd name="T6" fmla="*/ 0 w 162"/>
                <a:gd name="T7" fmla="*/ 41 h 41"/>
                <a:gd name="T8" fmla="*/ 138 w 162"/>
                <a:gd name="T9" fmla="*/ 0 h 41"/>
                <a:gd name="T10" fmla="*/ 127 w 162"/>
                <a:gd name="T11" fmla="*/ 3 h 41"/>
                <a:gd name="T12" fmla="*/ 156 w 162"/>
                <a:gd name="T13" fmla="*/ 9 h 41"/>
                <a:gd name="T14" fmla="*/ 162 w 162"/>
                <a:gd name="T15" fmla="*/ 5 h 41"/>
                <a:gd name="T16" fmla="*/ 138 w 162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41"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138" y="0"/>
                  </a:moveTo>
                  <a:cubicBezTo>
                    <a:pt x="134" y="1"/>
                    <a:pt x="130" y="2"/>
                    <a:pt x="127" y="3"/>
                  </a:cubicBezTo>
                  <a:cubicBezTo>
                    <a:pt x="136" y="5"/>
                    <a:pt x="146" y="7"/>
                    <a:pt x="156" y="9"/>
                  </a:cubicBezTo>
                  <a:cubicBezTo>
                    <a:pt x="159" y="8"/>
                    <a:pt x="161" y="7"/>
                    <a:pt x="162" y="5"/>
                  </a:cubicBezTo>
                  <a:cubicBezTo>
                    <a:pt x="158" y="2"/>
                    <a:pt x="148" y="1"/>
                    <a:pt x="138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id="{3FC91A5D-1634-4823-8B61-D948983FECBF}"/>
                </a:ext>
              </a:extLst>
            </p:cNvPr>
            <p:cNvSpPr/>
            <p:nvPr/>
          </p:nvSpPr>
          <p:spPr bwMode="auto">
            <a:xfrm>
              <a:off x="5613401" y="442913"/>
              <a:ext cx="708025" cy="161925"/>
            </a:xfrm>
            <a:custGeom>
              <a:avLst/>
              <a:gdLst>
                <a:gd name="T0" fmla="*/ 138 w 167"/>
                <a:gd name="T1" fmla="*/ 0 h 38"/>
                <a:gd name="T2" fmla="*/ 117 w 167"/>
                <a:gd name="T3" fmla="*/ 4 h 38"/>
                <a:gd name="T4" fmla="*/ 25 w 167"/>
                <a:gd name="T5" fmla="*/ 27 h 38"/>
                <a:gd name="T6" fmla="*/ 3 w 167"/>
                <a:gd name="T7" fmla="*/ 35 h 38"/>
                <a:gd name="T8" fmla="*/ 11 w 167"/>
                <a:gd name="T9" fmla="*/ 38 h 38"/>
                <a:gd name="T10" fmla="*/ 11 w 167"/>
                <a:gd name="T11" fmla="*/ 38 h 38"/>
                <a:gd name="T12" fmla="*/ 74 w 167"/>
                <a:gd name="T13" fmla="*/ 28 h 38"/>
                <a:gd name="T14" fmla="*/ 140 w 167"/>
                <a:gd name="T15" fmla="*/ 14 h 38"/>
                <a:gd name="T16" fmla="*/ 167 w 167"/>
                <a:gd name="T17" fmla="*/ 6 h 38"/>
                <a:gd name="T18" fmla="*/ 138 w 16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38">
                  <a:moveTo>
                    <a:pt x="138" y="0"/>
                  </a:moveTo>
                  <a:cubicBezTo>
                    <a:pt x="131" y="1"/>
                    <a:pt x="124" y="2"/>
                    <a:pt x="117" y="4"/>
                  </a:cubicBezTo>
                  <a:cubicBezTo>
                    <a:pt x="87" y="11"/>
                    <a:pt x="56" y="19"/>
                    <a:pt x="25" y="27"/>
                  </a:cubicBezTo>
                  <a:cubicBezTo>
                    <a:pt x="23" y="27"/>
                    <a:pt x="0" y="29"/>
                    <a:pt x="3" y="35"/>
                  </a:cubicBezTo>
                  <a:cubicBezTo>
                    <a:pt x="4" y="36"/>
                    <a:pt x="8" y="37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32" y="35"/>
                    <a:pt x="53" y="31"/>
                    <a:pt x="74" y="28"/>
                  </a:cubicBezTo>
                  <a:cubicBezTo>
                    <a:pt x="96" y="24"/>
                    <a:pt x="119" y="20"/>
                    <a:pt x="140" y="14"/>
                  </a:cubicBezTo>
                  <a:cubicBezTo>
                    <a:pt x="143" y="14"/>
                    <a:pt x="159" y="10"/>
                    <a:pt x="167" y="6"/>
                  </a:cubicBezTo>
                  <a:cubicBezTo>
                    <a:pt x="157" y="4"/>
                    <a:pt x="147" y="2"/>
                    <a:pt x="13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0" name="Freeform 129">
              <a:extLst>
                <a:ext uri="{FF2B5EF4-FFF2-40B4-BE49-F238E27FC236}">
                  <a16:creationId xmlns:a16="http://schemas.microsoft.com/office/drawing/2014/main" id="{5A7AED89-C307-4F14-81FA-E7EAB0F34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1401" y="617538"/>
              <a:ext cx="958850" cy="357188"/>
            </a:xfrm>
            <a:custGeom>
              <a:avLst/>
              <a:gdLst>
                <a:gd name="T0" fmla="*/ 226 w 226"/>
                <a:gd name="T1" fmla="*/ 68 h 84"/>
                <a:gd name="T2" fmla="*/ 155 w 226"/>
                <a:gd name="T3" fmla="*/ 79 h 84"/>
                <a:gd name="T4" fmla="*/ 128 w 226"/>
                <a:gd name="T5" fmla="*/ 84 h 84"/>
                <a:gd name="T6" fmla="*/ 169 w 226"/>
                <a:gd name="T7" fmla="*/ 81 h 84"/>
                <a:gd name="T8" fmla="*/ 173 w 226"/>
                <a:gd name="T9" fmla="*/ 81 h 84"/>
                <a:gd name="T10" fmla="*/ 226 w 226"/>
                <a:gd name="T11" fmla="*/ 68 h 84"/>
                <a:gd name="T12" fmla="*/ 58 w 226"/>
                <a:gd name="T13" fmla="*/ 0 h 84"/>
                <a:gd name="T14" fmla="*/ 26 w 226"/>
                <a:gd name="T15" fmla="*/ 4 h 84"/>
                <a:gd name="T16" fmla="*/ 0 w 226"/>
                <a:gd name="T17" fmla="*/ 10 h 84"/>
                <a:gd name="T18" fmla="*/ 58 w 22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84">
                  <a:moveTo>
                    <a:pt x="226" y="68"/>
                  </a:moveTo>
                  <a:cubicBezTo>
                    <a:pt x="203" y="72"/>
                    <a:pt x="179" y="75"/>
                    <a:pt x="155" y="79"/>
                  </a:cubicBezTo>
                  <a:cubicBezTo>
                    <a:pt x="149" y="80"/>
                    <a:pt x="138" y="83"/>
                    <a:pt x="128" y="84"/>
                  </a:cubicBezTo>
                  <a:cubicBezTo>
                    <a:pt x="142" y="84"/>
                    <a:pt x="155" y="83"/>
                    <a:pt x="169" y="81"/>
                  </a:cubicBezTo>
                  <a:cubicBezTo>
                    <a:pt x="170" y="81"/>
                    <a:pt x="172" y="81"/>
                    <a:pt x="173" y="81"/>
                  </a:cubicBezTo>
                  <a:cubicBezTo>
                    <a:pt x="190" y="77"/>
                    <a:pt x="210" y="73"/>
                    <a:pt x="226" y="68"/>
                  </a:cubicBezTo>
                  <a:moveTo>
                    <a:pt x="58" y="0"/>
                  </a:moveTo>
                  <a:cubicBezTo>
                    <a:pt x="47" y="1"/>
                    <a:pt x="37" y="3"/>
                    <a:pt x="26" y="4"/>
                  </a:cubicBezTo>
                  <a:cubicBezTo>
                    <a:pt x="19" y="5"/>
                    <a:pt x="6" y="6"/>
                    <a:pt x="0" y="10"/>
                  </a:cubicBezTo>
                  <a:cubicBezTo>
                    <a:pt x="20" y="7"/>
                    <a:pt x="39" y="4"/>
                    <a:pt x="58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AD52390A-D3D1-4667-AF05-47F77C2E4116}"/>
                </a:ext>
              </a:extLst>
            </p:cNvPr>
            <p:cNvSpPr/>
            <p:nvPr/>
          </p:nvSpPr>
          <p:spPr bwMode="auto">
            <a:xfrm>
              <a:off x="1758951" y="762000"/>
              <a:ext cx="1246188" cy="200025"/>
            </a:xfrm>
            <a:custGeom>
              <a:avLst/>
              <a:gdLst>
                <a:gd name="T0" fmla="*/ 294 w 294"/>
                <a:gd name="T1" fmla="*/ 0 h 47"/>
                <a:gd name="T2" fmla="*/ 225 w 294"/>
                <a:gd name="T3" fmla="*/ 10 h 47"/>
                <a:gd name="T4" fmla="*/ 72 w 294"/>
                <a:gd name="T5" fmla="*/ 32 h 47"/>
                <a:gd name="T6" fmla="*/ 57 w 294"/>
                <a:gd name="T7" fmla="*/ 34 h 47"/>
                <a:gd name="T8" fmla="*/ 4 w 294"/>
                <a:gd name="T9" fmla="*/ 47 h 47"/>
                <a:gd name="T10" fmla="*/ 0 w 294"/>
                <a:gd name="T11" fmla="*/ 47 h 47"/>
                <a:gd name="T12" fmla="*/ 19 w 294"/>
                <a:gd name="T13" fmla="*/ 46 h 47"/>
                <a:gd name="T14" fmla="*/ 128 w 294"/>
                <a:gd name="T15" fmla="*/ 39 h 47"/>
                <a:gd name="T16" fmla="*/ 142 w 294"/>
                <a:gd name="T17" fmla="*/ 37 h 47"/>
                <a:gd name="T18" fmla="*/ 159 w 294"/>
                <a:gd name="T19" fmla="*/ 33 h 47"/>
                <a:gd name="T20" fmla="*/ 184 w 294"/>
                <a:gd name="T21" fmla="*/ 29 h 47"/>
                <a:gd name="T22" fmla="*/ 252 w 294"/>
                <a:gd name="T23" fmla="*/ 10 h 47"/>
                <a:gd name="T24" fmla="*/ 294 w 294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47">
                  <a:moveTo>
                    <a:pt x="294" y="0"/>
                  </a:moveTo>
                  <a:cubicBezTo>
                    <a:pt x="271" y="3"/>
                    <a:pt x="248" y="7"/>
                    <a:pt x="225" y="10"/>
                  </a:cubicBezTo>
                  <a:cubicBezTo>
                    <a:pt x="174" y="17"/>
                    <a:pt x="122" y="24"/>
                    <a:pt x="72" y="32"/>
                  </a:cubicBezTo>
                  <a:cubicBezTo>
                    <a:pt x="67" y="33"/>
                    <a:pt x="62" y="33"/>
                    <a:pt x="57" y="34"/>
                  </a:cubicBezTo>
                  <a:cubicBezTo>
                    <a:pt x="41" y="39"/>
                    <a:pt x="21" y="43"/>
                    <a:pt x="4" y="47"/>
                  </a:cubicBezTo>
                  <a:cubicBezTo>
                    <a:pt x="3" y="47"/>
                    <a:pt x="1" y="47"/>
                    <a:pt x="0" y="47"/>
                  </a:cubicBezTo>
                  <a:cubicBezTo>
                    <a:pt x="6" y="47"/>
                    <a:pt x="12" y="46"/>
                    <a:pt x="19" y="46"/>
                  </a:cubicBezTo>
                  <a:cubicBezTo>
                    <a:pt x="55" y="42"/>
                    <a:pt x="92" y="40"/>
                    <a:pt x="128" y="39"/>
                  </a:cubicBezTo>
                  <a:cubicBezTo>
                    <a:pt x="133" y="38"/>
                    <a:pt x="137" y="37"/>
                    <a:pt x="142" y="37"/>
                  </a:cubicBezTo>
                  <a:cubicBezTo>
                    <a:pt x="147" y="35"/>
                    <a:pt x="154" y="34"/>
                    <a:pt x="159" y="33"/>
                  </a:cubicBezTo>
                  <a:cubicBezTo>
                    <a:pt x="167" y="32"/>
                    <a:pt x="176" y="30"/>
                    <a:pt x="184" y="29"/>
                  </a:cubicBezTo>
                  <a:cubicBezTo>
                    <a:pt x="207" y="23"/>
                    <a:pt x="229" y="15"/>
                    <a:pt x="252" y="10"/>
                  </a:cubicBezTo>
                  <a:cubicBezTo>
                    <a:pt x="266" y="6"/>
                    <a:pt x="280" y="3"/>
                    <a:pt x="29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2" name="Freeform 131">
              <a:extLst>
                <a:ext uri="{FF2B5EF4-FFF2-40B4-BE49-F238E27FC236}">
                  <a16:creationId xmlns:a16="http://schemas.microsoft.com/office/drawing/2014/main" id="{0F606ED4-9123-4945-82E8-F3E81483D8ED}"/>
                </a:ext>
              </a:extLst>
            </p:cNvPr>
            <p:cNvSpPr/>
            <p:nvPr/>
          </p:nvSpPr>
          <p:spPr bwMode="auto">
            <a:xfrm>
              <a:off x="2301876" y="919163"/>
              <a:ext cx="58738" cy="9525"/>
            </a:xfrm>
            <a:custGeom>
              <a:avLst/>
              <a:gdLst>
                <a:gd name="T0" fmla="*/ 14 w 14"/>
                <a:gd name="T1" fmla="*/ 0 h 2"/>
                <a:gd name="T2" fmla="*/ 0 w 14"/>
                <a:gd name="T3" fmla="*/ 2 h 2"/>
                <a:gd name="T4" fmla="*/ 10 w 14"/>
                <a:gd name="T5" fmla="*/ 1 h 2"/>
                <a:gd name="T6" fmla="*/ 14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14" y="0"/>
                  </a:moveTo>
                  <a:cubicBezTo>
                    <a:pt x="9" y="0"/>
                    <a:pt x="5" y="1"/>
                    <a:pt x="0" y="2"/>
                  </a:cubicBezTo>
                  <a:cubicBezTo>
                    <a:pt x="4" y="2"/>
                    <a:pt x="7" y="1"/>
                    <a:pt x="10" y="1"/>
                  </a:cubicBezTo>
                  <a:cubicBezTo>
                    <a:pt x="11" y="1"/>
                    <a:pt x="13" y="0"/>
                    <a:pt x="14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3" name="Freeform 132">
              <a:extLst>
                <a:ext uri="{FF2B5EF4-FFF2-40B4-BE49-F238E27FC236}">
                  <a16:creationId xmlns:a16="http://schemas.microsoft.com/office/drawing/2014/main" id="{C37E1EDB-9930-439A-B0DA-AA67CD0BC39C}"/>
                </a:ext>
              </a:extLst>
            </p:cNvPr>
            <p:cNvSpPr/>
            <p:nvPr/>
          </p:nvSpPr>
          <p:spPr bwMode="auto">
            <a:xfrm>
              <a:off x="6567488" y="962025"/>
              <a:ext cx="373063" cy="136525"/>
            </a:xfrm>
            <a:custGeom>
              <a:avLst/>
              <a:gdLst>
                <a:gd name="T0" fmla="*/ 2 w 88"/>
                <a:gd name="T1" fmla="*/ 0 h 32"/>
                <a:gd name="T2" fmla="*/ 21 w 88"/>
                <a:gd name="T3" fmla="*/ 32 h 32"/>
                <a:gd name="T4" fmla="*/ 29 w 88"/>
                <a:gd name="T5" fmla="*/ 32 h 32"/>
                <a:gd name="T6" fmla="*/ 30 w 88"/>
                <a:gd name="T7" fmla="*/ 32 h 32"/>
                <a:gd name="T8" fmla="*/ 67 w 88"/>
                <a:gd name="T9" fmla="*/ 28 h 32"/>
                <a:gd name="T10" fmla="*/ 86 w 88"/>
                <a:gd name="T11" fmla="*/ 25 h 32"/>
                <a:gd name="T12" fmla="*/ 69 w 88"/>
                <a:gd name="T13" fmla="*/ 12 h 32"/>
                <a:gd name="T14" fmla="*/ 32 w 88"/>
                <a:gd name="T15" fmla="*/ 25 h 32"/>
                <a:gd name="T16" fmla="*/ 29 w 88"/>
                <a:gd name="T17" fmla="*/ 25 h 32"/>
                <a:gd name="T18" fmla="*/ 2 w 8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2">
                  <a:moveTo>
                    <a:pt x="2" y="0"/>
                  </a:moveTo>
                  <a:cubicBezTo>
                    <a:pt x="0" y="11"/>
                    <a:pt x="9" y="23"/>
                    <a:pt x="21" y="32"/>
                  </a:cubicBezTo>
                  <a:cubicBezTo>
                    <a:pt x="24" y="32"/>
                    <a:pt x="26" y="32"/>
                    <a:pt x="29" y="32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43" y="32"/>
                    <a:pt x="54" y="31"/>
                    <a:pt x="67" y="28"/>
                  </a:cubicBezTo>
                  <a:cubicBezTo>
                    <a:pt x="73" y="27"/>
                    <a:pt x="79" y="25"/>
                    <a:pt x="86" y="25"/>
                  </a:cubicBezTo>
                  <a:cubicBezTo>
                    <a:pt x="88" y="21"/>
                    <a:pt x="79" y="16"/>
                    <a:pt x="69" y="12"/>
                  </a:cubicBezTo>
                  <a:cubicBezTo>
                    <a:pt x="64" y="19"/>
                    <a:pt x="46" y="25"/>
                    <a:pt x="32" y="25"/>
                  </a:cubicBezTo>
                  <a:cubicBezTo>
                    <a:pt x="31" y="25"/>
                    <a:pt x="30" y="25"/>
                    <a:pt x="29" y="25"/>
                  </a:cubicBezTo>
                  <a:cubicBezTo>
                    <a:pt x="8" y="23"/>
                    <a:pt x="6" y="9"/>
                    <a:pt x="2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4" name="Freeform 133">
              <a:extLst>
                <a:ext uri="{FF2B5EF4-FFF2-40B4-BE49-F238E27FC236}">
                  <a16:creationId xmlns:a16="http://schemas.microsoft.com/office/drawing/2014/main" id="{635E8D91-6CFF-46DE-BFF5-D7F7590BC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6338" y="835025"/>
              <a:ext cx="4413250" cy="263525"/>
            </a:xfrm>
            <a:custGeom>
              <a:avLst/>
              <a:gdLst>
                <a:gd name="T0" fmla="*/ 104 w 1041"/>
                <a:gd name="T1" fmla="*/ 5 h 62"/>
                <a:gd name="T2" fmla="*/ 56 w 1041"/>
                <a:gd name="T3" fmla="*/ 7 h 62"/>
                <a:gd name="T4" fmla="*/ 22 w 1041"/>
                <a:gd name="T5" fmla="*/ 12 h 62"/>
                <a:gd name="T6" fmla="*/ 0 w 1041"/>
                <a:gd name="T7" fmla="*/ 17 h 62"/>
                <a:gd name="T8" fmla="*/ 78 w 1041"/>
                <a:gd name="T9" fmla="*/ 8 h 62"/>
                <a:gd name="T10" fmla="*/ 104 w 1041"/>
                <a:gd name="T11" fmla="*/ 5 h 62"/>
                <a:gd name="T12" fmla="*/ 894 w 1041"/>
                <a:gd name="T13" fmla="*/ 0 h 62"/>
                <a:gd name="T14" fmla="*/ 824 w 1041"/>
                <a:gd name="T15" fmla="*/ 15 h 62"/>
                <a:gd name="T16" fmla="*/ 839 w 1041"/>
                <a:gd name="T17" fmla="*/ 25 h 62"/>
                <a:gd name="T18" fmla="*/ 922 w 1041"/>
                <a:gd name="T19" fmla="*/ 49 h 62"/>
                <a:gd name="T20" fmla="*/ 954 w 1041"/>
                <a:gd name="T21" fmla="*/ 61 h 62"/>
                <a:gd name="T22" fmla="*/ 993 w 1041"/>
                <a:gd name="T23" fmla="*/ 62 h 62"/>
                <a:gd name="T24" fmla="*/ 974 w 1041"/>
                <a:gd name="T25" fmla="*/ 30 h 62"/>
                <a:gd name="T26" fmla="*/ 1001 w 1041"/>
                <a:gd name="T27" fmla="*/ 55 h 62"/>
                <a:gd name="T28" fmla="*/ 1004 w 1041"/>
                <a:gd name="T29" fmla="*/ 55 h 62"/>
                <a:gd name="T30" fmla="*/ 1041 w 1041"/>
                <a:gd name="T31" fmla="*/ 42 h 62"/>
                <a:gd name="T32" fmla="*/ 1005 w 1041"/>
                <a:gd name="T33" fmla="*/ 30 h 62"/>
                <a:gd name="T34" fmla="*/ 930 w 1041"/>
                <a:gd name="T35" fmla="*/ 12 h 62"/>
                <a:gd name="T36" fmla="*/ 894 w 1041"/>
                <a:gd name="T3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1" h="62">
                  <a:moveTo>
                    <a:pt x="104" y="5"/>
                  </a:moveTo>
                  <a:cubicBezTo>
                    <a:pt x="88" y="5"/>
                    <a:pt x="72" y="6"/>
                    <a:pt x="56" y="7"/>
                  </a:cubicBezTo>
                  <a:cubicBezTo>
                    <a:pt x="44" y="9"/>
                    <a:pt x="33" y="10"/>
                    <a:pt x="22" y="12"/>
                  </a:cubicBezTo>
                  <a:cubicBezTo>
                    <a:pt x="15" y="14"/>
                    <a:pt x="8" y="16"/>
                    <a:pt x="0" y="17"/>
                  </a:cubicBezTo>
                  <a:cubicBezTo>
                    <a:pt x="26" y="14"/>
                    <a:pt x="52" y="11"/>
                    <a:pt x="78" y="8"/>
                  </a:cubicBezTo>
                  <a:cubicBezTo>
                    <a:pt x="87" y="7"/>
                    <a:pt x="95" y="6"/>
                    <a:pt x="104" y="5"/>
                  </a:cubicBezTo>
                  <a:moveTo>
                    <a:pt x="894" y="0"/>
                  </a:moveTo>
                  <a:cubicBezTo>
                    <a:pt x="870" y="5"/>
                    <a:pt x="847" y="10"/>
                    <a:pt x="824" y="15"/>
                  </a:cubicBezTo>
                  <a:cubicBezTo>
                    <a:pt x="825" y="21"/>
                    <a:pt x="834" y="23"/>
                    <a:pt x="839" y="25"/>
                  </a:cubicBezTo>
                  <a:cubicBezTo>
                    <a:pt x="867" y="32"/>
                    <a:pt x="895" y="40"/>
                    <a:pt x="922" y="49"/>
                  </a:cubicBezTo>
                  <a:cubicBezTo>
                    <a:pt x="933" y="53"/>
                    <a:pt x="943" y="57"/>
                    <a:pt x="954" y="61"/>
                  </a:cubicBezTo>
                  <a:cubicBezTo>
                    <a:pt x="967" y="62"/>
                    <a:pt x="980" y="62"/>
                    <a:pt x="993" y="62"/>
                  </a:cubicBezTo>
                  <a:cubicBezTo>
                    <a:pt x="981" y="53"/>
                    <a:pt x="972" y="41"/>
                    <a:pt x="974" y="30"/>
                  </a:cubicBezTo>
                  <a:cubicBezTo>
                    <a:pt x="978" y="39"/>
                    <a:pt x="980" y="53"/>
                    <a:pt x="1001" y="55"/>
                  </a:cubicBezTo>
                  <a:cubicBezTo>
                    <a:pt x="1002" y="55"/>
                    <a:pt x="1003" y="55"/>
                    <a:pt x="1004" y="55"/>
                  </a:cubicBezTo>
                  <a:cubicBezTo>
                    <a:pt x="1018" y="55"/>
                    <a:pt x="1036" y="49"/>
                    <a:pt x="1041" y="42"/>
                  </a:cubicBezTo>
                  <a:cubicBezTo>
                    <a:pt x="1027" y="36"/>
                    <a:pt x="1009" y="31"/>
                    <a:pt x="1005" y="30"/>
                  </a:cubicBezTo>
                  <a:cubicBezTo>
                    <a:pt x="980" y="23"/>
                    <a:pt x="954" y="19"/>
                    <a:pt x="930" y="12"/>
                  </a:cubicBezTo>
                  <a:cubicBezTo>
                    <a:pt x="918" y="8"/>
                    <a:pt x="906" y="4"/>
                    <a:pt x="894" y="0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8604A813-74BC-4424-A63D-A66371C9638D}"/>
                </a:ext>
              </a:extLst>
            </p:cNvPr>
            <p:cNvSpPr/>
            <p:nvPr/>
          </p:nvSpPr>
          <p:spPr bwMode="auto">
            <a:xfrm>
              <a:off x="2357438" y="855663"/>
              <a:ext cx="2938463" cy="111125"/>
            </a:xfrm>
            <a:custGeom>
              <a:avLst/>
              <a:gdLst>
                <a:gd name="T0" fmla="*/ 141 w 693"/>
                <a:gd name="T1" fmla="*/ 0 h 26"/>
                <a:gd name="T2" fmla="*/ 125 w 693"/>
                <a:gd name="T3" fmla="*/ 0 h 26"/>
                <a:gd name="T4" fmla="*/ 99 w 693"/>
                <a:gd name="T5" fmla="*/ 3 h 26"/>
                <a:gd name="T6" fmla="*/ 21 w 693"/>
                <a:gd name="T7" fmla="*/ 12 h 26"/>
                <a:gd name="T8" fmla="*/ 0 w 693"/>
                <a:gd name="T9" fmla="*/ 16 h 26"/>
                <a:gd name="T10" fmla="*/ 38 w 693"/>
                <a:gd name="T11" fmla="*/ 16 h 26"/>
                <a:gd name="T12" fmla="*/ 110 w 693"/>
                <a:gd name="T13" fmla="*/ 17 h 26"/>
                <a:gd name="T14" fmla="*/ 263 w 693"/>
                <a:gd name="T15" fmla="*/ 26 h 26"/>
                <a:gd name="T16" fmla="*/ 336 w 693"/>
                <a:gd name="T17" fmla="*/ 23 h 26"/>
                <a:gd name="T18" fmla="*/ 522 w 693"/>
                <a:gd name="T19" fmla="*/ 14 h 26"/>
                <a:gd name="T20" fmla="*/ 668 w 693"/>
                <a:gd name="T21" fmla="*/ 5 h 26"/>
                <a:gd name="T22" fmla="*/ 674 w 693"/>
                <a:gd name="T23" fmla="*/ 4 h 26"/>
                <a:gd name="T24" fmla="*/ 693 w 693"/>
                <a:gd name="T25" fmla="*/ 0 h 26"/>
                <a:gd name="T26" fmla="*/ 440 w 693"/>
                <a:gd name="T27" fmla="*/ 3 h 26"/>
                <a:gd name="T28" fmla="*/ 330 w 693"/>
                <a:gd name="T29" fmla="*/ 2 h 26"/>
                <a:gd name="T30" fmla="*/ 186 w 693"/>
                <a:gd name="T31" fmla="*/ 0 h 26"/>
                <a:gd name="T32" fmla="*/ 141 w 693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3" h="26">
                  <a:moveTo>
                    <a:pt x="141" y="0"/>
                  </a:moveTo>
                  <a:cubicBezTo>
                    <a:pt x="136" y="0"/>
                    <a:pt x="130" y="0"/>
                    <a:pt x="125" y="0"/>
                  </a:cubicBezTo>
                  <a:cubicBezTo>
                    <a:pt x="116" y="1"/>
                    <a:pt x="108" y="2"/>
                    <a:pt x="99" y="3"/>
                  </a:cubicBezTo>
                  <a:cubicBezTo>
                    <a:pt x="73" y="6"/>
                    <a:pt x="47" y="9"/>
                    <a:pt x="21" y="12"/>
                  </a:cubicBezTo>
                  <a:cubicBezTo>
                    <a:pt x="14" y="14"/>
                    <a:pt x="7" y="15"/>
                    <a:pt x="0" y="16"/>
                  </a:cubicBezTo>
                  <a:cubicBezTo>
                    <a:pt x="13" y="16"/>
                    <a:pt x="25" y="16"/>
                    <a:pt x="38" y="16"/>
                  </a:cubicBezTo>
                  <a:cubicBezTo>
                    <a:pt x="62" y="16"/>
                    <a:pt x="86" y="16"/>
                    <a:pt x="110" y="17"/>
                  </a:cubicBezTo>
                  <a:cubicBezTo>
                    <a:pt x="161" y="19"/>
                    <a:pt x="212" y="22"/>
                    <a:pt x="263" y="26"/>
                  </a:cubicBezTo>
                  <a:cubicBezTo>
                    <a:pt x="287" y="25"/>
                    <a:pt x="311" y="24"/>
                    <a:pt x="336" y="23"/>
                  </a:cubicBezTo>
                  <a:cubicBezTo>
                    <a:pt x="398" y="21"/>
                    <a:pt x="460" y="17"/>
                    <a:pt x="522" y="14"/>
                  </a:cubicBezTo>
                  <a:cubicBezTo>
                    <a:pt x="571" y="12"/>
                    <a:pt x="619" y="7"/>
                    <a:pt x="668" y="5"/>
                  </a:cubicBezTo>
                  <a:cubicBezTo>
                    <a:pt x="670" y="5"/>
                    <a:pt x="672" y="4"/>
                    <a:pt x="674" y="4"/>
                  </a:cubicBezTo>
                  <a:cubicBezTo>
                    <a:pt x="680" y="3"/>
                    <a:pt x="687" y="1"/>
                    <a:pt x="693" y="0"/>
                  </a:cubicBezTo>
                  <a:cubicBezTo>
                    <a:pt x="609" y="2"/>
                    <a:pt x="524" y="3"/>
                    <a:pt x="440" y="3"/>
                  </a:cubicBezTo>
                  <a:cubicBezTo>
                    <a:pt x="403" y="3"/>
                    <a:pt x="367" y="3"/>
                    <a:pt x="330" y="2"/>
                  </a:cubicBezTo>
                  <a:cubicBezTo>
                    <a:pt x="282" y="2"/>
                    <a:pt x="234" y="0"/>
                    <a:pt x="186" y="0"/>
                  </a:cubicBezTo>
                  <a:cubicBezTo>
                    <a:pt x="171" y="0"/>
                    <a:pt x="156" y="0"/>
                    <a:pt x="141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ABC85816-E95E-41AF-806B-47B977CE3BE6}"/>
                </a:ext>
              </a:extLst>
            </p:cNvPr>
            <p:cNvSpPr/>
            <p:nvPr/>
          </p:nvSpPr>
          <p:spPr bwMode="auto">
            <a:xfrm>
              <a:off x="3471863" y="877888"/>
              <a:ext cx="1717675" cy="122238"/>
            </a:xfrm>
            <a:custGeom>
              <a:avLst/>
              <a:gdLst>
                <a:gd name="T0" fmla="*/ 405 w 405"/>
                <a:gd name="T1" fmla="*/ 0 h 29"/>
                <a:gd name="T2" fmla="*/ 259 w 405"/>
                <a:gd name="T3" fmla="*/ 9 h 29"/>
                <a:gd name="T4" fmla="*/ 73 w 405"/>
                <a:gd name="T5" fmla="*/ 18 h 29"/>
                <a:gd name="T6" fmla="*/ 0 w 405"/>
                <a:gd name="T7" fmla="*/ 21 h 29"/>
                <a:gd name="T8" fmla="*/ 143 w 405"/>
                <a:gd name="T9" fmla="*/ 29 h 29"/>
                <a:gd name="T10" fmla="*/ 152 w 405"/>
                <a:gd name="T11" fmla="*/ 28 h 29"/>
                <a:gd name="T12" fmla="*/ 355 w 405"/>
                <a:gd name="T13" fmla="*/ 4 h 29"/>
                <a:gd name="T14" fmla="*/ 405 w 405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28">
                  <a:moveTo>
                    <a:pt x="405" y="0"/>
                  </a:moveTo>
                  <a:cubicBezTo>
                    <a:pt x="356" y="2"/>
                    <a:pt x="308" y="7"/>
                    <a:pt x="259" y="9"/>
                  </a:cubicBezTo>
                  <a:cubicBezTo>
                    <a:pt x="197" y="12"/>
                    <a:pt x="135" y="16"/>
                    <a:pt x="73" y="18"/>
                  </a:cubicBezTo>
                  <a:cubicBezTo>
                    <a:pt x="48" y="19"/>
                    <a:pt x="24" y="20"/>
                    <a:pt x="0" y="21"/>
                  </a:cubicBezTo>
                  <a:cubicBezTo>
                    <a:pt x="48" y="24"/>
                    <a:pt x="95" y="27"/>
                    <a:pt x="143" y="29"/>
                  </a:cubicBezTo>
                  <a:cubicBezTo>
                    <a:pt x="146" y="29"/>
                    <a:pt x="149" y="28"/>
                    <a:pt x="152" y="28"/>
                  </a:cubicBezTo>
                  <a:cubicBezTo>
                    <a:pt x="219" y="17"/>
                    <a:pt x="287" y="11"/>
                    <a:pt x="355" y="4"/>
                  </a:cubicBezTo>
                  <a:cubicBezTo>
                    <a:pt x="371" y="3"/>
                    <a:pt x="389" y="2"/>
                    <a:pt x="40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7" name="Freeform 136">
              <a:extLst>
                <a:ext uri="{FF2B5EF4-FFF2-40B4-BE49-F238E27FC236}">
                  <a16:creationId xmlns:a16="http://schemas.microsoft.com/office/drawing/2014/main" id="{5ECAD934-3F55-4427-A91A-6617FDE1B7CC}"/>
                </a:ext>
              </a:extLst>
            </p:cNvPr>
            <p:cNvSpPr/>
            <p:nvPr/>
          </p:nvSpPr>
          <p:spPr bwMode="auto">
            <a:xfrm>
              <a:off x="1538288" y="974725"/>
              <a:ext cx="46038" cy="4763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0 h 1"/>
                <a:gd name="T4" fmla="*/ 3 w 11"/>
                <a:gd name="T5" fmla="*/ 1 h 1"/>
                <a:gd name="T6" fmla="*/ 11 w 1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6" y="1"/>
                    <a:pt x="8" y="0"/>
                    <a:pt x="11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8" name="Freeform 137">
              <a:extLst>
                <a:ext uri="{FF2B5EF4-FFF2-40B4-BE49-F238E27FC236}">
                  <a16:creationId xmlns:a16="http://schemas.microsoft.com/office/drawing/2014/main" id="{242CBEA8-A714-490E-879C-78558796E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39688"/>
              <a:ext cx="3952875" cy="1054100"/>
            </a:xfrm>
            <a:custGeom>
              <a:avLst/>
              <a:gdLst>
                <a:gd name="T0" fmla="*/ 437 w 932"/>
                <a:gd name="T1" fmla="*/ 159 h 248"/>
                <a:gd name="T2" fmla="*/ 184 w 932"/>
                <a:gd name="T3" fmla="*/ 161 h 248"/>
                <a:gd name="T4" fmla="*/ 174 w 932"/>
                <a:gd name="T5" fmla="*/ 161 h 248"/>
                <a:gd name="T6" fmla="*/ 168 w 932"/>
                <a:gd name="T7" fmla="*/ 162 h 248"/>
                <a:gd name="T8" fmla="*/ 110 w 932"/>
                <a:gd name="T9" fmla="*/ 170 h 248"/>
                <a:gd name="T10" fmla="*/ 68 w 932"/>
                <a:gd name="T11" fmla="*/ 180 h 248"/>
                <a:gd name="T12" fmla="*/ 0 w 932"/>
                <a:gd name="T13" fmla="*/ 199 h 248"/>
                <a:gd name="T14" fmla="*/ 34 w 932"/>
                <a:gd name="T15" fmla="*/ 194 h 248"/>
                <a:gd name="T16" fmla="*/ 82 w 932"/>
                <a:gd name="T17" fmla="*/ 192 h 248"/>
                <a:gd name="T18" fmla="*/ 159 w 932"/>
                <a:gd name="T19" fmla="*/ 182 h 248"/>
                <a:gd name="T20" fmla="*/ 362 w 932"/>
                <a:gd name="T21" fmla="*/ 166 h 248"/>
                <a:gd name="T22" fmla="*/ 418 w 932"/>
                <a:gd name="T23" fmla="*/ 162 h 248"/>
                <a:gd name="T24" fmla="*/ 437 w 932"/>
                <a:gd name="T25" fmla="*/ 159 h 248"/>
                <a:gd name="T26" fmla="*/ 714 w 932"/>
                <a:gd name="T27" fmla="*/ 146 h 248"/>
                <a:gd name="T28" fmla="*/ 665 w 932"/>
                <a:gd name="T29" fmla="*/ 155 h 248"/>
                <a:gd name="T30" fmla="*/ 589 w 932"/>
                <a:gd name="T31" fmla="*/ 166 h 248"/>
                <a:gd name="T32" fmla="*/ 604 w 932"/>
                <a:gd name="T33" fmla="*/ 173 h 248"/>
                <a:gd name="T34" fmla="*/ 687 w 932"/>
                <a:gd name="T35" fmla="*/ 190 h 248"/>
                <a:gd name="T36" fmla="*/ 708 w 932"/>
                <a:gd name="T37" fmla="*/ 195 h 248"/>
                <a:gd name="T38" fmla="*/ 713 w 932"/>
                <a:gd name="T39" fmla="*/ 195 h 248"/>
                <a:gd name="T40" fmla="*/ 745 w 932"/>
                <a:gd name="T41" fmla="*/ 199 h 248"/>
                <a:gd name="T42" fmla="*/ 742 w 932"/>
                <a:gd name="T43" fmla="*/ 205 h 248"/>
                <a:gd name="T44" fmla="*/ 752 w 932"/>
                <a:gd name="T45" fmla="*/ 208 h 248"/>
                <a:gd name="T46" fmla="*/ 812 w 932"/>
                <a:gd name="T47" fmla="*/ 221 h 248"/>
                <a:gd name="T48" fmla="*/ 855 w 932"/>
                <a:gd name="T49" fmla="*/ 238 h 248"/>
                <a:gd name="T50" fmla="*/ 844 w 932"/>
                <a:gd name="T51" fmla="*/ 240 h 248"/>
                <a:gd name="T52" fmla="*/ 890 w 932"/>
                <a:gd name="T53" fmla="*/ 245 h 248"/>
                <a:gd name="T54" fmla="*/ 932 w 932"/>
                <a:gd name="T55" fmla="*/ 248 h 248"/>
                <a:gd name="T56" fmla="*/ 900 w 932"/>
                <a:gd name="T57" fmla="*/ 236 h 248"/>
                <a:gd name="T58" fmla="*/ 817 w 932"/>
                <a:gd name="T59" fmla="*/ 212 h 248"/>
                <a:gd name="T60" fmla="*/ 802 w 932"/>
                <a:gd name="T61" fmla="*/ 202 h 248"/>
                <a:gd name="T62" fmla="*/ 872 w 932"/>
                <a:gd name="T63" fmla="*/ 187 h 248"/>
                <a:gd name="T64" fmla="*/ 827 w 932"/>
                <a:gd name="T65" fmla="*/ 173 h 248"/>
                <a:gd name="T66" fmla="*/ 723 w 932"/>
                <a:gd name="T67" fmla="*/ 149 h 248"/>
                <a:gd name="T68" fmla="*/ 714 w 932"/>
                <a:gd name="T69" fmla="*/ 146 h 248"/>
                <a:gd name="T70" fmla="*/ 684 w 932"/>
                <a:gd name="T71" fmla="*/ 132 h 248"/>
                <a:gd name="T72" fmla="*/ 708 w 932"/>
                <a:gd name="T73" fmla="*/ 133 h 248"/>
                <a:gd name="T74" fmla="*/ 733 w 932"/>
                <a:gd name="T75" fmla="*/ 134 h 248"/>
                <a:gd name="T76" fmla="*/ 736 w 932"/>
                <a:gd name="T77" fmla="*/ 133 h 248"/>
                <a:gd name="T78" fmla="*/ 736 w 932"/>
                <a:gd name="T79" fmla="*/ 133 h 248"/>
                <a:gd name="T80" fmla="*/ 684 w 932"/>
                <a:gd name="T81" fmla="*/ 132 h 248"/>
                <a:gd name="T82" fmla="*/ 78 w 932"/>
                <a:gd name="T83" fmla="*/ 94 h 248"/>
                <a:gd name="T84" fmla="*/ 50 w 932"/>
                <a:gd name="T85" fmla="*/ 98 h 248"/>
                <a:gd name="T86" fmla="*/ 64 w 932"/>
                <a:gd name="T87" fmla="*/ 96 h 248"/>
                <a:gd name="T88" fmla="*/ 87 w 932"/>
                <a:gd name="T89" fmla="*/ 94 h 248"/>
                <a:gd name="T90" fmla="*/ 78 w 932"/>
                <a:gd name="T91" fmla="*/ 94 h 248"/>
                <a:gd name="T92" fmla="*/ 848 w 932"/>
                <a:gd name="T93" fmla="*/ 92 h 248"/>
                <a:gd name="T94" fmla="*/ 863 w 932"/>
                <a:gd name="T95" fmla="*/ 95 h 248"/>
                <a:gd name="T96" fmla="*/ 874 w 932"/>
                <a:gd name="T97" fmla="*/ 92 h 248"/>
                <a:gd name="T98" fmla="*/ 853 w 932"/>
                <a:gd name="T99" fmla="*/ 92 h 248"/>
                <a:gd name="T100" fmla="*/ 848 w 932"/>
                <a:gd name="T101" fmla="*/ 92 h 248"/>
                <a:gd name="T102" fmla="*/ 870 w 932"/>
                <a:gd name="T103" fmla="*/ 0 h 248"/>
                <a:gd name="T104" fmla="*/ 868 w 932"/>
                <a:gd name="T105" fmla="*/ 0 h 248"/>
                <a:gd name="T106" fmla="*/ 776 w 932"/>
                <a:gd name="T107" fmla="*/ 15 h 248"/>
                <a:gd name="T108" fmla="*/ 763 w 932"/>
                <a:gd name="T109" fmla="*/ 16 h 248"/>
                <a:gd name="T110" fmla="*/ 795 w 932"/>
                <a:gd name="T111" fmla="*/ 16 h 248"/>
                <a:gd name="T112" fmla="*/ 826 w 932"/>
                <a:gd name="T113" fmla="*/ 23 h 248"/>
                <a:gd name="T114" fmla="*/ 829 w 932"/>
                <a:gd name="T115" fmla="*/ 24 h 248"/>
                <a:gd name="T116" fmla="*/ 867 w 932"/>
                <a:gd name="T117" fmla="*/ 18 h 248"/>
                <a:gd name="T118" fmla="*/ 910 w 932"/>
                <a:gd name="T119" fmla="*/ 9 h 248"/>
                <a:gd name="T120" fmla="*/ 932 w 932"/>
                <a:gd name="T121" fmla="*/ 5 h 248"/>
                <a:gd name="T122" fmla="*/ 909 w 932"/>
                <a:gd name="T123" fmla="*/ 1 h 248"/>
                <a:gd name="T124" fmla="*/ 870 w 932"/>
                <a:gd name="T1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2" h="248">
                  <a:moveTo>
                    <a:pt x="437" y="159"/>
                  </a:moveTo>
                  <a:cubicBezTo>
                    <a:pt x="353" y="160"/>
                    <a:pt x="268" y="161"/>
                    <a:pt x="184" y="161"/>
                  </a:cubicBezTo>
                  <a:cubicBezTo>
                    <a:pt x="181" y="161"/>
                    <a:pt x="177" y="161"/>
                    <a:pt x="174" y="161"/>
                  </a:cubicBezTo>
                  <a:cubicBezTo>
                    <a:pt x="172" y="161"/>
                    <a:pt x="170" y="161"/>
                    <a:pt x="168" y="162"/>
                  </a:cubicBezTo>
                  <a:cubicBezTo>
                    <a:pt x="149" y="164"/>
                    <a:pt x="129" y="167"/>
                    <a:pt x="110" y="170"/>
                  </a:cubicBezTo>
                  <a:cubicBezTo>
                    <a:pt x="96" y="173"/>
                    <a:pt x="82" y="176"/>
                    <a:pt x="68" y="180"/>
                  </a:cubicBezTo>
                  <a:cubicBezTo>
                    <a:pt x="45" y="185"/>
                    <a:pt x="23" y="193"/>
                    <a:pt x="0" y="199"/>
                  </a:cubicBezTo>
                  <a:cubicBezTo>
                    <a:pt x="11" y="197"/>
                    <a:pt x="22" y="196"/>
                    <a:pt x="34" y="194"/>
                  </a:cubicBezTo>
                  <a:cubicBezTo>
                    <a:pt x="50" y="193"/>
                    <a:pt x="66" y="192"/>
                    <a:pt x="82" y="192"/>
                  </a:cubicBezTo>
                  <a:cubicBezTo>
                    <a:pt x="107" y="188"/>
                    <a:pt x="133" y="185"/>
                    <a:pt x="159" y="182"/>
                  </a:cubicBezTo>
                  <a:cubicBezTo>
                    <a:pt x="226" y="174"/>
                    <a:pt x="294" y="170"/>
                    <a:pt x="362" y="166"/>
                  </a:cubicBezTo>
                  <a:cubicBezTo>
                    <a:pt x="380" y="164"/>
                    <a:pt x="400" y="164"/>
                    <a:pt x="418" y="162"/>
                  </a:cubicBezTo>
                  <a:cubicBezTo>
                    <a:pt x="424" y="161"/>
                    <a:pt x="431" y="159"/>
                    <a:pt x="437" y="159"/>
                  </a:cubicBezTo>
                  <a:moveTo>
                    <a:pt x="714" y="146"/>
                  </a:moveTo>
                  <a:cubicBezTo>
                    <a:pt x="698" y="150"/>
                    <a:pt x="681" y="152"/>
                    <a:pt x="665" y="155"/>
                  </a:cubicBezTo>
                  <a:cubicBezTo>
                    <a:pt x="639" y="158"/>
                    <a:pt x="614" y="162"/>
                    <a:pt x="589" y="166"/>
                  </a:cubicBezTo>
                  <a:cubicBezTo>
                    <a:pt x="590" y="170"/>
                    <a:pt x="599" y="172"/>
                    <a:pt x="604" y="173"/>
                  </a:cubicBezTo>
                  <a:cubicBezTo>
                    <a:pt x="632" y="178"/>
                    <a:pt x="660" y="184"/>
                    <a:pt x="687" y="190"/>
                  </a:cubicBezTo>
                  <a:cubicBezTo>
                    <a:pt x="694" y="192"/>
                    <a:pt x="701" y="194"/>
                    <a:pt x="708" y="195"/>
                  </a:cubicBezTo>
                  <a:cubicBezTo>
                    <a:pt x="709" y="195"/>
                    <a:pt x="711" y="195"/>
                    <a:pt x="713" y="195"/>
                  </a:cubicBezTo>
                  <a:cubicBezTo>
                    <a:pt x="721" y="197"/>
                    <a:pt x="734" y="198"/>
                    <a:pt x="745" y="199"/>
                  </a:cubicBezTo>
                  <a:cubicBezTo>
                    <a:pt x="755" y="201"/>
                    <a:pt x="748" y="204"/>
                    <a:pt x="742" y="205"/>
                  </a:cubicBezTo>
                  <a:cubicBezTo>
                    <a:pt x="745" y="206"/>
                    <a:pt x="748" y="207"/>
                    <a:pt x="752" y="208"/>
                  </a:cubicBezTo>
                  <a:cubicBezTo>
                    <a:pt x="771" y="213"/>
                    <a:pt x="792" y="216"/>
                    <a:pt x="812" y="221"/>
                  </a:cubicBezTo>
                  <a:cubicBezTo>
                    <a:pt x="818" y="222"/>
                    <a:pt x="857" y="232"/>
                    <a:pt x="855" y="238"/>
                  </a:cubicBezTo>
                  <a:cubicBezTo>
                    <a:pt x="851" y="238"/>
                    <a:pt x="848" y="239"/>
                    <a:pt x="844" y="240"/>
                  </a:cubicBezTo>
                  <a:cubicBezTo>
                    <a:pt x="860" y="241"/>
                    <a:pt x="875" y="242"/>
                    <a:pt x="890" y="245"/>
                  </a:cubicBezTo>
                  <a:cubicBezTo>
                    <a:pt x="904" y="247"/>
                    <a:pt x="918" y="248"/>
                    <a:pt x="932" y="248"/>
                  </a:cubicBezTo>
                  <a:cubicBezTo>
                    <a:pt x="921" y="244"/>
                    <a:pt x="911" y="240"/>
                    <a:pt x="900" y="236"/>
                  </a:cubicBezTo>
                  <a:cubicBezTo>
                    <a:pt x="873" y="227"/>
                    <a:pt x="845" y="219"/>
                    <a:pt x="817" y="212"/>
                  </a:cubicBezTo>
                  <a:cubicBezTo>
                    <a:pt x="812" y="210"/>
                    <a:pt x="803" y="208"/>
                    <a:pt x="802" y="202"/>
                  </a:cubicBezTo>
                  <a:cubicBezTo>
                    <a:pt x="825" y="197"/>
                    <a:pt x="848" y="192"/>
                    <a:pt x="872" y="187"/>
                  </a:cubicBezTo>
                  <a:cubicBezTo>
                    <a:pt x="857" y="182"/>
                    <a:pt x="842" y="177"/>
                    <a:pt x="827" y="173"/>
                  </a:cubicBezTo>
                  <a:cubicBezTo>
                    <a:pt x="793" y="164"/>
                    <a:pt x="758" y="156"/>
                    <a:pt x="723" y="149"/>
                  </a:cubicBezTo>
                  <a:cubicBezTo>
                    <a:pt x="721" y="148"/>
                    <a:pt x="717" y="147"/>
                    <a:pt x="714" y="146"/>
                  </a:cubicBezTo>
                  <a:moveTo>
                    <a:pt x="684" y="132"/>
                  </a:moveTo>
                  <a:cubicBezTo>
                    <a:pt x="692" y="132"/>
                    <a:pt x="700" y="133"/>
                    <a:pt x="708" y="133"/>
                  </a:cubicBezTo>
                  <a:cubicBezTo>
                    <a:pt x="712" y="133"/>
                    <a:pt x="724" y="133"/>
                    <a:pt x="733" y="134"/>
                  </a:cubicBezTo>
                  <a:cubicBezTo>
                    <a:pt x="734" y="134"/>
                    <a:pt x="735" y="133"/>
                    <a:pt x="736" y="133"/>
                  </a:cubicBezTo>
                  <a:cubicBezTo>
                    <a:pt x="736" y="133"/>
                    <a:pt x="736" y="133"/>
                    <a:pt x="736" y="133"/>
                  </a:cubicBezTo>
                  <a:cubicBezTo>
                    <a:pt x="719" y="133"/>
                    <a:pt x="701" y="132"/>
                    <a:pt x="684" y="132"/>
                  </a:cubicBezTo>
                  <a:moveTo>
                    <a:pt x="78" y="94"/>
                  </a:moveTo>
                  <a:cubicBezTo>
                    <a:pt x="69" y="95"/>
                    <a:pt x="60" y="96"/>
                    <a:pt x="50" y="98"/>
                  </a:cubicBezTo>
                  <a:cubicBezTo>
                    <a:pt x="55" y="97"/>
                    <a:pt x="60" y="97"/>
                    <a:pt x="64" y="96"/>
                  </a:cubicBezTo>
                  <a:cubicBezTo>
                    <a:pt x="72" y="96"/>
                    <a:pt x="79" y="95"/>
                    <a:pt x="87" y="94"/>
                  </a:cubicBezTo>
                  <a:cubicBezTo>
                    <a:pt x="84" y="94"/>
                    <a:pt x="81" y="94"/>
                    <a:pt x="78" y="94"/>
                  </a:cubicBezTo>
                  <a:moveTo>
                    <a:pt x="848" y="92"/>
                  </a:moveTo>
                  <a:cubicBezTo>
                    <a:pt x="853" y="93"/>
                    <a:pt x="858" y="94"/>
                    <a:pt x="863" y="95"/>
                  </a:cubicBezTo>
                  <a:cubicBezTo>
                    <a:pt x="866" y="94"/>
                    <a:pt x="870" y="93"/>
                    <a:pt x="874" y="92"/>
                  </a:cubicBezTo>
                  <a:cubicBezTo>
                    <a:pt x="866" y="92"/>
                    <a:pt x="857" y="92"/>
                    <a:pt x="853" y="92"/>
                  </a:cubicBezTo>
                  <a:cubicBezTo>
                    <a:pt x="851" y="92"/>
                    <a:pt x="849" y="92"/>
                    <a:pt x="848" y="92"/>
                  </a:cubicBezTo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837" y="6"/>
                    <a:pt x="807" y="12"/>
                    <a:pt x="776" y="15"/>
                  </a:cubicBezTo>
                  <a:cubicBezTo>
                    <a:pt x="772" y="16"/>
                    <a:pt x="768" y="16"/>
                    <a:pt x="763" y="16"/>
                  </a:cubicBezTo>
                  <a:cubicBezTo>
                    <a:pt x="774" y="16"/>
                    <a:pt x="784" y="16"/>
                    <a:pt x="795" y="16"/>
                  </a:cubicBezTo>
                  <a:cubicBezTo>
                    <a:pt x="803" y="20"/>
                    <a:pt x="816" y="21"/>
                    <a:pt x="826" y="23"/>
                  </a:cubicBezTo>
                  <a:cubicBezTo>
                    <a:pt x="828" y="23"/>
                    <a:pt x="829" y="24"/>
                    <a:pt x="829" y="24"/>
                  </a:cubicBezTo>
                  <a:cubicBezTo>
                    <a:pt x="842" y="22"/>
                    <a:pt x="854" y="20"/>
                    <a:pt x="867" y="18"/>
                  </a:cubicBezTo>
                  <a:cubicBezTo>
                    <a:pt x="881" y="15"/>
                    <a:pt x="896" y="12"/>
                    <a:pt x="910" y="9"/>
                  </a:cubicBezTo>
                  <a:cubicBezTo>
                    <a:pt x="917" y="8"/>
                    <a:pt x="926" y="7"/>
                    <a:pt x="932" y="5"/>
                  </a:cubicBezTo>
                  <a:cubicBezTo>
                    <a:pt x="930" y="1"/>
                    <a:pt x="911" y="2"/>
                    <a:pt x="909" y="1"/>
                  </a:cubicBezTo>
                  <a:cubicBezTo>
                    <a:pt x="896" y="1"/>
                    <a:pt x="883" y="0"/>
                    <a:pt x="87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49" name="Freeform 138">
              <a:extLst>
                <a:ext uri="{FF2B5EF4-FFF2-40B4-BE49-F238E27FC236}">
                  <a16:creationId xmlns:a16="http://schemas.microsoft.com/office/drawing/2014/main" id="{0279D765-A09C-4980-B9E0-86F0775D00CD}"/>
                </a:ext>
              </a:extLst>
            </p:cNvPr>
            <p:cNvSpPr/>
            <p:nvPr/>
          </p:nvSpPr>
          <p:spPr bwMode="auto">
            <a:xfrm>
              <a:off x="5100638" y="320675"/>
              <a:ext cx="84138" cy="20638"/>
            </a:xfrm>
            <a:custGeom>
              <a:avLst/>
              <a:gdLst>
                <a:gd name="T0" fmla="*/ 8 w 20"/>
                <a:gd name="T1" fmla="*/ 0 h 5"/>
                <a:gd name="T2" fmla="*/ 0 w 20"/>
                <a:gd name="T3" fmla="*/ 3 h 5"/>
                <a:gd name="T4" fmla="*/ 9 w 20"/>
                <a:gd name="T5" fmla="*/ 5 h 5"/>
                <a:gd name="T6" fmla="*/ 16 w 20"/>
                <a:gd name="T7" fmla="*/ 5 h 5"/>
                <a:gd name="T8" fmla="*/ 20 w 20"/>
                <a:gd name="T9" fmla="*/ 5 h 5"/>
                <a:gd name="T10" fmla="*/ 20 w 20"/>
                <a:gd name="T11" fmla="*/ 5 h 5"/>
                <a:gd name="T12" fmla="*/ 20 w 20"/>
                <a:gd name="T13" fmla="*/ 5 h 5"/>
                <a:gd name="T14" fmla="*/ 9 w 20"/>
                <a:gd name="T15" fmla="*/ 1 h 5"/>
                <a:gd name="T16" fmla="*/ 8 w 2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8" y="0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5"/>
                    <a:pt x="4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18" y="5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4"/>
                    <a:pt x="10" y="3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0" name="Freeform 139">
              <a:extLst>
                <a:ext uri="{FF2B5EF4-FFF2-40B4-BE49-F238E27FC236}">
                  <a16:creationId xmlns:a16="http://schemas.microsoft.com/office/drawing/2014/main" id="{920266EF-2938-4785-9265-60855ECC504A}"/>
                </a:ext>
              </a:extLst>
            </p:cNvPr>
            <p:cNvSpPr/>
            <p:nvPr/>
          </p:nvSpPr>
          <p:spPr bwMode="auto">
            <a:xfrm>
              <a:off x="4710113" y="388938"/>
              <a:ext cx="1489075" cy="215900"/>
            </a:xfrm>
            <a:custGeom>
              <a:avLst/>
              <a:gdLst>
                <a:gd name="T0" fmla="*/ 200 w 351"/>
                <a:gd name="T1" fmla="*/ 0 h 51"/>
                <a:gd name="T2" fmla="*/ 117 w 351"/>
                <a:gd name="T3" fmla="*/ 12 h 51"/>
                <a:gd name="T4" fmla="*/ 25 w 351"/>
                <a:gd name="T5" fmla="*/ 27 h 51"/>
                <a:gd name="T6" fmla="*/ 3 w 351"/>
                <a:gd name="T7" fmla="*/ 33 h 51"/>
                <a:gd name="T8" fmla="*/ 15 w 351"/>
                <a:gd name="T9" fmla="*/ 36 h 51"/>
                <a:gd name="T10" fmla="*/ 35 w 351"/>
                <a:gd name="T11" fmla="*/ 40 h 51"/>
                <a:gd name="T12" fmla="*/ 113 w 351"/>
                <a:gd name="T13" fmla="*/ 46 h 51"/>
                <a:gd name="T14" fmla="*/ 172 w 351"/>
                <a:gd name="T15" fmla="*/ 50 h 51"/>
                <a:gd name="T16" fmla="*/ 224 w 351"/>
                <a:gd name="T17" fmla="*/ 51 h 51"/>
                <a:gd name="T18" fmla="*/ 216 w 351"/>
                <a:gd name="T19" fmla="*/ 48 h 51"/>
                <a:gd name="T20" fmla="*/ 238 w 351"/>
                <a:gd name="T21" fmla="*/ 40 h 51"/>
                <a:gd name="T22" fmla="*/ 330 w 351"/>
                <a:gd name="T23" fmla="*/ 17 h 51"/>
                <a:gd name="T24" fmla="*/ 351 w 351"/>
                <a:gd name="T25" fmla="*/ 13 h 51"/>
                <a:gd name="T26" fmla="*/ 336 w 351"/>
                <a:gd name="T27" fmla="*/ 10 h 51"/>
                <a:gd name="T28" fmla="*/ 238 w 351"/>
                <a:gd name="T29" fmla="*/ 3 h 51"/>
                <a:gd name="T30" fmla="*/ 200 w 351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51">
                  <a:moveTo>
                    <a:pt x="200" y="0"/>
                  </a:moveTo>
                  <a:cubicBezTo>
                    <a:pt x="173" y="4"/>
                    <a:pt x="145" y="7"/>
                    <a:pt x="117" y="12"/>
                  </a:cubicBezTo>
                  <a:cubicBezTo>
                    <a:pt x="86" y="17"/>
                    <a:pt x="56" y="22"/>
                    <a:pt x="25" y="27"/>
                  </a:cubicBezTo>
                  <a:cubicBezTo>
                    <a:pt x="22" y="28"/>
                    <a:pt x="0" y="29"/>
                    <a:pt x="3" y="33"/>
                  </a:cubicBezTo>
                  <a:cubicBezTo>
                    <a:pt x="4" y="35"/>
                    <a:pt x="12" y="36"/>
                    <a:pt x="15" y="36"/>
                  </a:cubicBezTo>
                  <a:cubicBezTo>
                    <a:pt x="22" y="38"/>
                    <a:pt x="28" y="39"/>
                    <a:pt x="35" y="40"/>
                  </a:cubicBezTo>
                  <a:cubicBezTo>
                    <a:pt x="61" y="43"/>
                    <a:pt x="87" y="44"/>
                    <a:pt x="113" y="46"/>
                  </a:cubicBezTo>
                  <a:cubicBezTo>
                    <a:pt x="133" y="48"/>
                    <a:pt x="152" y="49"/>
                    <a:pt x="172" y="50"/>
                  </a:cubicBezTo>
                  <a:cubicBezTo>
                    <a:pt x="189" y="50"/>
                    <a:pt x="207" y="51"/>
                    <a:pt x="224" y="51"/>
                  </a:cubicBezTo>
                  <a:cubicBezTo>
                    <a:pt x="221" y="50"/>
                    <a:pt x="217" y="49"/>
                    <a:pt x="216" y="48"/>
                  </a:cubicBezTo>
                  <a:cubicBezTo>
                    <a:pt x="213" y="42"/>
                    <a:pt x="236" y="40"/>
                    <a:pt x="238" y="40"/>
                  </a:cubicBezTo>
                  <a:cubicBezTo>
                    <a:pt x="269" y="32"/>
                    <a:pt x="300" y="24"/>
                    <a:pt x="330" y="17"/>
                  </a:cubicBezTo>
                  <a:cubicBezTo>
                    <a:pt x="337" y="15"/>
                    <a:pt x="344" y="14"/>
                    <a:pt x="351" y="13"/>
                  </a:cubicBezTo>
                  <a:cubicBezTo>
                    <a:pt x="346" y="12"/>
                    <a:pt x="341" y="11"/>
                    <a:pt x="336" y="10"/>
                  </a:cubicBezTo>
                  <a:cubicBezTo>
                    <a:pt x="303" y="8"/>
                    <a:pt x="271" y="7"/>
                    <a:pt x="238" y="3"/>
                  </a:cubicBezTo>
                  <a:cubicBezTo>
                    <a:pt x="226" y="2"/>
                    <a:pt x="213" y="1"/>
                    <a:pt x="200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1" name="Freeform 140">
              <a:extLst>
                <a:ext uri="{FF2B5EF4-FFF2-40B4-BE49-F238E27FC236}">
                  <a16:creationId xmlns:a16="http://schemas.microsoft.com/office/drawing/2014/main" id="{DC78667D-EC5E-442F-8D0F-939DD9D45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1" y="439738"/>
              <a:ext cx="1335088" cy="25400"/>
            </a:xfrm>
            <a:custGeom>
              <a:avLst/>
              <a:gdLst>
                <a:gd name="T0" fmla="*/ 315 w 315"/>
                <a:gd name="T1" fmla="*/ 0 h 6"/>
                <a:gd name="T2" fmla="*/ 269 w 315"/>
                <a:gd name="T3" fmla="*/ 3 h 6"/>
                <a:gd name="T4" fmla="*/ 225 w 315"/>
                <a:gd name="T5" fmla="*/ 4 h 6"/>
                <a:gd name="T6" fmla="*/ 225 w 315"/>
                <a:gd name="T7" fmla="*/ 4 h 6"/>
                <a:gd name="T8" fmla="*/ 279 w 315"/>
                <a:gd name="T9" fmla="*/ 6 h 6"/>
                <a:gd name="T10" fmla="*/ 294 w 315"/>
                <a:gd name="T11" fmla="*/ 4 h 6"/>
                <a:gd name="T12" fmla="*/ 311 w 315"/>
                <a:gd name="T13" fmla="*/ 1 h 6"/>
                <a:gd name="T14" fmla="*/ 315 w 315"/>
                <a:gd name="T15" fmla="*/ 0 h 6"/>
                <a:gd name="T16" fmla="*/ 54 w 315"/>
                <a:gd name="T17" fmla="*/ 0 h 6"/>
                <a:gd name="T18" fmla="*/ 31 w 315"/>
                <a:gd name="T19" fmla="*/ 2 h 6"/>
                <a:gd name="T20" fmla="*/ 17 w 315"/>
                <a:gd name="T21" fmla="*/ 4 h 6"/>
                <a:gd name="T22" fmla="*/ 0 w 315"/>
                <a:gd name="T23" fmla="*/ 6 h 6"/>
                <a:gd name="T24" fmla="*/ 35 w 315"/>
                <a:gd name="T25" fmla="*/ 6 h 6"/>
                <a:gd name="T26" fmla="*/ 65 w 315"/>
                <a:gd name="T27" fmla="*/ 6 h 6"/>
                <a:gd name="T28" fmla="*/ 66 w 315"/>
                <a:gd name="T29" fmla="*/ 6 h 6"/>
                <a:gd name="T30" fmla="*/ 123 w 315"/>
                <a:gd name="T31" fmla="*/ 5 h 6"/>
                <a:gd name="T32" fmla="*/ 180 w 315"/>
                <a:gd name="T33" fmla="*/ 4 h 6"/>
                <a:gd name="T34" fmla="*/ 184 w 315"/>
                <a:gd name="T35" fmla="*/ 4 h 6"/>
                <a:gd name="T36" fmla="*/ 194 w 315"/>
                <a:gd name="T37" fmla="*/ 4 h 6"/>
                <a:gd name="T38" fmla="*/ 177 w 315"/>
                <a:gd name="T39" fmla="*/ 3 h 6"/>
                <a:gd name="T40" fmla="*/ 141 w 315"/>
                <a:gd name="T41" fmla="*/ 2 h 6"/>
                <a:gd name="T42" fmla="*/ 125 w 315"/>
                <a:gd name="T43" fmla="*/ 2 h 6"/>
                <a:gd name="T44" fmla="*/ 123 w 315"/>
                <a:gd name="T45" fmla="*/ 2 h 6"/>
                <a:gd name="T46" fmla="*/ 73 w 315"/>
                <a:gd name="T47" fmla="*/ 1 h 6"/>
                <a:gd name="T48" fmla="*/ 54 w 315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5" h="6">
                  <a:moveTo>
                    <a:pt x="315" y="0"/>
                  </a:moveTo>
                  <a:cubicBezTo>
                    <a:pt x="300" y="1"/>
                    <a:pt x="285" y="2"/>
                    <a:pt x="269" y="3"/>
                  </a:cubicBezTo>
                  <a:cubicBezTo>
                    <a:pt x="255" y="4"/>
                    <a:pt x="240" y="4"/>
                    <a:pt x="225" y="4"/>
                  </a:cubicBezTo>
                  <a:cubicBezTo>
                    <a:pt x="225" y="4"/>
                    <a:pt x="225" y="4"/>
                    <a:pt x="225" y="4"/>
                  </a:cubicBezTo>
                  <a:cubicBezTo>
                    <a:pt x="243" y="5"/>
                    <a:pt x="261" y="5"/>
                    <a:pt x="279" y="6"/>
                  </a:cubicBezTo>
                  <a:cubicBezTo>
                    <a:pt x="284" y="5"/>
                    <a:pt x="289" y="5"/>
                    <a:pt x="294" y="4"/>
                  </a:cubicBezTo>
                  <a:cubicBezTo>
                    <a:pt x="300" y="3"/>
                    <a:pt x="305" y="3"/>
                    <a:pt x="311" y="1"/>
                  </a:cubicBezTo>
                  <a:cubicBezTo>
                    <a:pt x="313" y="1"/>
                    <a:pt x="314" y="0"/>
                    <a:pt x="315" y="0"/>
                  </a:cubicBezTo>
                  <a:moveTo>
                    <a:pt x="54" y="0"/>
                  </a:moveTo>
                  <a:cubicBezTo>
                    <a:pt x="46" y="1"/>
                    <a:pt x="39" y="2"/>
                    <a:pt x="31" y="2"/>
                  </a:cubicBezTo>
                  <a:cubicBezTo>
                    <a:pt x="27" y="3"/>
                    <a:pt x="22" y="3"/>
                    <a:pt x="17" y="4"/>
                  </a:cubicBezTo>
                  <a:cubicBezTo>
                    <a:pt x="11" y="5"/>
                    <a:pt x="6" y="5"/>
                    <a:pt x="0" y="6"/>
                  </a:cubicBezTo>
                  <a:cubicBezTo>
                    <a:pt x="11" y="6"/>
                    <a:pt x="23" y="6"/>
                    <a:pt x="35" y="6"/>
                  </a:cubicBezTo>
                  <a:cubicBezTo>
                    <a:pt x="45" y="6"/>
                    <a:pt x="55" y="6"/>
                    <a:pt x="65" y="6"/>
                  </a:cubicBezTo>
                  <a:cubicBezTo>
                    <a:pt x="65" y="6"/>
                    <a:pt x="65" y="6"/>
                    <a:pt x="66" y="6"/>
                  </a:cubicBezTo>
                  <a:cubicBezTo>
                    <a:pt x="85" y="6"/>
                    <a:pt x="104" y="5"/>
                    <a:pt x="123" y="5"/>
                  </a:cubicBezTo>
                  <a:cubicBezTo>
                    <a:pt x="142" y="4"/>
                    <a:pt x="161" y="4"/>
                    <a:pt x="180" y="4"/>
                  </a:cubicBezTo>
                  <a:cubicBezTo>
                    <a:pt x="181" y="4"/>
                    <a:pt x="183" y="4"/>
                    <a:pt x="184" y="4"/>
                  </a:cubicBezTo>
                  <a:cubicBezTo>
                    <a:pt x="187" y="4"/>
                    <a:pt x="191" y="4"/>
                    <a:pt x="194" y="4"/>
                  </a:cubicBezTo>
                  <a:cubicBezTo>
                    <a:pt x="188" y="3"/>
                    <a:pt x="183" y="3"/>
                    <a:pt x="177" y="3"/>
                  </a:cubicBezTo>
                  <a:cubicBezTo>
                    <a:pt x="165" y="2"/>
                    <a:pt x="153" y="2"/>
                    <a:pt x="141" y="2"/>
                  </a:cubicBezTo>
                  <a:cubicBezTo>
                    <a:pt x="136" y="2"/>
                    <a:pt x="130" y="2"/>
                    <a:pt x="125" y="2"/>
                  </a:cubicBezTo>
                  <a:cubicBezTo>
                    <a:pt x="124" y="2"/>
                    <a:pt x="123" y="2"/>
                    <a:pt x="123" y="2"/>
                  </a:cubicBezTo>
                  <a:cubicBezTo>
                    <a:pt x="106" y="2"/>
                    <a:pt x="89" y="1"/>
                    <a:pt x="73" y="1"/>
                  </a:cubicBezTo>
                  <a:cubicBezTo>
                    <a:pt x="66" y="0"/>
                    <a:pt x="60" y="0"/>
                    <a:pt x="5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71C78ABF-C3EE-4C08-BAFF-4BAAC267C024}"/>
                </a:ext>
              </a:extLst>
            </p:cNvPr>
            <p:cNvSpPr/>
            <p:nvPr/>
          </p:nvSpPr>
          <p:spPr bwMode="auto">
            <a:xfrm>
              <a:off x="5541963" y="868363"/>
              <a:ext cx="198438" cy="42863"/>
            </a:xfrm>
            <a:custGeom>
              <a:avLst/>
              <a:gdLst>
                <a:gd name="T0" fmla="*/ 5 w 47"/>
                <a:gd name="T1" fmla="*/ 0 h 10"/>
                <a:gd name="T2" fmla="*/ 0 w 47"/>
                <a:gd name="T3" fmla="*/ 0 h 10"/>
                <a:gd name="T4" fmla="*/ 34 w 47"/>
                <a:gd name="T5" fmla="*/ 10 h 10"/>
                <a:gd name="T6" fmla="*/ 37 w 47"/>
                <a:gd name="T7" fmla="*/ 4 h 10"/>
                <a:gd name="T8" fmla="*/ 5 w 4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0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11" y="4"/>
                    <a:pt x="22" y="7"/>
                    <a:pt x="34" y="10"/>
                  </a:cubicBezTo>
                  <a:cubicBezTo>
                    <a:pt x="40" y="9"/>
                    <a:pt x="47" y="6"/>
                    <a:pt x="37" y="4"/>
                  </a:cubicBezTo>
                  <a:cubicBezTo>
                    <a:pt x="26" y="3"/>
                    <a:pt x="13" y="2"/>
                    <a:pt x="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3DED788-4A51-4C5F-A3DB-CC5E17D7B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0201" y="107950"/>
              <a:ext cx="3184525" cy="331788"/>
            </a:xfrm>
            <a:custGeom>
              <a:avLst/>
              <a:gdLst>
                <a:gd name="T0" fmla="*/ 459 w 751"/>
                <a:gd name="T1" fmla="*/ 44 h 78"/>
                <a:gd name="T2" fmla="*/ 269 w 751"/>
                <a:gd name="T3" fmla="*/ 46 h 78"/>
                <a:gd name="T4" fmla="*/ 230 w 751"/>
                <a:gd name="T5" fmla="*/ 51 h 78"/>
                <a:gd name="T6" fmla="*/ 147 w 751"/>
                <a:gd name="T7" fmla="*/ 58 h 78"/>
                <a:gd name="T8" fmla="*/ 73 w 751"/>
                <a:gd name="T9" fmla="*/ 65 h 78"/>
                <a:gd name="T10" fmla="*/ 13 w 751"/>
                <a:gd name="T11" fmla="*/ 76 h 78"/>
                <a:gd name="T12" fmla="*/ 0 w 751"/>
                <a:gd name="T13" fmla="*/ 78 h 78"/>
                <a:gd name="T14" fmla="*/ 9 w 751"/>
                <a:gd name="T15" fmla="*/ 78 h 78"/>
                <a:gd name="T16" fmla="*/ 113 w 751"/>
                <a:gd name="T17" fmla="*/ 67 h 78"/>
                <a:gd name="T18" fmla="*/ 365 w 751"/>
                <a:gd name="T19" fmla="*/ 51 h 78"/>
                <a:gd name="T20" fmla="*/ 435 w 751"/>
                <a:gd name="T21" fmla="*/ 47 h 78"/>
                <a:gd name="T22" fmla="*/ 459 w 751"/>
                <a:gd name="T23" fmla="*/ 44 h 78"/>
                <a:gd name="T24" fmla="*/ 717 w 751"/>
                <a:gd name="T25" fmla="*/ 0 h 78"/>
                <a:gd name="T26" fmla="*/ 685 w 751"/>
                <a:gd name="T27" fmla="*/ 0 h 78"/>
                <a:gd name="T28" fmla="*/ 616 w 751"/>
                <a:gd name="T29" fmla="*/ 9 h 78"/>
                <a:gd name="T30" fmla="*/ 693 w 751"/>
                <a:gd name="T31" fmla="*/ 14 h 78"/>
                <a:gd name="T32" fmla="*/ 707 w 751"/>
                <a:gd name="T33" fmla="*/ 15 h 78"/>
                <a:gd name="T34" fmla="*/ 751 w 751"/>
                <a:gd name="T35" fmla="*/ 8 h 78"/>
                <a:gd name="T36" fmla="*/ 748 w 751"/>
                <a:gd name="T37" fmla="*/ 7 h 78"/>
                <a:gd name="T38" fmla="*/ 717 w 751"/>
                <a:gd name="T3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78">
                  <a:moveTo>
                    <a:pt x="459" y="44"/>
                  </a:moveTo>
                  <a:cubicBezTo>
                    <a:pt x="395" y="45"/>
                    <a:pt x="332" y="46"/>
                    <a:pt x="269" y="46"/>
                  </a:cubicBezTo>
                  <a:cubicBezTo>
                    <a:pt x="256" y="48"/>
                    <a:pt x="243" y="50"/>
                    <a:pt x="230" y="51"/>
                  </a:cubicBezTo>
                  <a:cubicBezTo>
                    <a:pt x="202" y="53"/>
                    <a:pt x="175" y="57"/>
                    <a:pt x="147" y="58"/>
                  </a:cubicBezTo>
                  <a:cubicBezTo>
                    <a:pt x="123" y="59"/>
                    <a:pt x="97" y="59"/>
                    <a:pt x="73" y="65"/>
                  </a:cubicBezTo>
                  <a:cubicBezTo>
                    <a:pt x="54" y="70"/>
                    <a:pt x="33" y="73"/>
                    <a:pt x="13" y="76"/>
                  </a:cubicBezTo>
                  <a:cubicBezTo>
                    <a:pt x="9" y="77"/>
                    <a:pt x="4" y="77"/>
                    <a:pt x="0" y="78"/>
                  </a:cubicBezTo>
                  <a:cubicBezTo>
                    <a:pt x="3" y="78"/>
                    <a:pt x="6" y="78"/>
                    <a:pt x="9" y="78"/>
                  </a:cubicBezTo>
                  <a:cubicBezTo>
                    <a:pt x="44" y="74"/>
                    <a:pt x="78" y="71"/>
                    <a:pt x="113" y="67"/>
                  </a:cubicBezTo>
                  <a:cubicBezTo>
                    <a:pt x="197" y="60"/>
                    <a:pt x="281" y="55"/>
                    <a:pt x="365" y="51"/>
                  </a:cubicBezTo>
                  <a:cubicBezTo>
                    <a:pt x="388" y="50"/>
                    <a:pt x="413" y="49"/>
                    <a:pt x="435" y="47"/>
                  </a:cubicBezTo>
                  <a:cubicBezTo>
                    <a:pt x="443" y="47"/>
                    <a:pt x="451" y="45"/>
                    <a:pt x="459" y="44"/>
                  </a:cubicBezTo>
                  <a:moveTo>
                    <a:pt x="717" y="0"/>
                  </a:moveTo>
                  <a:cubicBezTo>
                    <a:pt x="706" y="0"/>
                    <a:pt x="696" y="0"/>
                    <a:pt x="685" y="0"/>
                  </a:cubicBezTo>
                  <a:cubicBezTo>
                    <a:pt x="662" y="3"/>
                    <a:pt x="639" y="6"/>
                    <a:pt x="616" y="9"/>
                  </a:cubicBezTo>
                  <a:cubicBezTo>
                    <a:pt x="642" y="11"/>
                    <a:pt x="667" y="12"/>
                    <a:pt x="693" y="14"/>
                  </a:cubicBezTo>
                  <a:cubicBezTo>
                    <a:pt x="698" y="14"/>
                    <a:pt x="702" y="14"/>
                    <a:pt x="707" y="15"/>
                  </a:cubicBezTo>
                  <a:cubicBezTo>
                    <a:pt x="722" y="12"/>
                    <a:pt x="737" y="10"/>
                    <a:pt x="751" y="8"/>
                  </a:cubicBezTo>
                  <a:cubicBezTo>
                    <a:pt x="751" y="8"/>
                    <a:pt x="750" y="7"/>
                    <a:pt x="748" y="7"/>
                  </a:cubicBezTo>
                  <a:cubicBezTo>
                    <a:pt x="738" y="5"/>
                    <a:pt x="725" y="4"/>
                    <a:pt x="717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59BDD2CD-B648-4915-8BFE-82F13A866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76" y="584200"/>
              <a:ext cx="2760663" cy="293688"/>
            </a:xfrm>
            <a:custGeom>
              <a:avLst/>
              <a:gdLst>
                <a:gd name="T0" fmla="*/ 426 w 651"/>
                <a:gd name="T1" fmla="*/ 2 h 69"/>
                <a:gd name="T2" fmla="*/ 410 w 651"/>
                <a:gd name="T3" fmla="*/ 5 h 69"/>
                <a:gd name="T4" fmla="*/ 340 w 651"/>
                <a:gd name="T5" fmla="*/ 10 h 69"/>
                <a:gd name="T6" fmla="*/ 92 w 651"/>
                <a:gd name="T7" fmla="*/ 33 h 69"/>
                <a:gd name="T8" fmla="*/ 102 w 651"/>
                <a:gd name="T9" fmla="*/ 33 h 69"/>
                <a:gd name="T10" fmla="*/ 355 w 651"/>
                <a:gd name="T11" fmla="*/ 31 h 69"/>
                <a:gd name="T12" fmla="*/ 336 w 651"/>
                <a:gd name="T13" fmla="*/ 34 h 69"/>
                <a:gd name="T14" fmla="*/ 280 w 651"/>
                <a:gd name="T15" fmla="*/ 38 h 69"/>
                <a:gd name="T16" fmla="*/ 77 w 651"/>
                <a:gd name="T17" fmla="*/ 54 h 69"/>
                <a:gd name="T18" fmla="*/ 0 w 651"/>
                <a:gd name="T19" fmla="*/ 64 h 69"/>
                <a:gd name="T20" fmla="*/ 16 w 651"/>
                <a:gd name="T21" fmla="*/ 64 h 69"/>
                <a:gd name="T22" fmla="*/ 61 w 651"/>
                <a:gd name="T23" fmla="*/ 64 h 69"/>
                <a:gd name="T24" fmla="*/ 205 w 651"/>
                <a:gd name="T25" fmla="*/ 66 h 69"/>
                <a:gd name="T26" fmla="*/ 315 w 651"/>
                <a:gd name="T27" fmla="*/ 67 h 69"/>
                <a:gd name="T28" fmla="*/ 568 w 651"/>
                <a:gd name="T29" fmla="*/ 64 h 69"/>
                <a:gd name="T30" fmla="*/ 549 w 651"/>
                <a:gd name="T31" fmla="*/ 68 h 69"/>
                <a:gd name="T32" fmla="*/ 543 w 651"/>
                <a:gd name="T33" fmla="*/ 69 h 69"/>
                <a:gd name="T34" fmla="*/ 547 w 651"/>
                <a:gd name="T35" fmla="*/ 69 h 69"/>
                <a:gd name="T36" fmla="*/ 626 w 651"/>
                <a:gd name="T37" fmla="*/ 67 h 69"/>
                <a:gd name="T38" fmla="*/ 605 w 651"/>
                <a:gd name="T39" fmla="*/ 62 h 69"/>
                <a:gd name="T40" fmla="*/ 522 w 651"/>
                <a:gd name="T41" fmla="*/ 45 h 69"/>
                <a:gd name="T42" fmla="*/ 507 w 651"/>
                <a:gd name="T43" fmla="*/ 38 h 69"/>
                <a:gd name="T44" fmla="*/ 583 w 651"/>
                <a:gd name="T45" fmla="*/ 27 h 69"/>
                <a:gd name="T46" fmla="*/ 632 w 651"/>
                <a:gd name="T47" fmla="*/ 18 h 69"/>
                <a:gd name="T48" fmla="*/ 622 w 651"/>
                <a:gd name="T49" fmla="*/ 11 h 69"/>
                <a:gd name="T50" fmla="*/ 651 w 651"/>
                <a:gd name="T51" fmla="*/ 6 h 69"/>
                <a:gd name="T52" fmla="*/ 626 w 651"/>
                <a:gd name="T53" fmla="*/ 5 h 69"/>
                <a:gd name="T54" fmla="*/ 602 w 651"/>
                <a:gd name="T55" fmla="*/ 4 h 69"/>
                <a:gd name="T56" fmla="*/ 426 w 651"/>
                <a:gd name="T57" fmla="*/ 2 h 69"/>
                <a:gd name="T58" fmla="*/ 276 w 651"/>
                <a:gd name="T59" fmla="*/ 0 h 69"/>
                <a:gd name="T60" fmla="*/ 249 w 651"/>
                <a:gd name="T61" fmla="*/ 3 h 69"/>
                <a:gd name="T62" fmla="*/ 374 w 651"/>
                <a:gd name="T63" fmla="*/ 2 h 69"/>
                <a:gd name="T64" fmla="*/ 369 w 651"/>
                <a:gd name="T65" fmla="*/ 2 h 69"/>
                <a:gd name="T66" fmla="*/ 276 w 651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69">
                  <a:moveTo>
                    <a:pt x="426" y="2"/>
                  </a:moveTo>
                  <a:cubicBezTo>
                    <a:pt x="420" y="3"/>
                    <a:pt x="415" y="4"/>
                    <a:pt x="410" y="5"/>
                  </a:cubicBezTo>
                  <a:cubicBezTo>
                    <a:pt x="387" y="8"/>
                    <a:pt x="363" y="9"/>
                    <a:pt x="340" y="10"/>
                  </a:cubicBezTo>
                  <a:cubicBezTo>
                    <a:pt x="257" y="16"/>
                    <a:pt x="174" y="22"/>
                    <a:pt x="92" y="33"/>
                  </a:cubicBezTo>
                  <a:cubicBezTo>
                    <a:pt x="95" y="33"/>
                    <a:pt x="99" y="33"/>
                    <a:pt x="102" y="33"/>
                  </a:cubicBezTo>
                  <a:cubicBezTo>
                    <a:pt x="186" y="33"/>
                    <a:pt x="271" y="32"/>
                    <a:pt x="355" y="31"/>
                  </a:cubicBezTo>
                  <a:cubicBezTo>
                    <a:pt x="349" y="31"/>
                    <a:pt x="342" y="33"/>
                    <a:pt x="336" y="34"/>
                  </a:cubicBezTo>
                  <a:cubicBezTo>
                    <a:pt x="318" y="36"/>
                    <a:pt x="298" y="36"/>
                    <a:pt x="280" y="38"/>
                  </a:cubicBezTo>
                  <a:cubicBezTo>
                    <a:pt x="212" y="42"/>
                    <a:pt x="144" y="46"/>
                    <a:pt x="77" y="54"/>
                  </a:cubicBezTo>
                  <a:cubicBezTo>
                    <a:pt x="51" y="57"/>
                    <a:pt x="25" y="60"/>
                    <a:pt x="0" y="64"/>
                  </a:cubicBezTo>
                  <a:cubicBezTo>
                    <a:pt x="5" y="64"/>
                    <a:pt x="11" y="64"/>
                    <a:pt x="16" y="64"/>
                  </a:cubicBezTo>
                  <a:cubicBezTo>
                    <a:pt x="31" y="64"/>
                    <a:pt x="46" y="64"/>
                    <a:pt x="61" y="64"/>
                  </a:cubicBezTo>
                  <a:cubicBezTo>
                    <a:pt x="109" y="64"/>
                    <a:pt x="157" y="66"/>
                    <a:pt x="205" y="66"/>
                  </a:cubicBezTo>
                  <a:cubicBezTo>
                    <a:pt x="242" y="67"/>
                    <a:pt x="278" y="67"/>
                    <a:pt x="315" y="67"/>
                  </a:cubicBezTo>
                  <a:cubicBezTo>
                    <a:pt x="399" y="67"/>
                    <a:pt x="484" y="66"/>
                    <a:pt x="568" y="64"/>
                  </a:cubicBezTo>
                  <a:cubicBezTo>
                    <a:pt x="562" y="65"/>
                    <a:pt x="555" y="67"/>
                    <a:pt x="549" y="68"/>
                  </a:cubicBezTo>
                  <a:cubicBezTo>
                    <a:pt x="547" y="68"/>
                    <a:pt x="545" y="69"/>
                    <a:pt x="543" y="69"/>
                  </a:cubicBezTo>
                  <a:cubicBezTo>
                    <a:pt x="545" y="69"/>
                    <a:pt x="546" y="69"/>
                    <a:pt x="547" y="69"/>
                  </a:cubicBezTo>
                  <a:cubicBezTo>
                    <a:pt x="573" y="68"/>
                    <a:pt x="599" y="67"/>
                    <a:pt x="626" y="67"/>
                  </a:cubicBezTo>
                  <a:cubicBezTo>
                    <a:pt x="619" y="66"/>
                    <a:pt x="612" y="64"/>
                    <a:pt x="605" y="62"/>
                  </a:cubicBezTo>
                  <a:cubicBezTo>
                    <a:pt x="578" y="56"/>
                    <a:pt x="550" y="50"/>
                    <a:pt x="522" y="45"/>
                  </a:cubicBezTo>
                  <a:cubicBezTo>
                    <a:pt x="517" y="44"/>
                    <a:pt x="508" y="42"/>
                    <a:pt x="507" y="38"/>
                  </a:cubicBezTo>
                  <a:cubicBezTo>
                    <a:pt x="532" y="34"/>
                    <a:pt x="557" y="30"/>
                    <a:pt x="583" y="27"/>
                  </a:cubicBezTo>
                  <a:cubicBezTo>
                    <a:pt x="599" y="24"/>
                    <a:pt x="616" y="22"/>
                    <a:pt x="632" y="18"/>
                  </a:cubicBezTo>
                  <a:cubicBezTo>
                    <a:pt x="627" y="16"/>
                    <a:pt x="623" y="14"/>
                    <a:pt x="622" y="11"/>
                  </a:cubicBezTo>
                  <a:cubicBezTo>
                    <a:pt x="632" y="9"/>
                    <a:pt x="642" y="7"/>
                    <a:pt x="651" y="6"/>
                  </a:cubicBezTo>
                  <a:cubicBezTo>
                    <a:pt x="642" y="5"/>
                    <a:pt x="630" y="5"/>
                    <a:pt x="626" y="5"/>
                  </a:cubicBezTo>
                  <a:cubicBezTo>
                    <a:pt x="618" y="5"/>
                    <a:pt x="610" y="4"/>
                    <a:pt x="602" y="4"/>
                  </a:cubicBezTo>
                  <a:cubicBezTo>
                    <a:pt x="543" y="3"/>
                    <a:pt x="485" y="2"/>
                    <a:pt x="426" y="2"/>
                  </a:cubicBezTo>
                  <a:moveTo>
                    <a:pt x="276" y="0"/>
                  </a:moveTo>
                  <a:cubicBezTo>
                    <a:pt x="267" y="1"/>
                    <a:pt x="258" y="2"/>
                    <a:pt x="249" y="3"/>
                  </a:cubicBezTo>
                  <a:cubicBezTo>
                    <a:pt x="290" y="3"/>
                    <a:pt x="332" y="2"/>
                    <a:pt x="374" y="2"/>
                  </a:cubicBezTo>
                  <a:cubicBezTo>
                    <a:pt x="372" y="2"/>
                    <a:pt x="371" y="2"/>
                    <a:pt x="369" y="2"/>
                  </a:cubicBezTo>
                  <a:cubicBezTo>
                    <a:pt x="338" y="2"/>
                    <a:pt x="307" y="1"/>
                    <a:pt x="276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8F320DA2-79D7-4C1D-A58E-4814A640010A}"/>
                </a:ext>
              </a:extLst>
            </p:cNvPr>
            <p:cNvSpPr/>
            <p:nvPr/>
          </p:nvSpPr>
          <p:spPr bwMode="auto">
            <a:xfrm>
              <a:off x="2908301" y="146050"/>
              <a:ext cx="2959100" cy="455613"/>
            </a:xfrm>
            <a:custGeom>
              <a:avLst/>
              <a:gdLst>
                <a:gd name="T0" fmla="*/ 607 w 698"/>
                <a:gd name="T1" fmla="*/ 0 h 107"/>
                <a:gd name="T2" fmla="*/ 505 w 698"/>
                <a:gd name="T3" fmla="*/ 12 h 107"/>
                <a:gd name="T4" fmla="*/ 396 w 698"/>
                <a:gd name="T5" fmla="*/ 21 h 107"/>
                <a:gd name="T6" fmla="*/ 303 w 698"/>
                <a:gd name="T7" fmla="*/ 32 h 107"/>
                <a:gd name="T8" fmla="*/ 260 w 698"/>
                <a:gd name="T9" fmla="*/ 37 h 107"/>
                <a:gd name="T10" fmla="*/ 450 w 698"/>
                <a:gd name="T11" fmla="*/ 35 h 107"/>
                <a:gd name="T12" fmla="*/ 426 w 698"/>
                <a:gd name="T13" fmla="*/ 38 h 107"/>
                <a:gd name="T14" fmla="*/ 356 w 698"/>
                <a:gd name="T15" fmla="*/ 42 h 107"/>
                <a:gd name="T16" fmla="*/ 104 w 698"/>
                <a:gd name="T17" fmla="*/ 58 h 107"/>
                <a:gd name="T18" fmla="*/ 0 w 698"/>
                <a:gd name="T19" fmla="*/ 69 h 107"/>
                <a:gd name="T20" fmla="*/ 19 w 698"/>
                <a:gd name="T21" fmla="*/ 70 h 107"/>
                <a:gd name="T22" fmla="*/ 69 w 698"/>
                <a:gd name="T23" fmla="*/ 71 h 107"/>
                <a:gd name="T24" fmla="*/ 71 w 698"/>
                <a:gd name="T25" fmla="*/ 71 h 107"/>
                <a:gd name="T26" fmla="*/ 87 w 698"/>
                <a:gd name="T27" fmla="*/ 71 h 107"/>
                <a:gd name="T28" fmla="*/ 123 w 698"/>
                <a:gd name="T29" fmla="*/ 72 h 107"/>
                <a:gd name="T30" fmla="*/ 140 w 698"/>
                <a:gd name="T31" fmla="*/ 73 h 107"/>
                <a:gd name="T32" fmla="*/ 171 w 698"/>
                <a:gd name="T33" fmla="*/ 73 h 107"/>
                <a:gd name="T34" fmla="*/ 171 w 698"/>
                <a:gd name="T35" fmla="*/ 73 h 107"/>
                <a:gd name="T36" fmla="*/ 215 w 698"/>
                <a:gd name="T37" fmla="*/ 72 h 107"/>
                <a:gd name="T38" fmla="*/ 261 w 698"/>
                <a:gd name="T39" fmla="*/ 69 h 107"/>
                <a:gd name="T40" fmla="*/ 257 w 698"/>
                <a:gd name="T41" fmla="*/ 70 h 107"/>
                <a:gd name="T42" fmla="*/ 240 w 698"/>
                <a:gd name="T43" fmla="*/ 73 h 107"/>
                <a:gd name="T44" fmla="*/ 225 w 698"/>
                <a:gd name="T45" fmla="*/ 75 h 107"/>
                <a:gd name="T46" fmla="*/ 232 w 698"/>
                <a:gd name="T47" fmla="*/ 75 h 107"/>
                <a:gd name="T48" fmla="*/ 282 w 698"/>
                <a:gd name="T49" fmla="*/ 78 h 107"/>
                <a:gd name="T50" fmla="*/ 284 w 698"/>
                <a:gd name="T51" fmla="*/ 78 h 107"/>
                <a:gd name="T52" fmla="*/ 300 w 698"/>
                <a:gd name="T53" fmla="*/ 77 h 107"/>
                <a:gd name="T54" fmla="*/ 336 w 698"/>
                <a:gd name="T55" fmla="*/ 79 h 107"/>
                <a:gd name="T56" fmla="*/ 384 w 698"/>
                <a:gd name="T57" fmla="*/ 81 h 107"/>
                <a:gd name="T58" fmla="*/ 428 w 698"/>
                <a:gd name="T59" fmla="*/ 79 h 107"/>
                <a:gd name="T60" fmla="*/ 475 w 698"/>
                <a:gd name="T61" fmla="*/ 75 h 107"/>
                <a:gd name="T62" fmla="*/ 470 w 698"/>
                <a:gd name="T63" fmla="*/ 76 h 107"/>
                <a:gd name="T64" fmla="*/ 453 w 698"/>
                <a:gd name="T65" fmla="*/ 80 h 107"/>
                <a:gd name="T66" fmla="*/ 391 w 698"/>
                <a:gd name="T67" fmla="*/ 90 h 107"/>
                <a:gd name="T68" fmla="*/ 312 w 698"/>
                <a:gd name="T69" fmla="*/ 99 h 107"/>
                <a:gd name="T70" fmla="*/ 271 w 698"/>
                <a:gd name="T71" fmla="*/ 103 h 107"/>
                <a:gd name="T72" fmla="*/ 364 w 698"/>
                <a:gd name="T73" fmla="*/ 105 h 107"/>
                <a:gd name="T74" fmla="*/ 369 w 698"/>
                <a:gd name="T75" fmla="*/ 105 h 107"/>
                <a:gd name="T76" fmla="*/ 428 w 698"/>
                <a:gd name="T77" fmla="*/ 104 h 107"/>
                <a:gd name="T78" fmla="*/ 421 w 698"/>
                <a:gd name="T79" fmla="*/ 105 h 107"/>
                <a:gd name="T80" fmla="*/ 597 w 698"/>
                <a:gd name="T81" fmla="*/ 107 h 107"/>
                <a:gd name="T82" fmla="*/ 538 w 698"/>
                <a:gd name="T83" fmla="*/ 103 h 107"/>
                <a:gd name="T84" fmla="*/ 460 w 698"/>
                <a:gd name="T85" fmla="*/ 97 h 107"/>
                <a:gd name="T86" fmla="*/ 440 w 698"/>
                <a:gd name="T87" fmla="*/ 93 h 107"/>
                <a:gd name="T88" fmla="*/ 428 w 698"/>
                <a:gd name="T89" fmla="*/ 90 h 107"/>
                <a:gd name="T90" fmla="*/ 450 w 698"/>
                <a:gd name="T91" fmla="*/ 84 h 107"/>
                <a:gd name="T92" fmla="*/ 542 w 698"/>
                <a:gd name="T93" fmla="*/ 69 h 107"/>
                <a:gd name="T94" fmla="*/ 625 w 698"/>
                <a:gd name="T95" fmla="*/ 57 h 107"/>
                <a:gd name="T96" fmla="*/ 565 w 698"/>
                <a:gd name="T97" fmla="*/ 51 h 107"/>
                <a:gd name="T98" fmla="*/ 541 w 698"/>
                <a:gd name="T99" fmla="*/ 46 h 107"/>
                <a:gd name="T100" fmla="*/ 537 w 698"/>
                <a:gd name="T101" fmla="*/ 46 h 107"/>
                <a:gd name="T102" fmla="*/ 537 w 698"/>
                <a:gd name="T103" fmla="*/ 46 h 107"/>
                <a:gd name="T104" fmla="*/ 537 w 698"/>
                <a:gd name="T105" fmla="*/ 46 h 107"/>
                <a:gd name="T106" fmla="*/ 533 w 698"/>
                <a:gd name="T107" fmla="*/ 46 h 107"/>
                <a:gd name="T108" fmla="*/ 526 w 698"/>
                <a:gd name="T109" fmla="*/ 46 h 107"/>
                <a:gd name="T110" fmla="*/ 517 w 698"/>
                <a:gd name="T111" fmla="*/ 44 h 107"/>
                <a:gd name="T112" fmla="*/ 525 w 698"/>
                <a:gd name="T113" fmla="*/ 41 h 107"/>
                <a:gd name="T114" fmla="*/ 553 w 698"/>
                <a:gd name="T115" fmla="*/ 33 h 107"/>
                <a:gd name="T116" fmla="*/ 668 w 698"/>
                <a:gd name="T117" fmla="*/ 11 h 107"/>
                <a:gd name="T118" fmla="*/ 698 w 698"/>
                <a:gd name="T119" fmla="*/ 6 h 107"/>
                <a:gd name="T120" fmla="*/ 684 w 698"/>
                <a:gd name="T121" fmla="*/ 5 h 107"/>
                <a:gd name="T122" fmla="*/ 607 w 698"/>
                <a:gd name="T1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8" h="107">
                  <a:moveTo>
                    <a:pt x="607" y="0"/>
                  </a:moveTo>
                  <a:cubicBezTo>
                    <a:pt x="573" y="4"/>
                    <a:pt x="539" y="9"/>
                    <a:pt x="505" y="12"/>
                  </a:cubicBezTo>
                  <a:cubicBezTo>
                    <a:pt x="469" y="15"/>
                    <a:pt x="432" y="18"/>
                    <a:pt x="396" y="21"/>
                  </a:cubicBezTo>
                  <a:cubicBezTo>
                    <a:pt x="365" y="24"/>
                    <a:pt x="334" y="29"/>
                    <a:pt x="303" y="32"/>
                  </a:cubicBezTo>
                  <a:cubicBezTo>
                    <a:pt x="289" y="33"/>
                    <a:pt x="274" y="35"/>
                    <a:pt x="260" y="37"/>
                  </a:cubicBezTo>
                  <a:cubicBezTo>
                    <a:pt x="323" y="37"/>
                    <a:pt x="386" y="36"/>
                    <a:pt x="450" y="35"/>
                  </a:cubicBezTo>
                  <a:cubicBezTo>
                    <a:pt x="442" y="36"/>
                    <a:pt x="434" y="38"/>
                    <a:pt x="426" y="38"/>
                  </a:cubicBezTo>
                  <a:cubicBezTo>
                    <a:pt x="404" y="40"/>
                    <a:pt x="379" y="41"/>
                    <a:pt x="356" y="42"/>
                  </a:cubicBezTo>
                  <a:cubicBezTo>
                    <a:pt x="272" y="46"/>
                    <a:pt x="188" y="51"/>
                    <a:pt x="104" y="58"/>
                  </a:cubicBezTo>
                  <a:cubicBezTo>
                    <a:pt x="69" y="62"/>
                    <a:pt x="35" y="65"/>
                    <a:pt x="0" y="69"/>
                  </a:cubicBezTo>
                  <a:cubicBezTo>
                    <a:pt x="6" y="69"/>
                    <a:pt x="12" y="69"/>
                    <a:pt x="19" y="70"/>
                  </a:cubicBezTo>
                  <a:cubicBezTo>
                    <a:pt x="35" y="70"/>
                    <a:pt x="52" y="71"/>
                    <a:pt x="69" y="71"/>
                  </a:cubicBezTo>
                  <a:cubicBezTo>
                    <a:pt x="69" y="71"/>
                    <a:pt x="70" y="71"/>
                    <a:pt x="71" y="71"/>
                  </a:cubicBezTo>
                  <a:cubicBezTo>
                    <a:pt x="76" y="71"/>
                    <a:pt x="82" y="71"/>
                    <a:pt x="87" y="71"/>
                  </a:cubicBezTo>
                  <a:cubicBezTo>
                    <a:pt x="99" y="71"/>
                    <a:pt x="111" y="71"/>
                    <a:pt x="123" y="72"/>
                  </a:cubicBezTo>
                  <a:cubicBezTo>
                    <a:pt x="129" y="72"/>
                    <a:pt x="134" y="72"/>
                    <a:pt x="140" y="73"/>
                  </a:cubicBezTo>
                  <a:cubicBezTo>
                    <a:pt x="150" y="73"/>
                    <a:pt x="161" y="73"/>
                    <a:pt x="171" y="73"/>
                  </a:cubicBezTo>
                  <a:cubicBezTo>
                    <a:pt x="171" y="73"/>
                    <a:pt x="171" y="73"/>
                    <a:pt x="171" y="73"/>
                  </a:cubicBezTo>
                  <a:cubicBezTo>
                    <a:pt x="186" y="73"/>
                    <a:pt x="201" y="73"/>
                    <a:pt x="215" y="72"/>
                  </a:cubicBezTo>
                  <a:cubicBezTo>
                    <a:pt x="231" y="71"/>
                    <a:pt x="246" y="70"/>
                    <a:pt x="261" y="69"/>
                  </a:cubicBezTo>
                  <a:cubicBezTo>
                    <a:pt x="260" y="69"/>
                    <a:pt x="259" y="70"/>
                    <a:pt x="257" y="70"/>
                  </a:cubicBezTo>
                  <a:cubicBezTo>
                    <a:pt x="251" y="72"/>
                    <a:pt x="246" y="72"/>
                    <a:pt x="240" y="73"/>
                  </a:cubicBezTo>
                  <a:cubicBezTo>
                    <a:pt x="235" y="74"/>
                    <a:pt x="230" y="74"/>
                    <a:pt x="225" y="75"/>
                  </a:cubicBezTo>
                  <a:cubicBezTo>
                    <a:pt x="227" y="75"/>
                    <a:pt x="229" y="75"/>
                    <a:pt x="232" y="75"/>
                  </a:cubicBezTo>
                  <a:cubicBezTo>
                    <a:pt x="248" y="76"/>
                    <a:pt x="265" y="78"/>
                    <a:pt x="282" y="78"/>
                  </a:cubicBezTo>
                  <a:cubicBezTo>
                    <a:pt x="283" y="78"/>
                    <a:pt x="283" y="78"/>
                    <a:pt x="284" y="78"/>
                  </a:cubicBezTo>
                  <a:cubicBezTo>
                    <a:pt x="289" y="77"/>
                    <a:pt x="295" y="77"/>
                    <a:pt x="300" y="77"/>
                  </a:cubicBezTo>
                  <a:cubicBezTo>
                    <a:pt x="312" y="77"/>
                    <a:pt x="324" y="78"/>
                    <a:pt x="336" y="79"/>
                  </a:cubicBezTo>
                  <a:cubicBezTo>
                    <a:pt x="352" y="80"/>
                    <a:pt x="368" y="81"/>
                    <a:pt x="384" y="81"/>
                  </a:cubicBezTo>
                  <a:cubicBezTo>
                    <a:pt x="399" y="81"/>
                    <a:pt x="414" y="80"/>
                    <a:pt x="428" y="79"/>
                  </a:cubicBezTo>
                  <a:cubicBezTo>
                    <a:pt x="444" y="77"/>
                    <a:pt x="459" y="75"/>
                    <a:pt x="475" y="75"/>
                  </a:cubicBezTo>
                  <a:cubicBezTo>
                    <a:pt x="473" y="75"/>
                    <a:pt x="472" y="76"/>
                    <a:pt x="470" y="76"/>
                  </a:cubicBezTo>
                  <a:cubicBezTo>
                    <a:pt x="464" y="78"/>
                    <a:pt x="459" y="79"/>
                    <a:pt x="453" y="80"/>
                  </a:cubicBezTo>
                  <a:cubicBezTo>
                    <a:pt x="433" y="84"/>
                    <a:pt x="412" y="88"/>
                    <a:pt x="391" y="90"/>
                  </a:cubicBezTo>
                  <a:cubicBezTo>
                    <a:pt x="365" y="93"/>
                    <a:pt x="339" y="97"/>
                    <a:pt x="312" y="99"/>
                  </a:cubicBezTo>
                  <a:cubicBezTo>
                    <a:pt x="298" y="100"/>
                    <a:pt x="284" y="101"/>
                    <a:pt x="271" y="103"/>
                  </a:cubicBezTo>
                  <a:cubicBezTo>
                    <a:pt x="302" y="104"/>
                    <a:pt x="333" y="105"/>
                    <a:pt x="364" y="105"/>
                  </a:cubicBezTo>
                  <a:cubicBezTo>
                    <a:pt x="366" y="105"/>
                    <a:pt x="367" y="105"/>
                    <a:pt x="369" y="105"/>
                  </a:cubicBezTo>
                  <a:cubicBezTo>
                    <a:pt x="389" y="105"/>
                    <a:pt x="409" y="104"/>
                    <a:pt x="428" y="104"/>
                  </a:cubicBezTo>
                  <a:cubicBezTo>
                    <a:pt x="426" y="104"/>
                    <a:pt x="423" y="105"/>
                    <a:pt x="421" y="105"/>
                  </a:cubicBezTo>
                  <a:cubicBezTo>
                    <a:pt x="480" y="105"/>
                    <a:pt x="538" y="106"/>
                    <a:pt x="597" y="107"/>
                  </a:cubicBezTo>
                  <a:cubicBezTo>
                    <a:pt x="577" y="106"/>
                    <a:pt x="558" y="105"/>
                    <a:pt x="538" y="103"/>
                  </a:cubicBezTo>
                  <a:cubicBezTo>
                    <a:pt x="512" y="101"/>
                    <a:pt x="486" y="100"/>
                    <a:pt x="460" y="97"/>
                  </a:cubicBezTo>
                  <a:cubicBezTo>
                    <a:pt x="453" y="96"/>
                    <a:pt x="447" y="95"/>
                    <a:pt x="440" y="93"/>
                  </a:cubicBezTo>
                  <a:cubicBezTo>
                    <a:pt x="437" y="93"/>
                    <a:pt x="429" y="92"/>
                    <a:pt x="428" y="90"/>
                  </a:cubicBezTo>
                  <a:cubicBezTo>
                    <a:pt x="425" y="86"/>
                    <a:pt x="447" y="85"/>
                    <a:pt x="450" y="84"/>
                  </a:cubicBezTo>
                  <a:cubicBezTo>
                    <a:pt x="481" y="79"/>
                    <a:pt x="511" y="74"/>
                    <a:pt x="542" y="69"/>
                  </a:cubicBezTo>
                  <a:cubicBezTo>
                    <a:pt x="570" y="64"/>
                    <a:pt x="598" y="61"/>
                    <a:pt x="625" y="57"/>
                  </a:cubicBezTo>
                  <a:cubicBezTo>
                    <a:pt x="605" y="55"/>
                    <a:pt x="585" y="54"/>
                    <a:pt x="565" y="51"/>
                  </a:cubicBezTo>
                  <a:cubicBezTo>
                    <a:pt x="557" y="50"/>
                    <a:pt x="549" y="49"/>
                    <a:pt x="541" y="46"/>
                  </a:cubicBezTo>
                  <a:cubicBezTo>
                    <a:pt x="540" y="46"/>
                    <a:pt x="539" y="46"/>
                    <a:pt x="537" y="46"/>
                  </a:cubicBezTo>
                  <a:cubicBezTo>
                    <a:pt x="537" y="46"/>
                    <a:pt x="537" y="46"/>
                    <a:pt x="537" y="46"/>
                  </a:cubicBezTo>
                  <a:cubicBezTo>
                    <a:pt x="537" y="46"/>
                    <a:pt x="537" y="46"/>
                    <a:pt x="537" y="46"/>
                  </a:cubicBezTo>
                  <a:cubicBezTo>
                    <a:pt x="536" y="46"/>
                    <a:pt x="535" y="46"/>
                    <a:pt x="533" y="46"/>
                  </a:cubicBezTo>
                  <a:cubicBezTo>
                    <a:pt x="531" y="46"/>
                    <a:pt x="528" y="46"/>
                    <a:pt x="526" y="46"/>
                  </a:cubicBezTo>
                  <a:cubicBezTo>
                    <a:pt x="521" y="46"/>
                    <a:pt x="517" y="46"/>
                    <a:pt x="517" y="44"/>
                  </a:cubicBezTo>
                  <a:cubicBezTo>
                    <a:pt x="519" y="42"/>
                    <a:pt x="522" y="42"/>
                    <a:pt x="525" y="41"/>
                  </a:cubicBezTo>
                  <a:cubicBezTo>
                    <a:pt x="525" y="36"/>
                    <a:pt x="550" y="34"/>
                    <a:pt x="553" y="33"/>
                  </a:cubicBezTo>
                  <a:cubicBezTo>
                    <a:pt x="592" y="26"/>
                    <a:pt x="630" y="18"/>
                    <a:pt x="668" y="11"/>
                  </a:cubicBezTo>
                  <a:cubicBezTo>
                    <a:pt x="678" y="9"/>
                    <a:pt x="688" y="7"/>
                    <a:pt x="698" y="6"/>
                  </a:cubicBezTo>
                  <a:cubicBezTo>
                    <a:pt x="693" y="5"/>
                    <a:pt x="689" y="5"/>
                    <a:pt x="684" y="5"/>
                  </a:cubicBezTo>
                  <a:cubicBezTo>
                    <a:pt x="658" y="3"/>
                    <a:pt x="633" y="2"/>
                    <a:pt x="607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B09B2A8D-3F1D-4797-A011-5E95073D99B8}"/>
                </a:ext>
              </a:extLst>
            </p:cNvPr>
            <p:cNvSpPr/>
            <p:nvPr/>
          </p:nvSpPr>
          <p:spPr bwMode="auto">
            <a:xfrm>
              <a:off x="4743451" y="911225"/>
              <a:ext cx="1430338" cy="149225"/>
            </a:xfrm>
            <a:custGeom>
              <a:avLst/>
              <a:gdLst>
                <a:gd name="T0" fmla="*/ 222 w 337"/>
                <a:gd name="T1" fmla="*/ 0 h 35"/>
                <a:gd name="T2" fmla="*/ 220 w 337"/>
                <a:gd name="T3" fmla="*/ 0 h 35"/>
                <a:gd name="T4" fmla="*/ 196 w 337"/>
                <a:gd name="T5" fmla="*/ 3 h 35"/>
                <a:gd name="T6" fmla="*/ 130 w 337"/>
                <a:gd name="T7" fmla="*/ 9 h 35"/>
                <a:gd name="T8" fmla="*/ 48 w 337"/>
                <a:gd name="T9" fmla="*/ 15 h 35"/>
                <a:gd name="T10" fmla="*/ 9 w 337"/>
                <a:gd name="T11" fmla="*/ 20 h 35"/>
                <a:gd name="T12" fmla="*/ 0 w 337"/>
                <a:gd name="T13" fmla="*/ 22 h 35"/>
                <a:gd name="T14" fmla="*/ 9 w 337"/>
                <a:gd name="T15" fmla="*/ 23 h 35"/>
                <a:gd name="T16" fmla="*/ 16 w 337"/>
                <a:gd name="T17" fmla="*/ 23 h 35"/>
                <a:gd name="T18" fmla="*/ 20 w 337"/>
                <a:gd name="T19" fmla="*/ 22 h 35"/>
                <a:gd name="T20" fmla="*/ 21 w 337"/>
                <a:gd name="T21" fmla="*/ 22 h 35"/>
                <a:gd name="T22" fmla="*/ 84 w 337"/>
                <a:gd name="T23" fmla="*/ 22 h 35"/>
                <a:gd name="T24" fmla="*/ 119 w 337"/>
                <a:gd name="T25" fmla="*/ 21 h 35"/>
                <a:gd name="T26" fmla="*/ 150 w 337"/>
                <a:gd name="T27" fmla="*/ 22 h 35"/>
                <a:gd name="T28" fmla="*/ 169 w 337"/>
                <a:gd name="T29" fmla="*/ 23 h 35"/>
                <a:gd name="T30" fmla="*/ 151 w 337"/>
                <a:gd name="T31" fmla="*/ 25 h 35"/>
                <a:gd name="T32" fmla="*/ 145 w 337"/>
                <a:gd name="T33" fmla="*/ 26 h 35"/>
                <a:gd name="T34" fmla="*/ 226 w 337"/>
                <a:gd name="T35" fmla="*/ 29 h 35"/>
                <a:gd name="T36" fmla="*/ 324 w 337"/>
                <a:gd name="T37" fmla="*/ 35 h 35"/>
                <a:gd name="T38" fmla="*/ 335 w 337"/>
                <a:gd name="T39" fmla="*/ 33 h 35"/>
                <a:gd name="T40" fmla="*/ 292 w 337"/>
                <a:gd name="T41" fmla="*/ 16 h 35"/>
                <a:gd name="T42" fmla="*/ 232 w 337"/>
                <a:gd name="T43" fmla="*/ 3 h 35"/>
                <a:gd name="T44" fmla="*/ 222 w 337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7" h="35">
                  <a:moveTo>
                    <a:pt x="222" y="0"/>
                  </a:moveTo>
                  <a:cubicBezTo>
                    <a:pt x="221" y="0"/>
                    <a:pt x="221" y="0"/>
                    <a:pt x="220" y="0"/>
                  </a:cubicBezTo>
                  <a:cubicBezTo>
                    <a:pt x="213" y="2"/>
                    <a:pt x="204" y="2"/>
                    <a:pt x="196" y="3"/>
                  </a:cubicBezTo>
                  <a:cubicBezTo>
                    <a:pt x="174" y="6"/>
                    <a:pt x="152" y="8"/>
                    <a:pt x="130" y="9"/>
                  </a:cubicBezTo>
                  <a:cubicBezTo>
                    <a:pt x="103" y="11"/>
                    <a:pt x="75" y="13"/>
                    <a:pt x="48" y="15"/>
                  </a:cubicBezTo>
                  <a:cubicBezTo>
                    <a:pt x="35" y="17"/>
                    <a:pt x="22" y="18"/>
                    <a:pt x="9" y="20"/>
                  </a:cubicBezTo>
                  <a:cubicBezTo>
                    <a:pt x="6" y="20"/>
                    <a:pt x="2" y="20"/>
                    <a:pt x="0" y="22"/>
                  </a:cubicBezTo>
                  <a:cubicBezTo>
                    <a:pt x="0" y="22"/>
                    <a:pt x="5" y="23"/>
                    <a:pt x="9" y="23"/>
                  </a:cubicBezTo>
                  <a:cubicBezTo>
                    <a:pt x="12" y="23"/>
                    <a:pt x="14" y="23"/>
                    <a:pt x="16" y="23"/>
                  </a:cubicBezTo>
                  <a:cubicBezTo>
                    <a:pt x="18" y="23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2" y="22"/>
                    <a:pt x="63" y="22"/>
                    <a:pt x="84" y="22"/>
                  </a:cubicBezTo>
                  <a:cubicBezTo>
                    <a:pt x="95" y="21"/>
                    <a:pt x="107" y="21"/>
                    <a:pt x="119" y="21"/>
                  </a:cubicBezTo>
                  <a:cubicBezTo>
                    <a:pt x="129" y="21"/>
                    <a:pt x="140" y="21"/>
                    <a:pt x="150" y="22"/>
                  </a:cubicBezTo>
                  <a:cubicBezTo>
                    <a:pt x="152" y="22"/>
                    <a:pt x="168" y="22"/>
                    <a:pt x="169" y="23"/>
                  </a:cubicBezTo>
                  <a:cubicBezTo>
                    <a:pt x="164" y="24"/>
                    <a:pt x="157" y="24"/>
                    <a:pt x="151" y="25"/>
                  </a:cubicBezTo>
                  <a:cubicBezTo>
                    <a:pt x="149" y="25"/>
                    <a:pt x="147" y="25"/>
                    <a:pt x="145" y="26"/>
                  </a:cubicBezTo>
                  <a:cubicBezTo>
                    <a:pt x="172" y="26"/>
                    <a:pt x="199" y="27"/>
                    <a:pt x="226" y="29"/>
                  </a:cubicBezTo>
                  <a:cubicBezTo>
                    <a:pt x="258" y="31"/>
                    <a:pt x="292" y="32"/>
                    <a:pt x="324" y="35"/>
                  </a:cubicBezTo>
                  <a:cubicBezTo>
                    <a:pt x="328" y="34"/>
                    <a:pt x="331" y="33"/>
                    <a:pt x="335" y="33"/>
                  </a:cubicBezTo>
                  <a:cubicBezTo>
                    <a:pt x="337" y="27"/>
                    <a:pt x="298" y="17"/>
                    <a:pt x="292" y="16"/>
                  </a:cubicBezTo>
                  <a:cubicBezTo>
                    <a:pt x="272" y="11"/>
                    <a:pt x="251" y="8"/>
                    <a:pt x="232" y="3"/>
                  </a:cubicBezTo>
                  <a:cubicBezTo>
                    <a:pt x="228" y="2"/>
                    <a:pt x="225" y="1"/>
                    <a:pt x="222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EE487D7A-CF25-4486-97C4-762B9D7475F4}"/>
                </a:ext>
              </a:extLst>
            </p:cNvPr>
            <p:cNvSpPr/>
            <p:nvPr/>
          </p:nvSpPr>
          <p:spPr bwMode="auto">
            <a:xfrm>
              <a:off x="4078288" y="868363"/>
              <a:ext cx="1606550" cy="153988"/>
            </a:xfrm>
            <a:custGeom>
              <a:avLst/>
              <a:gdLst>
                <a:gd name="T0" fmla="*/ 345 w 379"/>
                <a:gd name="T1" fmla="*/ 0 h 36"/>
                <a:gd name="T2" fmla="*/ 266 w 379"/>
                <a:gd name="T3" fmla="*/ 2 h 36"/>
                <a:gd name="T4" fmla="*/ 262 w 379"/>
                <a:gd name="T5" fmla="*/ 2 h 36"/>
                <a:gd name="T6" fmla="*/ 212 w 379"/>
                <a:gd name="T7" fmla="*/ 6 h 36"/>
                <a:gd name="T8" fmla="*/ 9 w 379"/>
                <a:gd name="T9" fmla="*/ 30 h 36"/>
                <a:gd name="T10" fmla="*/ 0 w 379"/>
                <a:gd name="T11" fmla="*/ 31 h 36"/>
                <a:gd name="T12" fmla="*/ 66 w 379"/>
                <a:gd name="T13" fmla="*/ 33 h 36"/>
                <a:gd name="T14" fmla="*/ 302 w 379"/>
                <a:gd name="T15" fmla="*/ 36 h 36"/>
                <a:gd name="T16" fmla="*/ 308 w 379"/>
                <a:gd name="T17" fmla="*/ 35 h 36"/>
                <a:gd name="T18" fmla="*/ 326 w 379"/>
                <a:gd name="T19" fmla="*/ 33 h 36"/>
                <a:gd name="T20" fmla="*/ 307 w 379"/>
                <a:gd name="T21" fmla="*/ 32 h 36"/>
                <a:gd name="T22" fmla="*/ 276 w 379"/>
                <a:gd name="T23" fmla="*/ 31 h 36"/>
                <a:gd name="T24" fmla="*/ 241 w 379"/>
                <a:gd name="T25" fmla="*/ 32 h 36"/>
                <a:gd name="T26" fmla="*/ 178 w 379"/>
                <a:gd name="T27" fmla="*/ 32 h 36"/>
                <a:gd name="T28" fmla="*/ 177 w 379"/>
                <a:gd name="T29" fmla="*/ 32 h 36"/>
                <a:gd name="T30" fmla="*/ 173 w 379"/>
                <a:gd name="T31" fmla="*/ 33 h 36"/>
                <a:gd name="T32" fmla="*/ 166 w 379"/>
                <a:gd name="T33" fmla="*/ 33 h 36"/>
                <a:gd name="T34" fmla="*/ 157 w 379"/>
                <a:gd name="T35" fmla="*/ 32 h 36"/>
                <a:gd name="T36" fmla="*/ 166 w 379"/>
                <a:gd name="T37" fmla="*/ 30 h 36"/>
                <a:gd name="T38" fmla="*/ 205 w 379"/>
                <a:gd name="T39" fmla="*/ 25 h 36"/>
                <a:gd name="T40" fmla="*/ 287 w 379"/>
                <a:gd name="T41" fmla="*/ 19 h 36"/>
                <a:gd name="T42" fmla="*/ 353 w 379"/>
                <a:gd name="T43" fmla="*/ 13 h 36"/>
                <a:gd name="T44" fmla="*/ 377 w 379"/>
                <a:gd name="T45" fmla="*/ 10 h 36"/>
                <a:gd name="T46" fmla="*/ 379 w 379"/>
                <a:gd name="T47" fmla="*/ 10 h 36"/>
                <a:gd name="T48" fmla="*/ 345 w 379"/>
                <a:gd name="T4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9" h="36">
                  <a:moveTo>
                    <a:pt x="345" y="0"/>
                  </a:moveTo>
                  <a:cubicBezTo>
                    <a:pt x="318" y="0"/>
                    <a:pt x="292" y="1"/>
                    <a:pt x="266" y="2"/>
                  </a:cubicBezTo>
                  <a:cubicBezTo>
                    <a:pt x="265" y="2"/>
                    <a:pt x="264" y="2"/>
                    <a:pt x="262" y="2"/>
                  </a:cubicBezTo>
                  <a:cubicBezTo>
                    <a:pt x="246" y="4"/>
                    <a:pt x="228" y="5"/>
                    <a:pt x="212" y="6"/>
                  </a:cubicBezTo>
                  <a:cubicBezTo>
                    <a:pt x="144" y="13"/>
                    <a:pt x="76" y="19"/>
                    <a:pt x="9" y="30"/>
                  </a:cubicBezTo>
                  <a:cubicBezTo>
                    <a:pt x="6" y="30"/>
                    <a:pt x="3" y="31"/>
                    <a:pt x="0" y="31"/>
                  </a:cubicBezTo>
                  <a:cubicBezTo>
                    <a:pt x="22" y="32"/>
                    <a:pt x="44" y="33"/>
                    <a:pt x="66" y="33"/>
                  </a:cubicBezTo>
                  <a:cubicBezTo>
                    <a:pt x="145" y="33"/>
                    <a:pt x="223" y="33"/>
                    <a:pt x="302" y="36"/>
                  </a:cubicBezTo>
                  <a:cubicBezTo>
                    <a:pt x="304" y="35"/>
                    <a:pt x="306" y="35"/>
                    <a:pt x="308" y="35"/>
                  </a:cubicBezTo>
                  <a:cubicBezTo>
                    <a:pt x="314" y="34"/>
                    <a:pt x="321" y="34"/>
                    <a:pt x="326" y="33"/>
                  </a:cubicBezTo>
                  <a:cubicBezTo>
                    <a:pt x="325" y="32"/>
                    <a:pt x="309" y="32"/>
                    <a:pt x="307" y="32"/>
                  </a:cubicBezTo>
                  <a:cubicBezTo>
                    <a:pt x="297" y="31"/>
                    <a:pt x="286" y="31"/>
                    <a:pt x="276" y="31"/>
                  </a:cubicBezTo>
                  <a:cubicBezTo>
                    <a:pt x="264" y="31"/>
                    <a:pt x="252" y="31"/>
                    <a:pt x="241" y="32"/>
                  </a:cubicBezTo>
                  <a:cubicBezTo>
                    <a:pt x="220" y="32"/>
                    <a:pt x="199" y="32"/>
                    <a:pt x="178" y="32"/>
                  </a:cubicBezTo>
                  <a:cubicBezTo>
                    <a:pt x="178" y="32"/>
                    <a:pt x="178" y="32"/>
                    <a:pt x="177" y="32"/>
                  </a:cubicBezTo>
                  <a:cubicBezTo>
                    <a:pt x="177" y="32"/>
                    <a:pt x="175" y="33"/>
                    <a:pt x="173" y="33"/>
                  </a:cubicBezTo>
                  <a:cubicBezTo>
                    <a:pt x="171" y="33"/>
                    <a:pt x="169" y="33"/>
                    <a:pt x="166" y="33"/>
                  </a:cubicBezTo>
                  <a:cubicBezTo>
                    <a:pt x="162" y="33"/>
                    <a:pt x="157" y="32"/>
                    <a:pt x="157" y="32"/>
                  </a:cubicBezTo>
                  <a:cubicBezTo>
                    <a:pt x="159" y="30"/>
                    <a:pt x="163" y="30"/>
                    <a:pt x="166" y="30"/>
                  </a:cubicBezTo>
                  <a:cubicBezTo>
                    <a:pt x="179" y="28"/>
                    <a:pt x="192" y="27"/>
                    <a:pt x="205" y="25"/>
                  </a:cubicBezTo>
                  <a:cubicBezTo>
                    <a:pt x="232" y="23"/>
                    <a:pt x="260" y="21"/>
                    <a:pt x="287" y="19"/>
                  </a:cubicBezTo>
                  <a:cubicBezTo>
                    <a:pt x="309" y="18"/>
                    <a:pt x="331" y="16"/>
                    <a:pt x="353" y="13"/>
                  </a:cubicBezTo>
                  <a:cubicBezTo>
                    <a:pt x="361" y="12"/>
                    <a:pt x="370" y="12"/>
                    <a:pt x="377" y="10"/>
                  </a:cubicBezTo>
                  <a:cubicBezTo>
                    <a:pt x="378" y="10"/>
                    <a:pt x="378" y="10"/>
                    <a:pt x="379" y="10"/>
                  </a:cubicBezTo>
                  <a:cubicBezTo>
                    <a:pt x="367" y="7"/>
                    <a:pt x="356" y="4"/>
                    <a:pt x="345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3BFADE8F-54C6-4F76-B7D6-CB0734714230}"/>
                </a:ext>
              </a:extLst>
            </p:cNvPr>
            <p:cNvSpPr/>
            <p:nvPr/>
          </p:nvSpPr>
          <p:spPr bwMode="auto">
            <a:xfrm>
              <a:off x="2271713" y="465138"/>
              <a:ext cx="377825" cy="30163"/>
            </a:xfrm>
            <a:custGeom>
              <a:avLst/>
              <a:gdLst>
                <a:gd name="T0" fmla="*/ 89 w 89"/>
                <a:gd name="T1" fmla="*/ 0 h 7"/>
                <a:gd name="T2" fmla="*/ 73 w 89"/>
                <a:gd name="T3" fmla="*/ 0 h 7"/>
                <a:gd name="T4" fmla="*/ 19 w 89"/>
                <a:gd name="T5" fmla="*/ 2 h 7"/>
                <a:gd name="T6" fmla="*/ 5 w 89"/>
                <a:gd name="T7" fmla="*/ 6 h 7"/>
                <a:gd name="T8" fmla="*/ 0 w 89"/>
                <a:gd name="T9" fmla="*/ 7 h 7"/>
                <a:gd name="T10" fmla="*/ 21 w 89"/>
                <a:gd name="T11" fmla="*/ 7 h 7"/>
                <a:gd name="T12" fmla="*/ 89 w 8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7">
                  <a:moveTo>
                    <a:pt x="89" y="0"/>
                  </a:moveTo>
                  <a:cubicBezTo>
                    <a:pt x="84" y="0"/>
                    <a:pt x="78" y="0"/>
                    <a:pt x="73" y="0"/>
                  </a:cubicBezTo>
                  <a:cubicBezTo>
                    <a:pt x="55" y="0"/>
                    <a:pt x="37" y="1"/>
                    <a:pt x="19" y="2"/>
                  </a:cubicBezTo>
                  <a:cubicBezTo>
                    <a:pt x="14" y="3"/>
                    <a:pt x="10" y="4"/>
                    <a:pt x="5" y="6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7" y="7"/>
                    <a:pt x="14" y="7"/>
                    <a:pt x="21" y="7"/>
                  </a:cubicBezTo>
                  <a:cubicBezTo>
                    <a:pt x="44" y="4"/>
                    <a:pt x="67" y="2"/>
                    <a:pt x="8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AFAE8BBE-818D-4084-B65E-489D59B8E897}"/>
                </a:ext>
              </a:extLst>
            </p:cNvPr>
            <p:cNvSpPr/>
            <p:nvPr/>
          </p:nvSpPr>
          <p:spPr bwMode="auto">
            <a:xfrm>
              <a:off x="2360613" y="465138"/>
              <a:ext cx="319088" cy="30163"/>
            </a:xfrm>
            <a:custGeom>
              <a:avLst/>
              <a:gdLst>
                <a:gd name="T0" fmla="*/ 75 w 75"/>
                <a:gd name="T1" fmla="*/ 0 h 7"/>
                <a:gd name="T2" fmla="*/ 68 w 75"/>
                <a:gd name="T3" fmla="*/ 0 h 7"/>
                <a:gd name="T4" fmla="*/ 0 w 75"/>
                <a:gd name="T5" fmla="*/ 7 h 7"/>
                <a:gd name="T6" fmla="*/ 34 w 75"/>
                <a:gd name="T7" fmla="*/ 5 h 7"/>
                <a:gd name="T8" fmla="*/ 75 w 7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">
                  <a:moveTo>
                    <a:pt x="75" y="0"/>
                  </a:moveTo>
                  <a:cubicBezTo>
                    <a:pt x="73" y="0"/>
                    <a:pt x="70" y="0"/>
                    <a:pt x="68" y="0"/>
                  </a:cubicBezTo>
                  <a:cubicBezTo>
                    <a:pt x="46" y="2"/>
                    <a:pt x="23" y="4"/>
                    <a:pt x="0" y="7"/>
                  </a:cubicBezTo>
                  <a:cubicBezTo>
                    <a:pt x="11" y="6"/>
                    <a:pt x="22" y="6"/>
                    <a:pt x="34" y="5"/>
                  </a:cubicBezTo>
                  <a:cubicBezTo>
                    <a:pt x="47" y="3"/>
                    <a:pt x="61" y="2"/>
                    <a:pt x="75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F73AB21B-EF50-48E5-ACB5-E225F4253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3776" y="495300"/>
              <a:ext cx="274638" cy="423863"/>
            </a:xfrm>
            <a:custGeom>
              <a:avLst/>
              <a:gdLst>
                <a:gd name="T0" fmla="*/ 65 w 65"/>
                <a:gd name="T1" fmla="*/ 92 h 100"/>
                <a:gd name="T2" fmla="*/ 40 w 65"/>
                <a:gd name="T3" fmla="*/ 96 h 100"/>
                <a:gd name="T4" fmla="*/ 23 w 65"/>
                <a:gd name="T5" fmla="*/ 100 h 100"/>
                <a:gd name="T6" fmla="*/ 43 w 65"/>
                <a:gd name="T7" fmla="*/ 97 h 100"/>
                <a:gd name="T8" fmla="*/ 65 w 65"/>
                <a:gd name="T9" fmla="*/ 92 h 100"/>
                <a:gd name="T10" fmla="*/ 2 w 65"/>
                <a:gd name="T11" fmla="*/ 0 h 100"/>
                <a:gd name="T12" fmla="*/ 0 w 65"/>
                <a:gd name="T13" fmla="*/ 0 h 100"/>
                <a:gd name="T14" fmla="*/ 1 w 65"/>
                <a:gd name="T15" fmla="*/ 0 h 100"/>
                <a:gd name="T16" fmla="*/ 2 w 65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00">
                  <a:moveTo>
                    <a:pt x="65" y="92"/>
                  </a:moveTo>
                  <a:cubicBezTo>
                    <a:pt x="57" y="93"/>
                    <a:pt x="48" y="95"/>
                    <a:pt x="40" y="96"/>
                  </a:cubicBezTo>
                  <a:cubicBezTo>
                    <a:pt x="35" y="97"/>
                    <a:pt x="28" y="98"/>
                    <a:pt x="23" y="100"/>
                  </a:cubicBezTo>
                  <a:cubicBezTo>
                    <a:pt x="30" y="99"/>
                    <a:pt x="36" y="98"/>
                    <a:pt x="43" y="97"/>
                  </a:cubicBezTo>
                  <a:cubicBezTo>
                    <a:pt x="51" y="96"/>
                    <a:pt x="58" y="94"/>
                    <a:pt x="65" y="92"/>
                  </a:cubicBezTo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EB1495D5-BAA2-4A38-A3DF-C2DDA9720862}"/>
                </a:ext>
              </a:extLst>
            </p:cNvPr>
            <p:cNvSpPr/>
            <p:nvPr/>
          </p:nvSpPr>
          <p:spPr bwMode="auto">
            <a:xfrm>
              <a:off x="2343151" y="906463"/>
              <a:ext cx="103188" cy="17463"/>
            </a:xfrm>
            <a:custGeom>
              <a:avLst/>
              <a:gdLst>
                <a:gd name="T0" fmla="*/ 24 w 24"/>
                <a:gd name="T1" fmla="*/ 0 h 4"/>
                <a:gd name="T2" fmla="*/ 4 w 24"/>
                <a:gd name="T3" fmla="*/ 3 h 4"/>
                <a:gd name="T4" fmla="*/ 0 w 24"/>
                <a:gd name="T5" fmla="*/ 4 h 4"/>
                <a:gd name="T6" fmla="*/ 3 w 24"/>
                <a:gd name="T7" fmla="*/ 4 h 4"/>
                <a:gd name="T8" fmla="*/ 24 w 2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17" y="1"/>
                    <a:pt x="11" y="2"/>
                    <a:pt x="4" y="3"/>
                  </a:cubicBezTo>
                  <a:cubicBezTo>
                    <a:pt x="3" y="3"/>
                    <a:pt x="1" y="4"/>
                    <a:pt x="0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0" y="3"/>
                    <a:pt x="17" y="2"/>
                    <a:pt x="2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5" name="图片 4" descr="电脑游戏画面&#10;&#10;中度可信度描述已自动生成">
            <a:extLst>
              <a:ext uri="{FF2B5EF4-FFF2-40B4-BE49-F238E27FC236}">
                <a16:creationId xmlns:a16="http://schemas.microsoft.com/office/drawing/2014/main" id="{8A10710D-54D4-E0DE-3986-988505C06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24" y="1465108"/>
            <a:ext cx="5824673" cy="4077271"/>
          </a:xfrm>
          <a:prstGeom prst="rect">
            <a:avLst/>
          </a:prstGeom>
        </p:spPr>
      </p:pic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C8456B53-DFE3-4CD9-B3ED-D0E987B71D1D}"/>
              </a:ext>
            </a:extLst>
          </p:cNvPr>
          <p:cNvCxnSpPr>
            <a:cxnSpLocks/>
          </p:cNvCxnSpPr>
          <p:nvPr/>
        </p:nvCxnSpPr>
        <p:spPr>
          <a:xfrm>
            <a:off x="5635859" y="3810548"/>
            <a:ext cx="4571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标题">
            <a:extLst>
              <a:ext uri="{FF2B5EF4-FFF2-40B4-BE49-F238E27FC236}">
                <a16:creationId xmlns:a16="http://schemas.microsoft.com/office/drawing/2014/main" id="{5A5DF6BA-3D48-485B-8021-02AD18212ACF}"/>
              </a:ext>
            </a:extLst>
          </p:cNvPr>
          <p:cNvSpPr/>
          <p:nvPr/>
        </p:nvSpPr>
        <p:spPr>
          <a:xfrm>
            <a:off x="5531238" y="1953532"/>
            <a:ext cx="5554675" cy="184518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4000" dirty="0"/>
              <a:t>Read-Book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000" dirty="0"/>
              <a:t>“智能知识侦查</a:t>
            </a:r>
            <a:r>
              <a:rPr lang="zh-CN" altLang="en-US" sz="4000"/>
              <a:t>助手”</a:t>
            </a:r>
            <a:endParaRPr lang="en-US" alt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DB69E-C4E1-4D02-416E-7850A78CE484}"/>
              </a:ext>
            </a:extLst>
          </p:cNvPr>
          <p:cNvSpPr txBox="1"/>
          <p:nvPr/>
        </p:nvSpPr>
        <p:spPr>
          <a:xfrm>
            <a:off x="7683788" y="4957757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latin typeface="黑体" panose="02010609060101010101" pitchFamily="49" charset="-122"/>
                <a:ea typeface="黑体" panose="02010609060101010101" pitchFamily="49" charset="-122"/>
              </a:rPr>
              <a:t>Presented by </a:t>
            </a:r>
            <a:r>
              <a:rPr lang="zh-CN" altLang="en-US" sz="2800" spc="100" dirty="0">
                <a:latin typeface="黑体" panose="02010609060101010101" pitchFamily="49" charset="-122"/>
                <a:ea typeface="黑体" panose="02010609060101010101" pitchFamily="49" charset="-122"/>
              </a:rPr>
              <a:t>王旭刚</a:t>
            </a:r>
          </a:p>
        </p:txBody>
      </p:sp>
      <p:sp>
        <p:nvSpPr>
          <p:cNvPr id="4" name="Freeform 161">
            <a:extLst>
              <a:ext uri="{FF2B5EF4-FFF2-40B4-BE49-F238E27FC236}">
                <a16:creationId xmlns:a16="http://schemas.microsoft.com/office/drawing/2014/main" id="{374CFB22-0C75-58C0-3A78-DF94816D22AD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89550D-B71A-5717-8578-D786D1282E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4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46192" y="29096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FE9873E-E561-D5D4-6510-DE964EA2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0" y="1591077"/>
            <a:ext cx="5922390" cy="3710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741ED35-E61A-71EC-F42A-D27100A7D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582" y="1591076"/>
            <a:ext cx="5123799" cy="36875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5274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46192" y="29096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A9DB43-915C-70F9-6704-066EC164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82" y="442603"/>
            <a:ext cx="6633436" cy="59032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4357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1">
            <a:extLst>
              <a:ext uri="{FF2B5EF4-FFF2-40B4-BE49-F238E27FC236}">
                <a16:creationId xmlns:a16="http://schemas.microsoft.com/office/drawing/2014/main" id="{868F966E-1C1F-F019-B5E3-CAA178CD6BEE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3C599C-F170-4989-A2BE-C276A8680690}"/>
              </a:ext>
            </a:extLst>
          </p:cNvPr>
          <p:cNvCxnSpPr>
            <a:cxnSpLocks/>
          </p:cNvCxnSpPr>
          <p:nvPr/>
        </p:nvCxnSpPr>
        <p:spPr>
          <a:xfrm>
            <a:off x="3739642" y="3235312"/>
            <a:ext cx="471271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23D017A-51A4-59A5-1BFE-401BEF6BE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4259F8-8017-24F7-E9A6-B64DE344380F}"/>
              </a:ext>
            </a:extLst>
          </p:cNvPr>
          <p:cNvSpPr txBox="1"/>
          <p:nvPr/>
        </p:nvSpPr>
        <p:spPr>
          <a:xfrm>
            <a:off x="2209800" y="2244171"/>
            <a:ext cx="8239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 for your attention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9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565AB8F-5EDA-42E0-A915-0EF98F05AE68}"/>
              </a:ext>
            </a:extLst>
          </p:cNvPr>
          <p:cNvSpPr/>
          <p:nvPr/>
        </p:nvSpPr>
        <p:spPr>
          <a:xfrm>
            <a:off x="4050589" y="2463325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4BB133D-057B-40C2-A65B-8789C7CBFE4D}"/>
              </a:ext>
            </a:extLst>
          </p:cNvPr>
          <p:cNvSpPr/>
          <p:nvPr/>
        </p:nvSpPr>
        <p:spPr>
          <a:xfrm>
            <a:off x="5531750" y="2503117"/>
            <a:ext cx="1416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系统设计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E15EB57-558F-488B-AC96-D449D8C13688}"/>
              </a:ext>
            </a:extLst>
          </p:cNvPr>
          <p:cNvSpPr/>
          <p:nvPr/>
        </p:nvSpPr>
        <p:spPr>
          <a:xfrm>
            <a:off x="4050589" y="4917554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DA87181-D8FC-422C-BAF8-AB4F726F1981}"/>
              </a:ext>
            </a:extLst>
          </p:cNvPr>
          <p:cNvSpPr/>
          <p:nvPr/>
        </p:nvSpPr>
        <p:spPr>
          <a:xfrm>
            <a:off x="5379343" y="4960066"/>
            <a:ext cx="1721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不足与展望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7942AF6-2DE0-4EAF-A786-C19F5A6D671E}"/>
              </a:ext>
            </a:extLst>
          </p:cNvPr>
          <p:cNvSpPr/>
          <p:nvPr/>
        </p:nvSpPr>
        <p:spPr>
          <a:xfrm>
            <a:off x="4050589" y="3643600"/>
            <a:ext cx="572921" cy="572921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6847DA3-6259-41ED-93C9-6A7E2A2358EE}"/>
              </a:ext>
            </a:extLst>
          </p:cNvPr>
          <p:cNvSpPr/>
          <p:nvPr/>
        </p:nvSpPr>
        <p:spPr>
          <a:xfrm>
            <a:off x="5518851" y="3673884"/>
            <a:ext cx="1442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项目演示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64872457-76D7-446A-91B1-82F9B4AEB483}"/>
              </a:ext>
            </a:extLst>
          </p:cNvPr>
          <p:cNvCxnSpPr/>
          <p:nvPr/>
        </p:nvCxnSpPr>
        <p:spPr>
          <a:xfrm flipH="1">
            <a:off x="4550916" y="3026721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8961D6F3-089D-4E7A-B504-990CAA134AF7}"/>
              </a:ext>
            </a:extLst>
          </p:cNvPr>
          <p:cNvSpPr/>
          <p:nvPr/>
        </p:nvSpPr>
        <p:spPr>
          <a:xfrm>
            <a:off x="8165556" y="2990722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16D6ED66-CE7D-46C2-9254-76E2B0C6DAE0}"/>
              </a:ext>
            </a:extLst>
          </p:cNvPr>
          <p:cNvCxnSpPr/>
          <p:nvPr/>
        </p:nvCxnSpPr>
        <p:spPr>
          <a:xfrm flipH="1">
            <a:off x="4550916" y="5480752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228E201-8D89-4692-9C12-9F8FF1049350}"/>
              </a:ext>
            </a:extLst>
          </p:cNvPr>
          <p:cNvSpPr/>
          <p:nvPr/>
        </p:nvSpPr>
        <p:spPr>
          <a:xfrm>
            <a:off x="8165556" y="5444753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6107A5B-7E3F-467D-9586-1E5F6DCF570B}"/>
              </a:ext>
            </a:extLst>
          </p:cNvPr>
          <p:cNvCxnSpPr/>
          <p:nvPr/>
        </p:nvCxnSpPr>
        <p:spPr>
          <a:xfrm flipH="1">
            <a:off x="4550916" y="4209865"/>
            <a:ext cx="385847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F440CA4-7C87-4329-82C6-ED9E39DB4344}"/>
              </a:ext>
            </a:extLst>
          </p:cNvPr>
          <p:cNvSpPr/>
          <p:nvPr/>
        </p:nvSpPr>
        <p:spPr>
          <a:xfrm>
            <a:off x="8165556" y="4173866"/>
            <a:ext cx="252000" cy="36000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6096A4D5-C5A9-4886-B33B-6E543B90A555}"/>
              </a:ext>
            </a:extLst>
          </p:cNvPr>
          <p:cNvCxnSpPr/>
          <p:nvPr/>
        </p:nvCxnSpPr>
        <p:spPr>
          <a:xfrm>
            <a:off x="3898970" y="1705341"/>
            <a:ext cx="4924727" cy="0"/>
          </a:xfrm>
          <a:prstGeom prst="line">
            <a:avLst/>
          </a:prstGeom>
          <a:ln>
            <a:solidFill>
              <a:srgbClr val="FEB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968F80-3330-4D23-8CAF-E792BF4A486B}"/>
              </a:ext>
            </a:extLst>
          </p:cNvPr>
          <p:cNvSpPr txBox="1"/>
          <p:nvPr/>
        </p:nvSpPr>
        <p:spPr>
          <a:xfrm>
            <a:off x="4572104" y="1083884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7F9F675-2463-4B16-A4A3-9B24205F1766}"/>
              </a:ext>
            </a:extLst>
          </p:cNvPr>
          <p:cNvSpPr txBox="1"/>
          <p:nvPr/>
        </p:nvSpPr>
        <p:spPr>
          <a:xfrm>
            <a:off x="5047380" y="108388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9AA309D-4178-4D60-988E-E8F2195831A3}"/>
              </a:ext>
            </a:extLst>
          </p:cNvPr>
          <p:cNvSpPr txBox="1"/>
          <p:nvPr/>
        </p:nvSpPr>
        <p:spPr>
          <a:xfrm>
            <a:off x="5564529" y="1083884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C256803-986F-4F70-AD27-9E17EB246656}"/>
              </a:ext>
            </a:extLst>
          </p:cNvPr>
          <p:cNvSpPr txBox="1"/>
          <p:nvPr/>
        </p:nvSpPr>
        <p:spPr>
          <a:xfrm>
            <a:off x="6144865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42FE29B-EF22-458E-93E2-93C98635E162}"/>
              </a:ext>
            </a:extLst>
          </p:cNvPr>
          <p:cNvSpPr txBox="1"/>
          <p:nvPr/>
        </p:nvSpPr>
        <p:spPr>
          <a:xfrm>
            <a:off x="6648420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6AC4F33-5FBF-4753-BD0F-ABB69C49A6F8}"/>
              </a:ext>
            </a:extLst>
          </p:cNvPr>
          <p:cNvSpPr txBox="1"/>
          <p:nvPr/>
        </p:nvSpPr>
        <p:spPr>
          <a:xfrm>
            <a:off x="7119528" y="1083884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E288B19-0B5E-4E1D-87C9-2171367DD5D4}"/>
              </a:ext>
            </a:extLst>
          </p:cNvPr>
          <p:cNvSpPr txBox="1"/>
          <p:nvPr/>
        </p:nvSpPr>
        <p:spPr>
          <a:xfrm>
            <a:off x="7670593" y="108388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1845B5F-7615-4F35-98CB-0784AB729C9B}"/>
              </a:ext>
            </a:extLst>
          </p:cNvPr>
          <p:cNvSpPr txBox="1"/>
          <p:nvPr/>
        </p:nvSpPr>
        <p:spPr>
          <a:xfrm>
            <a:off x="8221258" y="10838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5D5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5D5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86CA06F-9E07-465D-AEE7-CA5F617A043B}"/>
              </a:ext>
            </a:extLst>
          </p:cNvPr>
          <p:cNvGrpSpPr/>
          <p:nvPr/>
        </p:nvGrpSpPr>
        <p:grpSpPr>
          <a:xfrm>
            <a:off x="2627656" y="319522"/>
            <a:ext cx="1901483" cy="1405710"/>
            <a:chOff x="1214438" y="125413"/>
            <a:chExt cx="2959101" cy="2187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2BA4C36-91D6-43D3-8874-513C41553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690563"/>
              <a:ext cx="1089025" cy="145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4CB02B-BD80-4CA3-B3D9-8C864F3D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690563"/>
              <a:ext cx="1089025" cy="145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84CC36D-E3F6-4A9E-800D-0805E94247D5}"/>
                </a:ext>
              </a:extLst>
            </p:cNvPr>
            <p:cNvSpPr/>
            <p:nvPr/>
          </p:nvSpPr>
          <p:spPr bwMode="auto">
            <a:xfrm>
              <a:off x="1566863" y="77152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759B272-902D-4D4D-8F7F-6923FC312FD3}"/>
                </a:ext>
              </a:extLst>
            </p:cNvPr>
            <p:cNvSpPr/>
            <p:nvPr/>
          </p:nvSpPr>
          <p:spPr bwMode="auto">
            <a:xfrm>
              <a:off x="1566863" y="887413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828F8FD9-39F2-4F09-87A4-CAA6241C7CD1}"/>
                </a:ext>
              </a:extLst>
            </p:cNvPr>
            <p:cNvSpPr/>
            <p:nvPr/>
          </p:nvSpPr>
          <p:spPr bwMode="auto">
            <a:xfrm>
              <a:off x="1566863" y="996950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1113521E-370B-4267-960E-ECD26D23F97D}"/>
                </a:ext>
              </a:extLst>
            </p:cNvPr>
            <p:cNvSpPr/>
            <p:nvPr/>
          </p:nvSpPr>
          <p:spPr bwMode="auto">
            <a:xfrm>
              <a:off x="1566863" y="1108075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01438F26-B3DB-4595-8E46-9F7D367B1360}"/>
                </a:ext>
              </a:extLst>
            </p:cNvPr>
            <p:cNvSpPr/>
            <p:nvPr/>
          </p:nvSpPr>
          <p:spPr bwMode="auto">
            <a:xfrm>
              <a:off x="1566863" y="1223963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180E968F-3E8D-4DA1-A126-91D85D35770C}"/>
                </a:ext>
              </a:extLst>
            </p:cNvPr>
            <p:cNvSpPr/>
            <p:nvPr/>
          </p:nvSpPr>
          <p:spPr bwMode="auto">
            <a:xfrm>
              <a:off x="1566863" y="133350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0 w 38"/>
                <a:gd name="T7" fmla="*/ 6 h 12"/>
                <a:gd name="T8" fmla="*/ 6 w 38"/>
                <a:gd name="T9" fmla="*/ 0 h 12"/>
                <a:gd name="T10" fmla="*/ 32 w 38"/>
                <a:gd name="T11" fmla="*/ 0 h 12"/>
                <a:gd name="T12" fmla="*/ 38 w 38"/>
                <a:gd name="T13" fmla="*/ 6 h 12"/>
                <a:gd name="T14" fmla="*/ 38 w 38"/>
                <a:gd name="T15" fmla="*/ 6 h 12"/>
                <a:gd name="T16" fmla="*/ 32 w 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C2D4B996-AC84-4A10-9CF0-6F69976BEDAE}"/>
                </a:ext>
              </a:extLst>
            </p:cNvPr>
            <p:cNvSpPr/>
            <p:nvPr/>
          </p:nvSpPr>
          <p:spPr bwMode="auto">
            <a:xfrm>
              <a:off x="1566863" y="1444625"/>
              <a:ext cx="161925" cy="55563"/>
            </a:xfrm>
            <a:custGeom>
              <a:avLst/>
              <a:gdLst>
                <a:gd name="T0" fmla="*/ 32 w 38"/>
                <a:gd name="T1" fmla="*/ 13 h 13"/>
                <a:gd name="T2" fmla="*/ 6 w 38"/>
                <a:gd name="T3" fmla="*/ 13 h 13"/>
                <a:gd name="T4" fmla="*/ 0 w 38"/>
                <a:gd name="T5" fmla="*/ 6 h 13"/>
                <a:gd name="T6" fmla="*/ 6 w 38"/>
                <a:gd name="T7" fmla="*/ 0 h 13"/>
                <a:gd name="T8" fmla="*/ 32 w 38"/>
                <a:gd name="T9" fmla="*/ 0 h 13"/>
                <a:gd name="T10" fmla="*/ 38 w 38"/>
                <a:gd name="T11" fmla="*/ 6 h 13"/>
                <a:gd name="T12" fmla="*/ 32 w 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3">
                  <a:moveTo>
                    <a:pt x="32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3"/>
                    <a:pt x="32" y="13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AC808E3A-E7E6-4394-9714-5565D24042CD}"/>
                </a:ext>
              </a:extLst>
            </p:cNvPr>
            <p:cNvSpPr/>
            <p:nvPr/>
          </p:nvSpPr>
          <p:spPr bwMode="auto">
            <a:xfrm>
              <a:off x="1566863" y="155892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664CCFEE-4E9A-46C8-9353-263F415248D0}"/>
                </a:ext>
              </a:extLst>
            </p:cNvPr>
            <p:cNvSpPr/>
            <p:nvPr/>
          </p:nvSpPr>
          <p:spPr bwMode="auto">
            <a:xfrm>
              <a:off x="1566863" y="167005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D25A9613-D436-43F5-9309-C0B238DF8D61}"/>
                </a:ext>
              </a:extLst>
            </p:cNvPr>
            <p:cNvSpPr/>
            <p:nvPr/>
          </p:nvSpPr>
          <p:spPr bwMode="auto">
            <a:xfrm>
              <a:off x="1566863" y="1785938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2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5005F270-69CE-4597-969C-2B0C57BB1259}"/>
                </a:ext>
              </a:extLst>
            </p:cNvPr>
            <p:cNvSpPr/>
            <p:nvPr/>
          </p:nvSpPr>
          <p:spPr bwMode="auto">
            <a:xfrm>
              <a:off x="1566863" y="1895475"/>
              <a:ext cx="161925" cy="52388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9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CAC18646-5EF4-460F-B0A9-4E1B98C1DCFD}"/>
                </a:ext>
              </a:extLst>
            </p:cNvPr>
            <p:cNvSpPr/>
            <p:nvPr/>
          </p:nvSpPr>
          <p:spPr bwMode="auto">
            <a:xfrm>
              <a:off x="1566863" y="2006600"/>
              <a:ext cx="161925" cy="50800"/>
            </a:xfrm>
            <a:custGeom>
              <a:avLst/>
              <a:gdLst>
                <a:gd name="T0" fmla="*/ 32 w 38"/>
                <a:gd name="T1" fmla="*/ 12 h 12"/>
                <a:gd name="T2" fmla="*/ 6 w 38"/>
                <a:gd name="T3" fmla="*/ 12 h 12"/>
                <a:gd name="T4" fmla="*/ 0 w 38"/>
                <a:gd name="T5" fmla="*/ 6 h 12"/>
                <a:gd name="T6" fmla="*/ 6 w 38"/>
                <a:gd name="T7" fmla="*/ 0 h 12"/>
                <a:gd name="T8" fmla="*/ 32 w 38"/>
                <a:gd name="T9" fmla="*/ 0 h 12"/>
                <a:gd name="T10" fmla="*/ 38 w 38"/>
                <a:gd name="T11" fmla="*/ 6 h 12"/>
                <a:gd name="T12" fmla="*/ 32 w 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2">
                  <a:moveTo>
                    <a:pt x="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2"/>
                    <a:pt x="32" y="12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977B83C7-02D5-478A-84D1-5EACEF5DB524}"/>
                </a:ext>
              </a:extLst>
            </p:cNvPr>
            <p:cNvSpPr/>
            <p:nvPr/>
          </p:nvSpPr>
          <p:spPr bwMode="auto">
            <a:xfrm>
              <a:off x="1800226" y="839788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4AFB5B70-5522-4E32-8024-5C9003C81FED}"/>
                </a:ext>
              </a:extLst>
            </p:cNvPr>
            <p:cNvSpPr/>
            <p:nvPr/>
          </p:nvSpPr>
          <p:spPr bwMode="auto">
            <a:xfrm>
              <a:off x="1800226" y="976313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6D77B723-1652-4C1E-A949-20685A9BEB6D}"/>
                </a:ext>
              </a:extLst>
            </p:cNvPr>
            <p:cNvSpPr/>
            <p:nvPr/>
          </p:nvSpPr>
          <p:spPr bwMode="auto">
            <a:xfrm>
              <a:off x="1800226" y="1112838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10"/>
                    <a:pt x="182" y="12"/>
                    <a:pt x="179" y="1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A5764395-A202-4C86-808F-D43AB3DBA328}"/>
                </a:ext>
              </a:extLst>
            </p:cNvPr>
            <p:cNvSpPr/>
            <p:nvPr/>
          </p:nvSpPr>
          <p:spPr bwMode="auto">
            <a:xfrm>
              <a:off x="1800226" y="1252538"/>
              <a:ext cx="787400" cy="52388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D8C8B079-BA94-47F2-B6F0-2D885E444421}"/>
                </a:ext>
              </a:extLst>
            </p:cNvPr>
            <p:cNvSpPr/>
            <p:nvPr/>
          </p:nvSpPr>
          <p:spPr bwMode="auto">
            <a:xfrm>
              <a:off x="1800226" y="1389063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10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0F1A3122-82BF-4006-AA19-216355CE064F}"/>
                </a:ext>
              </a:extLst>
            </p:cNvPr>
            <p:cNvSpPr/>
            <p:nvPr/>
          </p:nvSpPr>
          <p:spPr bwMode="auto">
            <a:xfrm>
              <a:off x="1800226" y="1530350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F4E96364-5140-421C-A36F-2A5DDC5EA841}"/>
                </a:ext>
              </a:extLst>
            </p:cNvPr>
            <p:cNvSpPr/>
            <p:nvPr/>
          </p:nvSpPr>
          <p:spPr bwMode="auto">
            <a:xfrm>
              <a:off x="1800226" y="1666875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4A9B2D4D-58E2-428C-8D21-58CDE528BD64}"/>
                </a:ext>
              </a:extLst>
            </p:cNvPr>
            <p:cNvSpPr/>
            <p:nvPr/>
          </p:nvSpPr>
          <p:spPr bwMode="auto">
            <a:xfrm>
              <a:off x="1800226" y="1801813"/>
              <a:ext cx="787400" cy="55563"/>
            </a:xfrm>
            <a:custGeom>
              <a:avLst/>
              <a:gdLst>
                <a:gd name="T0" fmla="*/ 179 w 185"/>
                <a:gd name="T1" fmla="*/ 13 h 13"/>
                <a:gd name="T2" fmla="*/ 6 w 185"/>
                <a:gd name="T3" fmla="*/ 13 h 13"/>
                <a:gd name="T4" fmla="*/ 0 w 185"/>
                <a:gd name="T5" fmla="*/ 7 h 13"/>
                <a:gd name="T6" fmla="*/ 6 w 185"/>
                <a:gd name="T7" fmla="*/ 0 h 13"/>
                <a:gd name="T8" fmla="*/ 179 w 185"/>
                <a:gd name="T9" fmla="*/ 0 h 13"/>
                <a:gd name="T10" fmla="*/ 185 w 185"/>
                <a:gd name="T11" fmla="*/ 7 h 13"/>
                <a:gd name="T12" fmla="*/ 179 w 18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3">
                  <a:moveTo>
                    <a:pt x="17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7"/>
                  </a:cubicBezTo>
                  <a:cubicBezTo>
                    <a:pt x="185" y="10"/>
                    <a:pt x="182" y="13"/>
                    <a:pt x="179" y="13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A31EE2C6-3ACE-4E0B-9C6D-9785BAF6EA59}"/>
                </a:ext>
              </a:extLst>
            </p:cNvPr>
            <p:cNvSpPr/>
            <p:nvPr/>
          </p:nvSpPr>
          <p:spPr bwMode="auto">
            <a:xfrm>
              <a:off x="1800226" y="1943100"/>
              <a:ext cx="787400" cy="50800"/>
            </a:xfrm>
            <a:custGeom>
              <a:avLst/>
              <a:gdLst>
                <a:gd name="T0" fmla="*/ 179 w 185"/>
                <a:gd name="T1" fmla="*/ 12 h 12"/>
                <a:gd name="T2" fmla="*/ 6 w 185"/>
                <a:gd name="T3" fmla="*/ 12 h 12"/>
                <a:gd name="T4" fmla="*/ 0 w 185"/>
                <a:gd name="T5" fmla="*/ 6 h 12"/>
                <a:gd name="T6" fmla="*/ 6 w 185"/>
                <a:gd name="T7" fmla="*/ 0 h 12"/>
                <a:gd name="T8" fmla="*/ 179 w 185"/>
                <a:gd name="T9" fmla="*/ 0 h 12"/>
                <a:gd name="T10" fmla="*/ 185 w 185"/>
                <a:gd name="T11" fmla="*/ 6 h 12"/>
                <a:gd name="T12" fmla="*/ 179 w 18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2">
                  <a:moveTo>
                    <a:pt x="1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2" y="0"/>
                    <a:pt x="185" y="3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6EF375B9-A3AF-4786-9259-9715D4E25721}"/>
                </a:ext>
              </a:extLst>
            </p:cNvPr>
            <p:cNvSpPr/>
            <p:nvPr/>
          </p:nvSpPr>
          <p:spPr bwMode="auto">
            <a:xfrm>
              <a:off x="1214438" y="839788"/>
              <a:ext cx="1155700" cy="1311275"/>
            </a:xfrm>
            <a:custGeom>
              <a:avLst/>
              <a:gdLst>
                <a:gd name="T0" fmla="*/ 31 w 272"/>
                <a:gd name="T1" fmla="*/ 59 h 308"/>
                <a:gd name="T2" fmla="*/ 33 w 272"/>
                <a:gd name="T3" fmla="*/ 62 h 308"/>
                <a:gd name="T4" fmla="*/ 30 w 272"/>
                <a:gd name="T5" fmla="*/ 69 h 308"/>
                <a:gd name="T6" fmla="*/ 23 w 272"/>
                <a:gd name="T7" fmla="*/ 66 h 308"/>
                <a:gd name="T8" fmla="*/ 22 w 272"/>
                <a:gd name="T9" fmla="*/ 63 h 308"/>
                <a:gd name="T10" fmla="*/ 19 w 272"/>
                <a:gd name="T11" fmla="*/ 64 h 308"/>
                <a:gd name="T12" fmla="*/ 5 w 272"/>
                <a:gd name="T13" fmla="*/ 96 h 308"/>
                <a:gd name="T14" fmla="*/ 85 w 272"/>
                <a:gd name="T15" fmla="*/ 289 h 308"/>
                <a:gd name="T16" fmla="*/ 117 w 272"/>
                <a:gd name="T17" fmla="*/ 303 h 308"/>
                <a:gd name="T18" fmla="*/ 121 w 272"/>
                <a:gd name="T19" fmla="*/ 301 h 308"/>
                <a:gd name="T20" fmla="*/ 119 w 272"/>
                <a:gd name="T21" fmla="*/ 298 h 308"/>
                <a:gd name="T22" fmla="*/ 122 w 272"/>
                <a:gd name="T23" fmla="*/ 291 h 308"/>
                <a:gd name="T24" fmla="*/ 129 w 272"/>
                <a:gd name="T25" fmla="*/ 294 h 308"/>
                <a:gd name="T26" fmla="*/ 130 w 272"/>
                <a:gd name="T27" fmla="*/ 297 h 308"/>
                <a:gd name="T28" fmla="*/ 272 w 272"/>
                <a:gd name="T29" fmla="*/ 238 h 308"/>
                <a:gd name="T30" fmla="*/ 173 w 272"/>
                <a:gd name="T31" fmla="*/ 0 h 308"/>
                <a:gd name="T32" fmla="*/ 31 w 272"/>
                <a:gd name="T33" fmla="*/ 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308">
                  <a:moveTo>
                    <a:pt x="31" y="59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34" y="65"/>
                    <a:pt x="33" y="68"/>
                    <a:pt x="30" y="69"/>
                  </a:cubicBezTo>
                  <a:cubicBezTo>
                    <a:pt x="27" y="70"/>
                    <a:pt x="24" y="69"/>
                    <a:pt x="23" y="6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6" y="69"/>
                    <a:pt x="0" y="84"/>
                    <a:pt x="5" y="96"/>
                  </a:cubicBezTo>
                  <a:cubicBezTo>
                    <a:pt x="85" y="289"/>
                    <a:pt x="85" y="289"/>
                    <a:pt x="85" y="289"/>
                  </a:cubicBezTo>
                  <a:cubicBezTo>
                    <a:pt x="90" y="302"/>
                    <a:pt x="104" y="308"/>
                    <a:pt x="117" y="303"/>
                  </a:cubicBezTo>
                  <a:cubicBezTo>
                    <a:pt x="121" y="301"/>
                    <a:pt x="121" y="301"/>
                    <a:pt x="121" y="301"/>
                  </a:cubicBezTo>
                  <a:cubicBezTo>
                    <a:pt x="119" y="298"/>
                    <a:pt x="119" y="298"/>
                    <a:pt x="119" y="298"/>
                  </a:cubicBezTo>
                  <a:cubicBezTo>
                    <a:pt x="118" y="295"/>
                    <a:pt x="119" y="292"/>
                    <a:pt x="122" y="291"/>
                  </a:cubicBezTo>
                  <a:cubicBezTo>
                    <a:pt x="125" y="290"/>
                    <a:pt x="128" y="291"/>
                    <a:pt x="129" y="294"/>
                  </a:cubicBezTo>
                  <a:cubicBezTo>
                    <a:pt x="130" y="297"/>
                    <a:pt x="130" y="297"/>
                    <a:pt x="130" y="297"/>
                  </a:cubicBezTo>
                  <a:cubicBezTo>
                    <a:pt x="272" y="238"/>
                    <a:pt x="272" y="238"/>
                    <a:pt x="272" y="23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1" y="59"/>
                    <a:pt x="31" y="59"/>
                    <a:pt x="31" y="59"/>
                  </a:cubicBezTo>
                </a:path>
              </a:pathLst>
            </a:custGeom>
            <a:solidFill>
              <a:srgbClr val="00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8390512A-AFFE-4690-8410-41D260014CF4}"/>
                </a:ext>
              </a:extLst>
            </p:cNvPr>
            <p:cNvSpPr/>
            <p:nvPr/>
          </p:nvSpPr>
          <p:spPr bwMode="auto">
            <a:xfrm>
              <a:off x="1214438" y="1074738"/>
              <a:ext cx="590550" cy="1076325"/>
            </a:xfrm>
            <a:custGeom>
              <a:avLst/>
              <a:gdLst>
                <a:gd name="T0" fmla="*/ 139 w 139"/>
                <a:gd name="T1" fmla="*/ 238 h 253"/>
                <a:gd name="T2" fmla="*/ 41 w 139"/>
                <a:gd name="T3" fmla="*/ 0 h 253"/>
                <a:gd name="T4" fmla="*/ 31 w 139"/>
                <a:gd name="T5" fmla="*/ 4 h 253"/>
                <a:gd name="T6" fmla="*/ 33 w 139"/>
                <a:gd name="T7" fmla="*/ 7 h 253"/>
                <a:gd name="T8" fmla="*/ 30 w 139"/>
                <a:gd name="T9" fmla="*/ 14 h 253"/>
                <a:gd name="T10" fmla="*/ 23 w 139"/>
                <a:gd name="T11" fmla="*/ 11 h 253"/>
                <a:gd name="T12" fmla="*/ 22 w 139"/>
                <a:gd name="T13" fmla="*/ 8 h 253"/>
                <a:gd name="T14" fmla="*/ 19 w 139"/>
                <a:gd name="T15" fmla="*/ 9 h 253"/>
                <a:gd name="T16" fmla="*/ 5 w 139"/>
                <a:gd name="T17" fmla="*/ 41 h 253"/>
                <a:gd name="T18" fmla="*/ 85 w 139"/>
                <a:gd name="T19" fmla="*/ 234 h 253"/>
                <a:gd name="T20" fmla="*/ 117 w 139"/>
                <a:gd name="T21" fmla="*/ 248 h 253"/>
                <a:gd name="T22" fmla="*/ 121 w 139"/>
                <a:gd name="T23" fmla="*/ 246 h 253"/>
                <a:gd name="T24" fmla="*/ 119 w 139"/>
                <a:gd name="T25" fmla="*/ 243 h 253"/>
                <a:gd name="T26" fmla="*/ 122 w 139"/>
                <a:gd name="T27" fmla="*/ 236 h 253"/>
                <a:gd name="T28" fmla="*/ 129 w 139"/>
                <a:gd name="T29" fmla="*/ 239 h 253"/>
                <a:gd name="T30" fmla="*/ 130 w 139"/>
                <a:gd name="T31" fmla="*/ 242 h 253"/>
                <a:gd name="T32" fmla="*/ 139 w 139"/>
                <a:gd name="T33" fmla="*/ 23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53">
                  <a:moveTo>
                    <a:pt x="139" y="238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10"/>
                    <a:pt x="33" y="13"/>
                    <a:pt x="30" y="14"/>
                  </a:cubicBezTo>
                  <a:cubicBezTo>
                    <a:pt x="27" y="15"/>
                    <a:pt x="24" y="14"/>
                    <a:pt x="23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6" y="14"/>
                    <a:pt x="0" y="29"/>
                    <a:pt x="5" y="41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90" y="247"/>
                    <a:pt x="104" y="253"/>
                    <a:pt x="117" y="248"/>
                  </a:cubicBezTo>
                  <a:cubicBezTo>
                    <a:pt x="121" y="246"/>
                    <a:pt x="121" y="246"/>
                    <a:pt x="121" y="246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8" y="240"/>
                    <a:pt x="119" y="237"/>
                    <a:pt x="122" y="236"/>
                  </a:cubicBezTo>
                  <a:cubicBezTo>
                    <a:pt x="125" y="235"/>
                    <a:pt x="128" y="236"/>
                    <a:pt x="129" y="239"/>
                  </a:cubicBezTo>
                  <a:cubicBezTo>
                    <a:pt x="130" y="242"/>
                    <a:pt x="130" y="242"/>
                    <a:pt x="130" y="242"/>
                  </a:cubicBezTo>
                  <a:cubicBezTo>
                    <a:pt x="139" y="238"/>
                    <a:pt x="139" y="238"/>
                    <a:pt x="139" y="238"/>
                  </a:cubicBezTo>
                </a:path>
              </a:pathLst>
            </a:custGeom>
            <a:solidFill>
              <a:srgbClr val="00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62429E32-E634-4EC6-84FE-6C5DB1C78D32}"/>
                </a:ext>
              </a:extLst>
            </p:cNvPr>
            <p:cNvSpPr/>
            <p:nvPr/>
          </p:nvSpPr>
          <p:spPr bwMode="auto">
            <a:xfrm>
              <a:off x="1536701" y="1087438"/>
              <a:ext cx="485775" cy="344488"/>
            </a:xfrm>
            <a:custGeom>
              <a:avLst/>
              <a:gdLst>
                <a:gd name="T0" fmla="*/ 306 w 306"/>
                <a:gd name="T1" fmla="*/ 110 h 217"/>
                <a:gd name="T2" fmla="*/ 46 w 306"/>
                <a:gd name="T3" fmla="*/ 217 h 217"/>
                <a:gd name="T4" fmla="*/ 0 w 306"/>
                <a:gd name="T5" fmla="*/ 107 h 217"/>
                <a:gd name="T6" fmla="*/ 260 w 306"/>
                <a:gd name="T7" fmla="*/ 0 h 217"/>
                <a:gd name="T8" fmla="*/ 306 w 306"/>
                <a:gd name="T9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16">
                  <a:moveTo>
                    <a:pt x="306" y="110"/>
                  </a:moveTo>
                  <a:lnTo>
                    <a:pt x="46" y="217"/>
                  </a:lnTo>
                  <a:lnTo>
                    <a:pt x="0" y="107"/>
                  </a:lnTo>
                  <a:lnTo>
                    <a:pt x="260" y="0"/>
                  </a:lnTo>
                  <a:lnTo>
                    <a:pt x="306" y="110"/>
                  </a:lnTo>
                  <a:close/>
                </a:path>
              </a:pathLst>
            </a:custGeom>
            <a:solidFill>
              <a:srgbClr val="00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1E83474-8A11-48B8-8CAD-0217A5D5DBC8}"/>
                </a:ext>
              </a:extLst>
            </p:cNvPr>
            <p:cNvSpPr/>
            <p:nvPr/>
          </p:nvSpPr>
          <p:spPr bwMode="auto">
            <a:xfrm>
              <a:off x="2111376" y="806450"/>
              <a:ext cx="136525" cy="1141413"/>
            </a:xfrm>
            <a:custGeom>
              <a:avLst/>
              <a:gdLst>
                <a:gd name="T0" fmla="*/ 0 w 32"/>
                <a:gd name="T1" fmla="*/ 30 h 268"/>
                <a:gd name="T2" fmla="*/ 7 w 32"/>
                <a:gd name="T3" fmla="*/ 0 h 268"/>
                <a:gd name="T4" fmla="*/ 18 w 32"/>
                <a:gd name="T5" fmla="*/ 29 h 268"/>
                <a:gd name="T6" fmla="*/ 32 w 32"/>
                <a:gd name="T7" fmla="*/ 262 h 268"/>
                <a:gd name="T8" fmla="*/ 28 w 32"/>
                <a:gd name="T9" fmla="*/ 267 h 268"/>
                <a:gd name="T10" fmla="*/ 18 w 32"/>
                <a:gd name="T11" fmla="*/ 267 h 268"/>
                <a:gd name="T12" fmla="*/ 13 w 32"/>
                <a:gd name="T13" fmla="*/ 263 h 268"/>
                <a:gd name="T14" fmla="*/ 0 w 32"/>
                <a:gd name="T15" fmla="*/ 3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8">
                  <a:moveTo>
                    <a:pt x="0" y="3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2" y="265"/>
                    <a:pt x="30" y="267"/>
                    <a:pt x="28" y="267"/>
                  </a:cubicBezTo>
                  <a:cubicBezTo>
                    <a:pt x="18" y="267"/>
                    <a:pt x="18" y="267"/>
                    <a:pt x="18" y="267"/>
                  </a:cubicBezTo>
                  <a:cubicBezTo>
                    <a:pt x="16" y="268"/>
                    <a:pt x="14" y="266"/>
                    <a:pt x="13" y="263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FF7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BCE30D32-691D-4C33-A978-6F28AB61AF7B}"/>
                </a:ext>
              </a:extLst>
            </p:cNvPr>
            <p:cNvSpPr/>
            <p:nvPr/>
          </p:nvSpPr>
          <p:spPr bwMode="auto">
            <a:xfrm>
              <a:off x="2111376" y="806450"/>
              <a:ext cx="76200" cy="131763"/>
            </a:xfrm>
            <a:custGeom>
              <a:avLst/>
              <a:gdLst>
                <a:gd name="T0" fmla="*/ 7 w 18"/>
                <a:gd name="T1" fmla="*/ 0 h 31"/>
                <a:gd name="T2" fmla="*/ 0 w 18"/>
                <a:gd name="T3" fmla="*/ 30 h 31"/>
                <a:gd name="T4" fmla="*/ 9 w 18"/>
                <a:gd name="T5" fmla="*/ 31 h 31"/>
                <a:gd name="T6" fmla="*/ 18 w 18"/>
                <a:gd name="T7" fmla="*/ 29 h 31"/>
                <a:gd name="T8" fmla="*/ 7 w 1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7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3" y="31"/>
                    <a:pt x="6" y="31"/>
                    <a:pt x="9" y="31"/>
                  </a:cubicBezTo>
                  <a:cubicBezTo>
                    <a:pt x="12" y="31"/>
                    <a:pt x="15" y="30"/>
                    <a:pt x="18" y="29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D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5E1FEF6A-48EA-44A5-BC0F-46C1424D8593}"/>
                </a:ext>
              </a:extLst>
            </p:cNvPr>
            <p:cNvSpPr/>
            <p:nvPr/>
          </p:nvSpPr>
          <p:spPr bwMode="auto">
            <a:xfrm>
              <a:off x="2132013" y="806450"/>
              <a:ext cx="25400" cy="42863"/>
            </a:xfrm>
            <a:custGeom>
              <a:avLst/>
              <a:gdLst>
                <a:gd name="T0" fmla="*/ 6 w 6"/>
                <a:gd name="T1" fmla="*/ 9 h 10"/>
                <a:gd name="T2" fmla="*/ 2 w 6"/>
                <a:gd name="T3" fmla="*/ 0 h 10"/>
                <a:gd name="T4" fmla="*/ 0 w 6"/>
                <a:gd name="T5" fmla="*/ 10 h 10"/>
                <a:gd name="T6" fmla="*/ 3 w 6"/>
                <a:gd name="T7" fmla="*/ 10 h 10"/>
                <a:gd name="T8" fmla="*/ 6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9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5" y="10"/>
                    <a:pt x="6" y="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DB6F3307-3C2E-41C6-9515-6A2865D01FC4}"/>
                </a:ext>
              </a:extLst>
            </p:cNvPr>
            <p:cNvSpPr/>
            <p:nvPr/>
          </p:nvSpPr>
          <p:spPr bwMode="auto">
            <a:xfrm>
              <a:off x="1855788" y="857250"/>
              <a:ext cx="395288" cy="1090613"/>
            </a:xfrm>
            <a:custGeom>
              <a:avLst/>
              <a:gdLst>
                <a:gd name="T0" fmla="*/ 1 w 93"/>
                <a:gd name="T1" fmla="*/ 32 h 256"/>
                <a:gd name="T2" fmla="*/ 0 w 93"/>
                <a:gd name="T3" fmla="*/ 0 h 256"/>
                <a:gd name="T4" fmla="*/ 18 w 93"/>
                <a:gd name="T5" fmla="*/ 26 h 256"/>
                <a:gd name="T6" fmla="*/ 92 w 93"/>
                <a:gd name="T7" fmla="*/ 247 h 256"/>
                <a:gd name="T8" fmla="*/ 89 w 93"/>
                <a:gd name="T9" fmla="*/ 253 h 256"/>
                <a:gd name="T10" fmla="*/ 80 w 93"/>
                <a:gd name="T11" fmla="*/ 256 h 256"/>
                <a:gd name="T12" fmla="*/ 75 w 93"/>
                <a:gd name="T13" fmla="*/ 253 h 256"/>
                <a:gd name="T14" fmla="*/ 1 w 93"/>
                <a:gd name="T15" fmla="*/ 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6">
                  <a:moveTo>
                    <a:pt x="1" y="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92" y="247"/>
                    <a:pt x="92" y="247"/>
                    <a:pt x="92" y="247"/>
                  </a:cubicBezTo>
                  <a:cubicBezTo>
                    <a:pt x="93" y="249"/>
                    <a:pt x="92" y="252"/>
                    <a:pt x="89" y="253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78" y="256"/>
                    <a:pt x="75" y="255"/>
                    <a:pt x="75" y="253"/>
                  </a:cubicBez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solidFill>
              <a:srgbClr val="FFE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2A6BF535-2C0D-4ADF-AE4D-6078FDD3135D}"/>
                </a:ext>
              </a:extLst>
            </p:cNvPr>
            <p:cNvSpPr/>
            <p:nvPr/>
          </p:nvSpPr>
          <p:spPr bwMode="auto">
            <a:xfrm>
              <a:off x="1855788" y="857250"/>
              <a:ext cx="76200" cy="131763"/>
            </a:xfrm>
            <a:custGeom>
              <a:avLst/>
              <a:gdLst>
                <a:gd name="T0" fmla="*/ 0 w 18"/>
                <a:gd name="T1" fmla="*/ 0 h 31"/>
                <a:gd name="T2" fmla="*/ 1 w 18"/>
                <a:gd name="T3" fmla="*/ 31 h 31"/>
                <a:gd name="T4" fmla="*/ 10 w 18"/>
                <a:gd name="T5" fmla="*/ 29 h 31"/>
                <a:gd name="T6" fmla="*/ 18 w 18"/>
                <a:gd name="T7" fmla="*/ 25 h 31"/>
                <a:gd name="T8" fmla="*/ 0 w 1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0" y="0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4" y="31"/>
                    <a:pt x="7" y="30"/>
                    <a:pt x="10" y="29"/>
                  </a:cubicBezTo>
                  <a:cubicBezTo>
                    <a:pt x="13" y="28"/>
                    <a:pt x="16" y="27"/>
                    <a:pt x="1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4CB03A44-4628-4905-9F8D-A733095E2D85}"/>
                </a:ext>
              </a:extLst>
            </p:cNvPr>
            <p:cNvSpPr/>
            <p:nvPr/>
          </p:nvSpPr>
          <p:spPr bwMode="auto">
            <a:xfrm>
              <a:off x="1855788" y="857250"/>
              <a:ext cx="25400" cy="42863"/>
            </a:xfrm>
            <a:custGeom>
              <a:avLst/>
              <a:gdLst>
                <a:gd name="T0" fmla="*/ 6 w 6"/>
                <a:gd name="T1" fmla="*/ 9 h 10"/>
                <a:gd name="T2" fmla="*/ 0 w 6"/>
                <a:gd name="T3" fmla="*/ 0 h 10"/>
                <a:gd name="T4" fmla="*/ 0 w 6"/>
                <a:gd name="T5" fmla="*/ 10 h 10"/>
                <a:gd name="T6" fmla="*/ 4 w 6"/>
                <a:gd name="T7" fmla="*/ 10 h 10"/>
                <a:gd name="T8" fmla="*/ 6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3" y="10"/>
                    <a:pt x="4" y="10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0F83DFFE-CC10-4014-AF25-6E9DA0AD4154}"/>
                </a:ext>
              </a:extLst>
            </p:cNvPr>
            <p:cNvSpPr/>
            <p:nvPr/>
          </p:nvSpPr>
          <p:spPr bwMode="auto">
            <a:xfrm>
              <a:off x="1235076" y="1274763"/>
              <a:ext cx="1739900" cy="1038225"/>
            </a:xfrm>
            <a:custGeom>
              <a:avLst/>
              <a:gdLst>
                <a:gd name="T0" fmla="*/ 205 w 409"/>
                <a:gd name="T1" fmla="*/ 0 h 244"/>
                <a:gd name="T2" fmla="*/ 2 w 409"/>
                <a:gd name="T3" fmla="*/ 113 h 244"/>
                <a:gd name="T4" fmla="*/ 2 w 409"/>
                <a:gd name="T5" fmla="*/ 131 h 244"/>
                <a:gd name="T6" fmla="*/ 205 w 409"/>
                <a:gd name="T7" fmla="*/ 244 h 244"/>
                <a:gd name="T8" fmla="*/ 407 w 409"/>
                <a:gd name="T9" fmla="*/ 131 h 244"/>
                <a:gd name="T10" fmla="*/ 407 w 409"/>
                <a:gd name="T11" fmla="*/ 113 h 244"/>
                <a:gd name="T12" fmla="*/ 205 w 409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44">
                  <a:moveTo>
                    <a:pt x="205" y="0"/>
                  </a:moveTo>
                  <a:cubicBezTo>
                    <a:pt x="110" y="0"/>
                    <a:pt x="29" y="47"/>
                    <a:pt x="2" y="113"/>
                  </a:cubicBezTo>
                  <a:cubicBezTo>
                    <a:pt x="0" y="119"/>
                    <a:pt x="0" y="125"/>
                    <a:pt x="2" y="131"/>
                  </a:cubicBezTo>
                  <a:cubicBezTo>
                    <a:pt x="29" y="197"/>
                    <a:pt x="110" y="244"/>
                    <a:pt x="205" y="244"/>
                  </a:cubicBezTo>
                  <a:cubicBezTo>
                    <a:pt x="300" y="244"/>
                    <a:pt x="380" y="197"/>
                    <a:pt x="407" y="131"/>
                  </a:cubicBezTo>
                  <a:cubicBezTo>
                    <a:pt x="409" y="125"/>
                    <a:pt x="409" y="119"/>
                    <a:pt x="407" y="113"/>
                  </a:cubicBezTo>
                  <a:cubicBezTo>
                    <a:pt x="380" y="47"/>
                    <a:pt x="300" y="0"/>
                    <a:pt x="205" y="0"/>
                  </a:cubicBezTo>
                </a:path>
              </a:pathLst>
            </a:custGeom>
            <a:solidFill>
              <a:srgbClr val="5E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605661B8-81DE-4381-958D-A7826642E338}"/>
                </a:ext>
              </a:extLst>
            </p:cNvPr>
            <p:cNvSpPr/>
            <p:nvPr/>
          </p:nvSpPr>
          <p:spPr bwMode="auto">
            <a:xfrm>
              <a:off x="2544763" y="1358900"/>
              <a:ext cx="114300" cy="869950"/>
            </a:xfrm>
            <a:custGeom>
              <a:avLst/>
              <a:gdLst>
                <a:gd name="T0" fmla="*/ 11 w 27"/>
                <a:gd name="T1" fmla="*/ 102 h 204"/>
                <a:gd name="T2" fmla="*/ 0 w 27"/>
                <a:gd name="T3" fmla="*/ 204 h 204"/>
                <a:gd name="T4" fmla="*/ 19 w 27"/>
                <a:gd name="T5" fmla="*/ 195 h 204"/>
                <a:gd name="T6" fmla="*/ 27 w 27"/>
                <a:gd name="T7" fmla="*/ 102 h 204"/>
                <a:gd name="T8" fmla="*/ 19 w 27"/>
                <a:gd name="T9" fmla="*/ 9 h 204"/>
                <a:gd name="T10" fmla="*/ 0 w 27"/>
                <a:gd name="T11" fmla="*/ 0 h 204"/>
                <a:gd name="T12" fmla="*/ 11 w 27"/>
                <a:gd name="T1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4">
                  <a:moveTo>
                    <a:pt x="11" y="102"/>
                  </a:moveTo>
                  <a:cubicBezTo>
                    <a:pt x="11" y="137"/>
                    <a:pt x="7" y="172"/>
                    <a:pt x="0" y="204"/>
                  </a:cubicBezTo>
                  <a:cubicBezTo>
                    <a:pt x="7" y="201"/>
                    <a:pt x="13" y="198"/>
                    <a:pt x="19" y="195"/>
                  </a:cubicBezTo>
                  <a:cubicBezTo>
                    <a:pt x="24" y="166"/>
                    <a:pt x="27" y="134"/>
                    <a:pt x="27" y="102"/>
                  </a:cubicBezTo>
                  <a:cubicBezTo>
                    <a:pt x="27" y="70"/>
                    <a:pt x="24" y="38"/>
                    <a:pt x="19" y="9"/>
                  </a:cubicBezTo>
                  <a:cubicBezTo>
                    <a:pt x="13" y="6"/>
                    <a:pt x="7" y="3"/>
                    <a:pt x="0" y="0"/>
                  </a:cubicBezTo>
                  <a:cubicBezTo>
                    <a:pt x="7" y="32"/>
                    <a:pt x="11" y="66"/>
                    <a:pt x="1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C4496BB2-6E7A-4F92-A3B1-653D8112AF83}"/>
                </a:ext>
              </a:extLst>
            </p:cNvPr>
            <p:cNvSpPr/>
            <p:nvPr/>
          </p:nvSpPr>
          <p:spPr bwMode="auto">
            <a:xfrm>
              <a:off x="1549401" y="1358900"/>
              <a:ext cx="115888" cy="869950"/>
            </a:xfrm>
            <a:custGeom>
              <a:avLst/>
              <a:gdLst>
                <a:gd name="T0" fmla="*/ 16 w 27"/>
                <a:gd name="T1" fmla="*/ 102 h 204"/>
                <a:gd name="T2" fmla="*/ 27 w 27"/>
                <a:gd name="T3" fmla="*/ 0 h 204"/>
                <a:gd name="T4" fmla="*/ 9 w 27"/>
                <a:gd name="T5" fmla="*/ 9 h 204"/>
                <a:gd name="T6" fmla="*/ 0 w 27"/>
                <a:gd name="T7" fmla="*/ 102 h 204"/>
                <a:gd name="T8" fmla="*/ 9 w 27"/>
                <a:gd name="T9" fmla="*/ 195 h 204"/>
                <a:gd name="T10" fmla="*/ 27 w 27"/>
                <a:gd name="T11" fmla="*/ 204 h 204"/>
                <a:gd name="T12" fmla="*/ 16 w 27"/>
                <a:gd name="T1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4">
                  <a:moveTo>
                    <a:pt x="16" y="102"/>
                  </a:moveTo>
                  <a:cubicBezTo>
                    <a:pt x="16" y="66"/>
                    <a:pt x="20" y="32"/>
                    <a:pt x="27" y="0"/>
                  </a:cubicBezTo>
                  <a:cubicBezTo>
                    <a:pt x="21" y="3"/>
                    <a:pt x="15" y="6"/>
                    <a:pt x="9" y="9"/>
                  </a:cubicBezTo>
                  <a:cubicBezTo>
                    <a:pt x="3" y="38"/>
                    <a:pt x="0" y="70"/>
                    <a:pt x="0" y="102"/>
                  </a:cubicBezTo>
                  <a:cubicBezTo>
                    <a:pt x="0" y="134"/>
                    <a:pt x="3" y="166"/>
                    <a:pt x="9" y="195"/>
                  </a:cubicBezTo>
                  <a:cubicBezTo>
                    <a:pt x="15" y="198"/>
                    <a:pt x="21" y="201"/>
                    <a:pt x="27" y="204"/>
                  </a:cubicBezTo>
                  <a:cubicBezTo>
                    <a:pt x="20" y="172"/>
                    <a:pt x="16" y="137"/>
                    <a:pt x="16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90EA974B-98C0-4F6B-A001-0F2CCC5B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7776" y="1831975"/>
              <a:ext cx="1309688" cy="481013"/>
            </a:xfrm>
            <a:custGeom>
              <a:avLst/>
              <a:gdLst>
                <a:gd name="T0" fmla="*/ 289 w 308"/>
                <a:gd name="T1" fmla="*/ 99 h 113"/>
                <a:gd name="T2" fmla="*/ 287 w 308"/>
                <a:gd name="T3" fmla="*/ 100 h 113"/>
                <a:gd name="T4" fmla="*/ 202 w 308"/>
                <a:gd name="T5" fmla="*/ 113 h 113"/>
                <a:gd name="T6" fmla="*/ 202 w 308"/>
                <a:gd name="T7" fmla="*/ 113 h 113"/>
                <a:gd name="T8" fmla="*/ 289 w 308"/>
                <a:gd name="T9" fmla="*/ 99 h 113"/>
                <a:gd name="T10" fmla="*/ 308 w 308"/>
                <a:gd name="T11" fmla="*/ 92 h 113"/>
                <a:gd name="T12" fmla="*/ 307 w 308"/>
                <a:gd name="T13" fmla="*/ 92 h 113"/>
                <a:gd name="T14" fmla="*/ 295 w 308"/>
                <a:gd name="T15" fmla="*/ 97 h 113"/>
                <a:gd name="T16" fmla="*/ 293 w 308"/>
                <a:gd name="T17" fmla="*/ 98 h 113"/>
                <a:gd name="T18" fmla="*/ 308 w 308"/>
                <a:gd name="T19" fmla="*/ 92 h 113"/>
                <a:gd name="T20" fmla="*/ 0 w 308"/>
                <a:gd name="T21" fmla="*/ 0 h 113"/>
                <a:gd name="T22" fmla="*/ 105 w 308"/>
                <a:gd name="T23" fmla="*/ 96 h 113"/>
                <a:gd name="T24" fmla="*/ 0 w 308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113">
                  <a:moveTo>
                    <a:pt x="289" y="99"/>
                  </a:moveTo>
                  <a:cubicBezTo>
                    <a:pt x="288" y="99"/>
                    <a:pt x="288" y="99"/>
                    <a:pt x="287" y="100"/>
                  </a:cubicBezTo>
                  <a:cubicBezTo>
                    <a:pt x="261" y="109"/>
                    <a:pt x="232" y="113"/>
                    <a:pt x="202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233" y="113"/>
                    <a:pt x="262" y="108"/>
                    <a:pt x="289" y="99"/>
                  </a:cubicBezTo>
                  <a:moveTo>
                    <a:pt x="308" y="92"/>
                  </a:moveTo>
                  <a:cubicBezTo>
                    <a:pt x="308" y="92"/>
                    <a:pt x="307" y="92"/>
                    <a:pt x="307" y="92"/>
                  </a:cubicBezTo>
                  <a:cubicBezTo>
                    <a:pt x="303" y="94"/>
                    <a:pt x="299" y="95"/>
                    <a:pt x="295" y="97"/>
                  </a:cubicBezTo>
                  <a:cubicBezTo>
                    <a:pt x="294" y="97"/>
                    <a:pt x="294" y="98"/>
                    <a:pt x="293" y="98"/>
                  </a:cubicBezTo>
                  <a:cubicBezTo>
                    <a:pt x="298" y="96"/>
                    <a:pt x="303" y="94"/>
                    <a:pt x="308" y="92"/>
                  </a:cubicBezTo>
                  <a:moveTo>
                    <a:pt x="0" y="0"/>
                  </a:moveTo>
                  <a:cubicBezTo>
                    <a:pt x="17" y="42"/>
                    <a:pt x="55" y="76"/>
                    <a:pt x="105" y="96"/>
                  </a:cubicBezTo>
                  <a:cubicBezTo>
                    <a:pt x="55" y="76"/>
                    <a:pt x="17" y="42"/>
                    <a:pt x="0" y="0"/>
                  </a:cubicBezTo>
                </a:path>
              </a:pathLst>
            </a:custGeom>
            <a:solidFill>
              <a:srgbClr val="94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8C5238D3-7281-4D94-BD52-BC11C9AFE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601" y="1827213"/>
              <a:ext cx="1720850" cy="485775"/>
            </a:xfrm>
            <a:custGeom>
              <a:avLst/>
              <a:gdLst>
                <a:gd name="T0" fmla="*/ 308 w 405"/>
                <a:gd name="T1" fmla="*/ 93 h 114"/>
                <a:gd name="T2" fmla="*/ 301 w 405"/>
                <a:gd name="T3" fmla="*/ 96 h 114"/>
                <a:gd name="T4" fmla="*/ 296 w 405"/>
                <a:gd name="T5" fmla="*/ 98 h 114"/>
                <a:gd name="T6" fmla="*/ 308 w 405"/>
                <a:gd name="T7" fmla="*/ 93 h 114"/>
                <a:gd name="T8" fmla="*/ 0 w 405"/>
                <a:gd name="T9" fmla="*/ 0 h 114"/>
                <a:gd name="T10" fmla="*/ 0 w 405"/>
                <a:gd name="T11" fmla="*/ 1 h 114"/>
                <a:gd name="T12" fmla="*/ 1 w 405"/>
                <a:gd name="T13" fmla="*/ 1 h 114"/>
                <a:gd name="T14" fmla="*/ 106 w 405"/>
                <a:gd name="T15" fmla="*/ 97 h 114"/>
                <a:gd name="T16" fmla="*/ 203 w 405"/>
                <a:gd name="T17" fmla="*/ 114 h 114"/>
                <a:gd name="T18" fmla="*/ 288 w 405"/>
                <a:gd name="T19" fmla="*/ 101 h 114"/>
                <a:gd name="T20" fmla="*/ 286 w 405"/>
                <a:gd name="T21" fmla="*/ 101 h 114"/>
                <a:gd name="T22" fmla="*/ 225 w 405"/>
                <a:gd name="T23" fmla="*/ 114 h 114"/>
                <a:gd name="T24" fmla="*/ 224 w 405"/>
                <a:gd name="T25" fmla="*/ 111 h 114"/>
                <a:gd name="T26" fmla="*/ 227 w 405"/>
                <a:gd name="T27" fmla="*/ 108 h 114"/>
                <a:gd name="T28" fmla="*/ 248 w 405"/>
                <a:gd name="T29" fmla="*/ 108 h 114"/>
                <a:gd name="T30" fmla="*/ 248 w 405"/>
                <a:gd name="T31" fmla="*/ 64 h 114"/>
                <a:gd name="T32" fmla="*/ 203 w 405"/>
                <a:gd name="T33" fmla="*/ 67 h 114"/>
                <a:gd name="T34" fmla="*/ 92 w 405"/>
                <a:gd name="T35" fmla="*/ 50 h 114"/>
                <a:gd name="T36" fmla="*/ 99 w 405"/>
                <a:gd name="T37" fmla="*/ 94 h 114"/>
                <a:gd name="T38" fmla="*/ 81 w 405"/>
                <a:gd name="T39" fmla="*/ 85 h 114"/>
                <a:gd name="T40" fmla="*/ 75 w 405"/>
                <a:gd name="T41" fmla="*/ 44 h 114"/>
                <a:gd name="T42" fmla="*/ 0 w 405"/>
                <a:gd name="T43" fmla="*/ 0 h 114"/>
                <a:gd name="T44" fmla="*/ 405 w 405"/>
                <a:gd name="T45" fmla="*/ 0 h 114"/>
                <a:gd name="T46" fmla="*/ 405 w 405"/>
                <a:gd name="T47" fmla="*/ 0 h 114"/>
                <a:gd name="T48" fmla="*/ 405 w 405"/>
                <a:gd name="T49" fmla="*/ 0 h 114"/>
                <a:gd name="T50" fmla="*/ 405 w 405"/>
                <a:gd name="T5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5" h="114">
                  <a:moveTo>
                    <a:pt x="308" y="93"/>
                  </a:moveTo>
                  <a:cubicBezTo>
                    <a:pt x="306" y="94"/>
                    <a:pt x="304" y="95"/>
                    <a:pt x="301" y="96"/>
                  </a:cubicBezTo>
                  <a:cubicBezTo>
                    <a:pt x="300" y="97"/>
                    <a:pt x="298" y="97"/>
                    <a:pt x="296" y="98"/>
                  </a:cubicBezTo>
                  <a:cubicBezTo>
                    <a:pt x="300" y="96"/>
                    <a:pt x="304" y="95"/>
                    <a:pt x="308" y="93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8" y="43"/>
                    <a:pt x="56" y="77"/>
                    <a:pt x="106" y="97"/>
                  </a:cubicBezTo>
                  <a:cubicBezTo>
                    <a:pt x="135" y="108"/>
                    <a:pt x="168" y="114"/>
                    <a:pt x="203" y="114"/>
                  </a:cubicBezTo>
                  <a:cubicBezTo>
                    <a:pt x="233" y="114"/>
                    <a:pt x="262" y="110"/>
                    <a:pt x="288" y="101"/>
                  </a:cubicBezTo>
                  <a:cubicBezTo>
                    <a:pt x="288" y="101"/>
                    <a:pt x="287" y="101"/>
                    <a:pt x="286" y="101"/>
                  </a:cubicBezTo>
                  <a:cubicBezTo>
                    <a:pt x="267" y="108"/>
                    <a:pt x="246" y="112"/>
                    <a:pt x="225" y="114"/>
                  </a:cubicBezTo>
                  <a:cubicBezTo>
                    <a:pt x="224" y="113"/>
                    <a:pt x="224" y="112"/>
                    <a:pt x="224" y="111"/>
                  </a:cubicBezTo>
                  <a:cubicBezTo>
                    <a:pt x="224" y="109"/>
                    <a:pt x="225" y="108"/>
                    <a:pt x="227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34" y="66"/>
                    <a:pt x="218" y="67"/>
                    <a:pt x="203" y="67"/>
                  </a:cubicBezTo>
                  <a:cubicBezTo>
                    <a:pt x="163" y="67"/>
                    <a:pt x="125" y="61"/>
                    <a:pt x="92" y="50"/>
                  </a:cubicBezTo>
                  <a:cubicBezTo>
                    <a:pt x="94" y="65"/>
                    <a:pt x="96" y="80"/>
                    <a:pt x="99" y="94"/>
                  </a:cubicBezTo>
                  <a:cubicBezTo>
                    <a:pt x="93" y="91"/>
                    <a:pt x="87" y="88"/>
                    <a:pt x="81" y="85"/>
                  </a:cubicBezTo>
                  <a:cubicBezTo>
                    <a:pt x="78" y="72"/>
                    <a:pt x="76" y="58"/>
                    <a:pt x="75" y="44"/>
                  </a:cubicBezTo>
                  <a:cubicBezTo>
                    <a:pt x="45" y="33"/>
                    <a:pt x="20" y="18"/>
                    <a:pt x="0" y="0"/>
                  </a:cubicBezTo>
                  <a:moveTo>
                    <a:pt x="405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0"/>
                    <a:pt x="405" y="0"/>
                    <a:pt x="405" y="0"/>
                  </a:cubicBezTo>
                </a:path>
              </a:pathLst>
            </a:custGeom>
            <a:solidFill>
              <a:srgbClr val="54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AC533929-F8BE-4C25-80FA-3ADB8AEF1359}"/>
                </a:ext>
              </a:extLst>
            </p:cNvPr>
            <p:cNvSpPr/>
            <p:nvPr/>
          </p:nvSpPr>
          <p:spPr bwMode="auto">
            <a:xfrm>
              <a:off x="1562101" y="2014538"/>
              <a:ext cx="103188" cy="214313"/>
            </a:xfrm>
            <a:custGeom>
              <a:avLst/>
              <a:gdLst>
                <a:gd name="T0" fmla="*/ 0 w 24"/>
                <a:gd name="T1" fmla="*/ 0 h 50"/>
                <a:gd name="T2" fmla="*/ 6 w 24"/>
                <a:gd name="T3" fmla="*/ 41 h 50"/>
                <a:gd name="T4" fmla="*/ 24 w 24"/>
                <a:gd name="T5" fmla="*/ 50 h 50"/>
                <a:gd name="T6" fmla="*/ 17 w 24"/>
                <a:gd name="T7" fmla="*/ 6 h 50"/>
                <a:gd name="T8" fmla="*/ 0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0" y="0"/>
                  </a:moveTo>
                  <a:cubicBezTo>
                    <a:pt x="1" y="14"/>
                    <a:pt x="3" y="28"/>
                    <a:pt x="6" y="41"/>
                  </a:cubicBezTo>
                  <a:cubicBezTo>
                    <a:pt x="12" y="44"/>
                    <a:pt x="18" y="47"/>
                    <a:pt x="24" y="50"/>
                  </a:cubicBezTo>
                  <a:cubicBezTo>
                    <a:pt x="21" y="36"/>
                    <a:pt x="19" y="21"/>
                    <a:pt x="17" y="6"/>
                  </a:cubicBezTo>
                  <a:cubicBezTo>
                    <a:pt x="11" y="5"/>
                    <a:pt x="5" y="3"/>
                    <a:pt x="0" y="0"/>
                  </a:cubicBezTo>
                </a:path>
              </a:pathLst>
            </a:custGeom>
            <a:solidFill>
              <a:srgbClr val="94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9FD619A-C28B-4080-A2FB-FDD75716508C}"/>
                </a:ext>
              </a:extLst>
            </p:cNvPr>
            <p:cNvSpPr/>
            <p:nvPr/>
          </p:nvSpPr>
          <p:spPr bwMode="auto">
            <a:xfrm>
              <a:off x="1941513" y="1436688"/>
              <a:ext cx="25400" cy="174625"/>
            </a:xfrm>
            <a:custGeom>
              <a:avLst/>
              <a:gdLst>
                <a:gd name="T0" fmla="*/ 3 w 6"/>
                <a:gd name="T1" fmla="*/ 41 h 41"/>
                <a:gd name="T2" fmla="*/ 3 w 6"/>
                <a:gd name="T3" fmla="*/ 41 h 41"/>
                <a:gd name="T4" fmla="*/ 0 w 6"/>
                <a:gd name="T5" fmla="*/ 38 h 41"/>
                <a:gd name="T6" fmla="*/ 0 w 6"/>
                <a:gd name="T7" fmla="*/ 3 h 41"/>
                <a:gd name="T8" fmla="*/ 3 w 6"/>
                <a:gd name="T9" fmla="*/ 0 h 41"/>
                <a:gd name="T10" fmla="*/ 6 w 6"/>
                <a:gd name="T11" fmla="*/ 3 h 41"/>
                <a:gd name="T12" fmla="*/ 6 w 6"/>
                <a:gd name="T13" fmla="*/ 38 h 41"/>
                <a:gd name="T14" fmla="*/ 3 w 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1"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5" y="41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374920C8-5603-4EC7-A1FE-E4D48A1C8568}"/>
                </a:ext>
              </a:extLst>
            </p:cNvPr>
            <p:cNvSpPr/>
            <p:nvPr/>
          </p:nvSpPr>
          <p:spPr bwMode="auto">
            <a:xfrm>
              <a:off x="2017713" y="1436688"/>
              <a:ext cx="25400" cy="174625"/>
            </a:xfrm>
            <a:custGeom>
              <a:avLst/>
              <a:gdLst>
                <a:gd name="T0" fmla="*/ 3 w 6"/>
                <a:gd name="T1" fmla="*/ 41 h 41"/>
                <a:gd name="T2" fmla="*/ 3 w 6"/>
                <a:gd name="T3" fmla="*/ 41 h 41"/>
                <a:gd name="T4" fmla="*/ 0 w 6"/>
                <a:gd name="T5" fmla="*/ 38 h 41"/>
                <a:gd name="T6" fmla="*/ 0 w 6"/>
                <a:gd name="T7" fmla="*/ 3 h 41"/>
                <a:gd name="T8" fmla="*/ 3 w 6"/>
                <a:gd name="T9" fmla="*/ 0 h 41"/>
                <a:gd name="T10" fmla="*/ 6 w 6"/>
                <a:gd name="T11" fmla="*/ 3 h 41"/>
                <a:gd name="T12" fmla="*/ 6 w 6"/>
                <a:gd name="T13" fmla="*/ 38 h 41"/>
                <a:gd name="T14" fmla="*/ 3 w 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1"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5" y="41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8" name="Freeform 45">
              <a:extLst>
                <a:ext uri="{FF2B5EF4-FFF2-40B4-BE49-F238E27FC236}">
                  <a16:creationId xmlns:a16="http://schemas.microsoft.com/office/drawing/2014/main" id="{48CA6AA3-3B6D-42B0-BEA8-37C3A4B68FB5}"/>
                </a:ext>
              </a:extLst>
            </p:cNvPr>
            <p:cNvSpPr/>
            <p:nvPr/>
          </p:nvSpPr>
          <p:spPr bwMode="auto">
            <a:xfrm>
              <a:off x="2090738" y="1436688"/>
              <a:ext cx="28575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7 w 7"/>
                <a:gd name="T11" fmla="*/ 3 h 41"/>
                <a:gd name="T12" fmla="*/ 7 w 7"/>
                <a:gd name="T13" fmla="*/ 38 h 41"/>
                <a:gd name="T14" fmla="*/ 4 w 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6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FFAA3043-C88A-4C11-AB7D-D4C4D81E7C8F}"/>
                </a:ext>
              </a:extLst>
            </p:cNvPr>
            <p:cNvSpPr/>
            <p:nvPr/>
          </p:nvSpPr>
          <p:spPr bwMode="auto">
            <a:xfrm>
              <a:off x="2166938" y="1436688"/>
              <a:ext cx="30163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7 w 7"/>
                <a:gd name="T11" fmla="*/ 3 h 41"/>
                <a:gd name="T12" fmla="*/ 7 w 7"/>
                <a:gd name="T13" fmla="*/ 38 h 41"/>
                <a:gd name="T14" fmla="*/ 4 w 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02055188-C3A0-4CC7-A90C-A8B42C61CA6C}"/>
                </a:ext>
              </a:extLst>
            </p:cNvPr>
            <p:cNvSpPr/>
            <p:nvPr/>
          </p:nvSpPr>
          <p:spPr bwMode="auto">
            <a:xfrm>
              <a:off x="2243138" y="1436688"/>
              <a:ext cx="30163" cy="174625"/>
            </a:xfrm>
            <a:custGeom>
              <a:avLst/>
              <a:gdLst>
                <a:gd name="T0" fmla="*/ 4 w 7"/>
                <a:gd name="T1" fmla="*/ 41 h 41"/>
                <a:gd name="T2" fmla="*/ 4 w 7"/>
                <a:gd name="T3" fmla="*/ 41 h 41"/>
                <a:gd name="T4" fmla="*/ 0 w 7"/>
                <a:gd name="T5" fmla="*/ 38 h 41"/>
                <a:gd name="T6" fmla="*/ 0 w 7"/>
                <a:gd name="T7" fmla="*/ 3 h 41"/>
                <a:gd name="T8" fmla="*/ 4 w 7"/>
                <a:gd name="T9" fmla="*/ 0 h 41"/>
                <a:gd name="T10" fmla="*/ 4 w 7"/>
                <a:gd name="T11" fmla="*/ 0 h 41"/>
                <a:gd name="T12" fmla="*/ 7 w 7"/>
                <a:gd name="T13" fmla="*/ 3 h 41"/>
                <a:gd name="T14" fmla="*/ 7 w 7"/>
                <a:gd name="T15" fmla="*/ 38 h 41"/>
                <a:gd name="T16" fmla="*/ 4 w 7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1"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0"/>
                    <a:pt x="0" y="3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569D8062-90B8-4B08-B254-0FC877B7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6501" y="1743075"/>
              <a:ext cx="488950" cy="511175"/>
            </a:xfrm>
            <a:custGeom>
              <a:avLst/>
              <a:gdLst>
                <a:gd name="T0" fmla="*/ 4 w 115"/>
                <a:gd name="T1" fmla="*/ 119 h 120"/>
                <a:gd name="T2" fmla="*/ 0 w 115"/>
                <a:gd name="T3" fmla="*/ 120 h 120"/>
                <a:gd name="T4" fmla="*/ 4 w 115"/>
                <a:gd name="T5" fmla="*/ 119 h 120"/>
                <a:gd name="T6" fmla="*/ 54 w 115"/>
                <a:gd name="T7" fmla="*/ 94 h 120"/>
                <a:gd name="T8" fmla="*/ 54 w 115"/>
                <a:gd name="T9" fmla="*/ 94 h 120"/>
                <a:gd name="T10" fmla="*/ 19 w 115"/>
                <a:gd name="T11" fmla="*/ 113 h 120"/>
                <a:gd name="T12" fmla="*/ 26 w 115"/>
                <a:gd name="T13" fmla="*/ 110 h 120"/>
                <a:gd name="T14" fmla="*/ 54 w 115"/>
                <a:gd name="T15" fmla="*/ 94 h 120"/>
                <a:gd name="T16" fmla="*/ 115 w 115"/>
                <a:gd name="T17" fmla="*/ 21 h 120"/>
                <a:gd name="T18" fmla="*/ 105 w 115"/>
                <a:gd name="T19" fmla="*/ 41 h 120"/>
                <a:gd name="T20" fmla="*/ 57 w 115"/>
                <a:gd name="T21" fmla="*/ 91 h 120"/>
                <a:gd name="T22" fmla="*/ 57 w 115"/>
                <a:gd name="T23" fmla="*/ 91 h 120"/>
                <a:gd name="T24" fmla="*/ 85 w 115"/>
                <a:gd name="T25" fmla="*/ 67 h 120"/>
                <a:gd name="T26" fmla="*/ 115 w 115"/>
                <a:gd name="T27" fmla="*/ 21 h 120"/>
                <a:gd name="T28" fmla="*/ 115 w 115"/>
                <a:gd name="T29" fmla="*/ 2 h 120"/>
                <a:gd name="T30" fmla="*/ 115 w 115"/>
                <a:gd name="T31" fmla="*/ 2 h 120"/>
                <a:gd name="T32" fmla="*/ 115 w 115"/>
                <a:gd name="T33" fmla="*/ 2 h 120"/>
                <a:gd name="T34" fmla="*/ 115 w 115"/>
                <a:gd name="T35" fmla="*/ 2 h 120"/>
                <a:gd name="T36" fmla="*/ 115 w 115"/>
                <a:gd name="T37" fmla="*/ 2 h 120"/>
                <a:gd name="T38" fmla="*/ 115 w 115"/>
                <a:gd name="T39" fmla="*/ 2 h 120"/>
                <a:gd name="T40" fmla="*/ 115 w 115"/>
                <a:gd name="T41" fmla="*/ 2 h 120"/>
                <a:gd name="T42" fmla="*/ 115 w 115"/>
                <a:gd name="T43" fmla="*/ 2 h 120"/>
                <a:gd name="T44" fmla="*/ 115 w 115"/>
                <a:gd name="T45" fmla="*/ 2 h 120"/>
                <a:gd name="T46" fmla="*/ 115 w 115"/>
                <a:gd name="T47" fmla="*/ 2 h 120"/>
                <a:gd name="T48" fmla="*/ 115 w 115"/>
                <a:gd name="T49" fmla="*/ 2 h 120"/>
                <a:gd name="T50" fmla="*/ 115 w 115"/>
                <a:gd name="T51" fmla="*/ 2 h 120"/>
                <a:gd name="T52" fmla="*/ 115 w 115"/>
                <a:gd name="T53" fmla="*/ 2 h 120"/>
                <a:gd name="T54" fmla="*/ 115 w 115"/>
                <a:gd name="T55" fmla="*/ 2 h 120"/>
                <a:gd name="T56" fmla="*/ 115 w 115"/>
                <a:gd name="T57" fmla="*/ 2 h 120"/>
                <a:gd name="T58" fmla="*/ 114 w 115"/>
                <a:gd name="T59" fmla="*/ 1 h 120"/>
                <a:gd name="T60" fmla="*/ 114 w 115"/>
                <a:gd name="T61" fmla="*/ 2 h 120"/>
                <a:gd name="T62" fmla="*/ 114 w 115"/>
                <a:gd name="T63" fmla="*/ 1 h 120"/>
                <a:gd name="T64" fmla="*/ 114 w 115"/>
                <a:gd name="T65" fmla="*/ 1 h 120"/>
                <a:gd name="T66" fmla="*/ 114 w 115"/>
                <a:gd name="T67" fmla="*/ 1 h 120"/>
                <a:gd name="T68" fmla="*/ 114 w 115"/>
                <a:gd name="T69" fmla="*/ 1 h 120"/>
                <a:gd name="T70" fmla="*/ 114 w 115"/>
                <a:gd name="T71" fmla="*/ 1 h 120"/>
                <a:gd name="T72" fmla="*/ 114 w 115"/>
                <a:gd name="T73" fmla="*/ 1 h 120"/>
                <a:gd name="T74" fmla="*/ 114 w 115"/>
                <a:gd name="T75" fmla="*/ 1 h 120"/>
                <a:gd name="T76" fmla="*/ 114 w 115"/>
                <a:gd name="T77" fmla="*/ 1 h 120"/>
                <a:gd name="T78" fmla="*/ 114 w 115"/>
                <a:gd name="T79" fmla="*/ 1 h 120"/>
                <a:gd name="T80" fmla="*/ 114 w 115"/>
                <a:gd name="T81" fmla="*/ 1 h 120"/>
                <a:gd name="T82" fmla="*/ 114 w 115"/>
                <a:gd name="T83" fmla="*/ 1 h 120"/>
                <a:gd name="T84" fmla="*/ 114 w 115"/>
                <a:gd name="T85" fmla="*/ 1 h 120"/>
                <a:gd name="T86" fmla="*/ 114 w 115"/>
                <a:gd name="T87" fmla="*/ 1 h 120"/>
                <a:gd name="T88" fmla="*/ 114 w 115"/>
                <a:gd name="T89" fmla="*/ 0 h 120"/>
                <a:gd name="T90" fmla="*/ 114 w 115"/>
                <a:gd name="T91" fmla="*/ 1 h 120"/>
                <a:gd name="T92" fmla="*/ 114 w 115"/>
                <a:gd name="T93" fmla="*/ 0 h 120"/>
                <a:gd name="T94" fmla="*/ 114 w 115"/>
                <a:gd name="T95" fmla="*/ 0 h 120"/>
                <a:gd name="T96" fmla="*/ 114 w 115"/>
                <a:gd name="T97" fmla="*/ 0 h 120"/>
                <a:gd name="T98" fmla="*/ 114 w 115"/>
                <a:gd name="T99" fmla="*/ 0 h 120"/>
                <a:gd name="T100" fmla="*/ 114 w 115"/>
                <a:gd name="T101" fmla="*/ 0 h 120"/>
                <a:gd name="T102" fmla="*/ 114 w 115"/>
                <a:gd name="T103" fmla="*/ 0 h 120"/>
                <a:gd name="T104" fmla="*/ 114 w 115"/>
                <a:gd name="T10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20">
                  <a:moveTo>
                    <a:pt x="4" y="119"/>
                  </a:moveTo>
                  <a:cubicBezTo>
                    <a:pt x="2" y="119"/>
                    <a:pt x="1" y="120"/>
                    <a:pt x="0" y="120"/>
                  </a:cubicBezTo>
                  <a:cubicBezTo>
                    <a:pt x="1" y="120"/>
                    <a:pt x="2" y="119"/>
                    <a:pt x="4" y="119"/>
                  </a:cubicBezTo>
                  <a:moveTo>
                    <a:pt x="54" y="94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43" y="101"/>
                    <a:pt x="31" y="107"/>
                    <a:pt x="19" y="113"/>
                  </a:cubicBezTo>
                  <a:cubicBezTo>
                    <a:pt x="21" y="112"/>
                    <a:pt x="24" y="111"/>
                    <a:pt x="26" y="110"/>
                  </a:cubicBezTo>
                  <a:cubicBezTo>
                    <a:pt x="36" y="105"/>
                    <a:pt x="45" y="99"/>
                    <a:pt x="54" y="94"/>
                  </a:cubicBezTo>
                  <a:moveTo>
                    <a:pt x="115" y="21"/>
                  </a:moveTo>
                  <a:cubicBezTo>
                    <a:pt x="112" y="28"/>
                    <a:pt x="109" y="35"/>
                    <a:pt x="105" y="41"/>
                  </a:cubicBezTo>
                  <a:cubicBezTo>
                    <a:pt x="93" y="60"/>
                    <a:pt x="77" y="77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8" y="84"/>
                    <a:pt x="77" y="76"/>
                    <a:pt x="85" y="67"/>
                  </a:cubicBezTo>
                  <a:cubicBezTo>
                    <a:pt x="98" y="53"/>
                    <a:pt x="108" y="38"/>
                    <a:pt x="115" y="21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5" y="2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2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1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moveTo>
                    <a:pt x="114" y="0"/>
                  </a:moveTo>
                  <a:cubicBezTo>
                    <a:pt x="114" y="0"/>
                    <a:pt x="114" y="1"/>
                    <a:pt x="114" y="1"/>
                  </a:cubicBezTo>
                  <a:cubicBezTo>
                    <a:pt x="114" y="1"/>
                    <a:pt x="114" y="0"/>
                    <a:pt x="114" y="0"/>
                  </a:cubicBezTo>
                  <a:moveTo>
                    <a:pt x="11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moveTo>
                    <a:pt x="11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FA0B33DF-404F-4075-AEB1-993AB29CBFAE}"/>
                </a:ext>
              </a:extLst>
            </p:cNvPr>
            <p:cNvSpPr/>
            <p:nvPr/>
          </p:nvSpPr>
          <p:spPr bwMode="auto">
            <a:xfrm>
              <a:off x="2706688" y="2130425"/>
              <a:ext cx="12700" cy="12700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33E642AF-DFB5-4E03-97C5-B6C0AEEA1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7101" y="1292225"/>
              <a:ext cx="777875" cy="808038"/>
            </a:xfrm>
            <a:custGeom>
              <a:avLst/>
              <a:gdLst>
                <a:gd name="T0" fmla="*/ 181 w 183"/>
                <a:gd name="T1" fmla="*/ 126 h 190"/>
                <a:gd name="T2" fmla="*/ 181 w 183"/>
                <a:gd name="T3" fmla="*/ 126 h 190"/>
                <a:gd name="T4" fmla="*/ 101 w 183"/>
                <a:gd name="T5" fmla="*/ 25 h 190"/>
                <a:gd name="T6" fmla="*/ 107 w 183"/>
                <a:gd name="T7" fmla="*/ 170 h 190"/>
                <a:gd name="T8" fmla="*/ 181 w 183"/>
                <a:gd name="T9" fmla="*/ 126 h 190"/>
                <a:gd name="T10" fmla="*/ 181 w 183"/>
                <a:gd name="T11" fmla="*/ 109 h 190"/>
                <a:gd name="T12" fmla="*/ 181 w 183"/>
                <a:gd name="T13" fmla="*/ 108 h 190"/>
                <a:gd name="T14" fmla="*/ 181 w 183"/>
                <a:gd name="T15" fmla="*/ 108 h 190"/>
                <a:gd name="T16" fmla="*/ 181 w 183"/>
                <a:gd name="T17" fmla="*/ 108 h 190"/>
                <a:gd name="T18" fmla="*/ 181 w 183"/>
                <a:gd name="T19" fmla="*/ 108 h 190"/>
                <a:gd name="T20" fmla="*/ 181 w 183"/>
                <a:gd name="T21" fmla="*/ 108 h 190"/>
                <a:gd name="T22" fmla="*/ 180 w 183"/>
                <a:gd name="T23" fmla="*/ 108 h 190"/>
                <a:gd name="T24" fmla="*/ 180 w 183"/>
                <a:gd name="T25" fmla="*/ 107 h 190"/>
                <a:gd name="T26" fmla="*/ 180 w 183"/>
                <a:gd name="T27" fmla="*/ 107 h 190"/>
                <a:gd name="T28" fmla="*/ 180 w 183"/>
                <a:gd name="T29" fmla="*/ 107 h 190"/>
                <a:gd name="T30" fmla="*/ 180 w 183"/>
                <a:gd name="T31" fmla="*/ 107 h 190"/>
                <a:gd name="T32" fmla="*/ 180 w 183"/>
                <a:gd name="T33" fmla="*/ 107 h 190"/>
                <a:gd name="T34" fmla="*/ 180 w 183"/>
                <a:gd name="T35" fmla="*/ 106 h 190"/>
                <a:gd name="T36" fmla="*/ 180 w 183"/>
                <a:gd name="T37" fmla="*/ 106 h 190"/>
                <a:gd name="T38" fmla="*/ 101 w 183"/>
                <a:gd name="T39" fmla="*/ 25 h 190"/>
                <a:gd name="T40" fmla="*/ 98 w 183"/>
                <a:gd name="T41" fmla="*/ 23 h 190"/>
                <a:gd name="T42" fmla="*/ 90 w 183"/>
                <a:gd name="T43" fmla="*/ 19 h 190"/>
                <a:gd name="T44" fmla="*/ 90 w 183"/>
                <a:gd name="T45" fmla="*/ 19 h 190"/>
                <a:gd name="T46" fmla="*/ 90 w 183"/>
                <a:gd name="T47" fmla="*/ 19 h 190"/>
                <a:gd name="T48" fmla="*/ 74 w 183"/>
                <a:gd name="T49" fmla="*/ 68 h 190"/>
                <a:gd name="T50" fmla="*/ 80 w 183"/>
                <a:gd name="T51" fmla="*/ 61 h 190"/>
                <a:gd name="T52" fmla="*/ 87 w 183"/>
                <a:gd name="T53" fmla="*/ 68 h 190"/>
                <a:gd name="T54" fmla="*/ 71 w 183"/>
                <a:gd name="T55" fmla="*/ 72 h 190"/>
                <a:gd name="T56" fmla="*/ 24 w 183"/>
                <a:gd name="T57" fmla="*/ 16 h 190"/>
                <a:gd name="T58" fmla="*/ 54 w 183"/>
                <a:gd name="T59" fmla="*/ 72 h 190"/>
                <a:gd name="T60" fmla="*/ 42 w 183"/>
                <a:gd name="T61" fmla="*/ 75 h 190"/>
                <a:gd name="T62" fmla="*/ 67 w 183"/>
                <a:gd name="T63" fmla="*/ 78 h 190"/>
                <a:gd name="T64" fmla="*/ 67 w 183"/>
                <a:gd name="T65" fmla="*/ 149 h 190"/>
                <a:gd name="T66" fmla="*/ 42 w 183"/>
                <a:gd name="T67" fmla="*/ 153 h 190"/>
                <a:gd name="T68" fmla="*/ 3 w 183"/>
                <a:gd name="T69" fmla="*/ 156 h 190"/>
                <a:gd name="T70" fmla="*/ 3 w 183"/>
                <a:gd name="T71" fmla="*/ 163 h 190"/>
                <a:gd name="T72" fmla="*/ 24 w 183"/>
                <a:gd name="T73" fmla="*/ 182 h 190"/>
                <a:gd name="T74" fmla="*/ 90 w 183"/>
                <a:gd name="T75" fmla="*/ 176 h 190"/>
                <a:gd name="T76" fmla="*/ 82 w 183"/>
                <a:gd name="T77" fmla="*/ 16 h 190"/>
                <a:gd name="T78" fmla="*/ 82 w 183"/>
                <a:gd name="T79" fmla="*/ 16 h 190"/>
                <a:gd name="T80" fmla="*/ 29 w 183"/>
                <a:gd name="T8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3" h="190">
                  <a:moveTo>
                    <a:pt x="181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1" y="126"/>
                    <a:pt x="181" y="126"/>
                    <a:pt x="181" y="126"/>
                  </a:cubicBezTo>
                  <a:moveTo>
                    <a:pt x="98" y="23"/>
                  </a:moveTo>
                  <a:cubicBezTo>
                    <a:pt x="99" y="24"/>
                    <a:pt x="100" y="25"/>
                    <a:pt x="101" y="25"/>
                  </a:cubicBezTo>
                  <a:cubicBezTo>
                    <a:pt x="106" y="54"/>
                    <a:pt x="109" y="86"/>
                    <a:pt x="109" y="118"/>
                  </a:cubicBezTo>
                  <a:cubicBezTo>
                    <a:pt x="109" y="136"/>
                    <a:pt x="108" y="153"/>
                    <a:pt x="107" y="170"/>
                  </a:cubicBezTo>
                  <a:cubicBezTo>
                    <a:pt x="136" y="159"/>
                    <a:pt x="161" y="144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3" y="121"/>
                    <a:pt x="183" y="114"/>
                    <a:pt x="181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8"/>
                    <a:pt x="181" y="108"/>
                    <a:pt x="180" y="108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7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66" y="73"/>
                    <a:pt x="138" y="4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5"/>
                    <a:pt x="99" y="24"/>
                    <a:pt x="98" y="23"/>
                  </a:cubicBezTo>
                  <a:moveTo>
                    <a:pt x="90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moveTo>
                    <a:pt x="90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moveTo>
                    <a:pt x="71" y="72"/>
                  </a:moveTo>
                  <a:cubicBezTo>
                    <a:pt x="72" y="72"/>
                    <a:pt x="74" y="70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3"/>
                    <a:pt x="77" y="61"/>
                    <a:pt x="80" y="61"/>
                  </a:cubicBezTo>
                  <a:cubicBezTo>
                    <a:pt x="84" y="61"/>
                    <a:pt x="87" y="63"/>
                    <a:pt x="87" y="67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70"/>
                    <a:pt x="88" y="72"/>
                    <a:pt x="90" y="72"/>
                  </a:cubicBezTo>
                  <a:cubicBezTo>
                    <a:pt x="71" y="72"/>
                    <a:pt x="71" y="72"/>
                    <a:pt x="71" y="72"/>
                  </a:cubicBezTo>
                  <a:moveTo>
                    <a:pt x="29" y="0"/>
                  </a:moveTo>
                  <a:cubicBezTo>
                    <a:pt x="26" y="5"/>
                    <a:pt x="24" y="10"/>
                    <a:pt x="24" y="1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58"/>
                    <a:pt x="38" y="72"/>
                    <a:pt x="54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4" y="72"/>
                    <a:pt x="42" y="73"/>
                    <a:pt x="42" y="75"/>
                  </a:cubicBezTo>
                  <a:cubicBezTo>
                    <a:pt x="42" y="77"/>
                    <a:pt x="44" y="78"/>
                    <a:pt x="46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7" y="149"/>
                    <a:pt x="67" y="149"/>
                    <a:pt x="67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4" y="149"/>
                    <a:pt x="42" y="151"/>
                    <a:pt x="42" y="153"/>
                  </a:cubicBezTo>
                  <a:cubicBezTo>
                    <a:pt x="42" y="154"/>
                    <a:pt x="44" y="156"/>
                    <a:pt x="46" y="156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6"/>
                    <a:pt x="0" y="157"/>
                    <a:pt x="0" y="159"/>
                  </a:cubicBezTo>
                  <a:cubicBezTo>
                    <a:pt x="0" y="161"/>
                    <a:pt x="1" y="163"/>
                    <a:pt x="3" y="163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47" y="188"/>
                    <a:pt x="69" y="183"/>
                    <a:pt x="90" y="176"/>
                  </a:cubicBezTo>
                  <a:cubicBezTo>
                    <a:pt x="92" y="157"/>
                    <a:pt x="93" y="138"/>
                    <a:pt x="93" y="118"/>
                  </a:cubicBezTo>
                  <a:cubicBezTo>
                    <a:pt x="93" y="82"/>
                    <a:pt x="89" y="48"/>
                    <a:pt x="82" y="16"/>
                  </a:cubicBezTo>
                  <a:cubicBezTo>
                    <a:pt x="85" y="17"/>
                    <a:pt x="87" y="18"/>
                    <a:pt x="90" y="19"/>
                  </a:cubicBezTo>
                  <a:cubicBezTo>
                    <a:pt x="87" y="18"/>
                    <a:pt x="85" y="17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66" y="9"/>
                    <a:pt x="48" y="4"/>
                    <a:pt x="29" y="0"/>
                  </a:cubicBezTo>
                </a:path>
              </a:pathLst>
            </a:custGeom>
            <a:solidFill>
              <a:srgbClr val="54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A68940A-F7DC-42A5-B643-320B9006EE5A}"/>
                </a:ext>
              </a:extLst>
            </p:cNvPr>
            <p:cNvSpPr/>
            <p:nvPr/>
          </p:nvSpPr>
          <p:spPr bwMode="auto">
            <a:xfrm>
              <a:off x="2544763" y="1358900"/>
              <a:ext cx="114300" cy="682625"/>
            </a:xfrm>
            <a:custGeom>
              <a:avLst/>
              <a:gdLst>
                <a:gd name="T0" fmla="*/ 0 w 27"/>
                <a:gd name="T1" fmla="*/ 0 h 160"/>
                <a:gd name="T2" fmla="*/ 11 w 27"/>
                <a:gd name="T3" fmla="*/ 102 h 160"/>
                <a:gd name="T4" fmla="*/ 8 w 27"/>
                <a:gd name="T5" fmla="*/ 160 h 160"/>
                <a:gd name="T6" fmla="*/ 25 w 27"/>
                <a:gd name="T7" fmla="*/ 154 h 160"/>
                <a:gd name="T8" fmla="*/ 27 w 27"/>
                <a:gd name="T9" fmla="*/ 102 h 160"/>
                <a:gd name="T10" fmla="*/ 19 w 27"/>
                <a:gd name="T11" fmla="*/ 9 h 160"/>
                <a:gd name="T12" fmla="*/ 16 w 27"/>
                <a:gd name="T13" fmla="*/ 7 h 160"/>
                <a:gd name="T14" fmla="*/ 8 w 27"/>
                <a:gd name="T15" fmla="*/ 3 h 160"/>
                <a:gd name="T16" fmla="*/ 8 w 27"/>
                <a:gd name="T17" fmla="*/ 3 h 160"/>
                <a:gd name="T18" fmla="*/ 8 w 27"/>
                <a:gd name="T19" fmla="*/ 3 h 160"/>
                <a:gd name="T20" fmla="*/ 8 w 27"/>
                <a:gd name="T21" fmla="*/ 3 h 160"/>
                <a:gd name="T22" fmla="*/ 8 w 27"/>
                <a:gd name="T23" fmla="*/ 3 h 160"/>
                <a:gd name="T24" fmla="*/ 0 w 27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60">
                  <a:moveTo>
                    <a:pt x="0" y="0"/>
                  </a:moveTo>
                  <a:cubicBezTo>
                    <a:pt x="7" y="32"/>
                    <a:pt x="11" y="66"/>
                    <a:pt x="11" y="102"/>
                  </a:cubicBezTo>
                  <a:cubicBezTo>
                    <a:pt x="11" y="122"/>
                    <a:pt x="10" y="141"/>
                    <a:pt x="8" y="160"/>
                  </a:cubicBezTo>
                  <a:cubicBezTo>
                    <a:pt x="13" y="159"/>
                    <a:pt x="19" y="157"/>
                    <a:pt x="25" y="154"/>
                  </a:cubicBezTo>
                  <a:cubicBezTo>
                    <a:pt x="26" y="137"/>
                    <a:pt x="27" y="120"/>
                    <a:pt x="27" y="102"/>
                  </a:cubicBezTo>
                  <a:cubicBezTo>
                    <a:pt x="27" y="70"/>
                    <a:pt x="24" y="38"/>
                    <a:pt x="19" y="9"/>
                  </a:cubicBezTo>
                  <a:cubicBezTo>
                    <a:pt x="18" y="9"/>
                    <a:pt x="17" y="8"/>
                    <a:pt x="16" y="7"/>
                  </a:cubicBezTo>
                  <a:cubicBezTo>
                    <a:pt x="13" y="6"/>
                    <a:pt x="11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AD66CA19-710D-4E64-9B86-19811F34A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8563" y="1917700"/>
              <a:ext cx="454025" cy="339725"/>
            </a:xfrm>
            <a:custGeom>
              <a:avLst/>
              <a:gdLst>
                <a:gd name="T0" fmla="*/ 8 w 107"/>
                <a:gd name="T1" fmla="*/ 77 h 80"/>
                <a:gd name="T2" fmla="*/ 0 w 107"/>
                <a:gd name="T3" fmla="*/ 80 h 80"/>
                <a:gd name="T4" fmla="*/ 2 w 107"/>
                <a:gd name="T5" fmla="*/ 79 h 80"/>
                <a:gd name="T6" fmla="*/ 6 w 107"/>
                <a:gd name="T7" fmla="*/ 78 h 80"/>
                <a:gd name="T8" fmla="*/ 8 w 107"/>
                <a:gd name="T9" fmla="*/ 77 h 80"/>
                <a:gd name="T10" fmla="*/ 56 w 107"/>
                <a:gd name="T11" fmla="*/ 53 h 80"/>
                <a:gd name="T12" fmla="*/ 56 w 107"/>
                <a:gd name="T13" fmla="*/ 53 h 80"/>
                <a:gd name="T14" fmla="*/ 20 w 107"/>
                <a:gd name="T15" fmla="*/ 72 h 80"/>
                <a:gd name="T16" fmla="*/ 21 w 107"/>
                <a:gd name="T17" fmla="*/ 72 h 80"/>
                <a:gd name="T18" fmla="*/ 56 w 107"/>
                <a:gd name="T19" fmla="*/ 53 h 80"/>
                <a:gd name="T20" fmla="*/ 107 w 107"/>
                <a:gd name="T21" fmla="*/ 0 h 80"/>
                <a:gd name="T22" fmla="*/ 59 w 107"/>
                <a:gd name="T23" fmla="*/ 50 h 80"/>
                <a:gd name="T24" fmla="*/ 59 w 107"/>
                <a:gd name="T25" fmla="*/ 50 h 80"/>
                <a:gd name="T26" fmla="*/ 107 w 10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80">
                  <a:moveTo>
                    <a:pt x="8" y="77"/>
                  </a:moveTo>
                  <a:cubicBezTo>
                    <a:pt x="6" y="78"/>
                    <a:pt x="3" y="79"/>
                    <a:pt x="0" y="80"/>
                  </a:cubicBezTo>
                  <a:cubicBezTo>
                    <a:pt x="1" y="79"/>
                    <a:pt x="1" y="79"/>
                    <a:pt x="2" y="79"/>
                  </a:cubicBezTo>
                  <a:cubicBezTo>
                    <a:pt x="3" y="79"/>
                    <a:pt x="4" y="78"/>
                    <a:pt x="6" y="78"/>
                  </a:cubicBezTo>
                  <a:cubicBezTo>
                    <a:pt x="7" y="78"/>
                    <a:pt x="7" y="77"/>
                    <a:pt x="8" y="77"/>
                  </a:cubicBezTo>
                  <a:moveTo>
                    <a:pt x="56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45" y="60"/>
                    <a:pt x="33" y="67"/>
                    <a:pt x="20" y="72"/>
                  </a:cubicBezTo>
                  <a:cubicBezTo>
                    <a:pt x="20" y="72"/>
                    <a:pt x="21" y="72"/>
                    <a:pt x="21" y="72"/>
                  </a:cubicBezTo>
                  <a:cubicBezTo>
                    <a:pt x="33" y="66"/>
                    <a:pt x="45" y="60"/>
                    <a:pt x="56" y="53"/>
                  </a:cubicBezTo>
                  <a:moveTo>
                    <a:pt x="107" y="0"/>
                  </a:moveTo>
                  <a:cubicBezTo>
                    <a:pt x="95" y="19"/>
                    <a:pt x="79" y="36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79" y="36"/>
                    <a:pt x="95" y="19"/>
                    <a:pt x="107" y="0"/>
                  </a:cubicBezTo>
                </a:path>
              </a:pathLst>
            </a:custGeom>
            <a:solidFill>
              <a:srgbClr val="86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0F18E56B-05D2-415C-9CFC-F988BA272384}"/>
                </a:ext>
              </a:extLst>
            </p:cNvPr>
            <p:cNvSpPr/>
            <p:nvPr/>
          </p:nvSpPr>
          <p:spPr bwMode="auto">
            <a:xfrm>
              <a:off x="2706688" y="2130425"/>
              <a:ext cx="12700" cy="12700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85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BB3A7549-64D9-4C76-939B-BEAC61C4C054}"/>
                </a:ext>
              </a:extLst>
            </p:cNvPr>
            <p:cNvSpPr/>
            <p:nvPr/>
          </p:nvSpPr>
          <p:spPr bwMode="auto">
            <a:xfrm>
              <a:off x="2197101" y="1827213"/>
              <a:ext cx="768350" cy="485775"/>
            </a:xfrm>
            <a:custGeom>
              <a:avLst/>
              <a:gdLst>
                <a:gd name="T0" fmla="*/ 181 w 181"/>
                <a:gd name="T1" fmla="*/ 0 h 114"/>
                <a:gd name="T2" fmla="*/ 181 w 181"/>
                <a:gd name="T3" fmla="*/ 0 h 114"/>
                <a:gd name="T4" fmla="*/ 107 w 181"/>
                <a:gd name="T5" fmla="*/ 44 h 114"/>
                <a:gd name="T6" fmla="*/ 101 w 181"/>
                <a:gd name="T7" fmla="*/ 85 h 114"/>
                <a:gd name="T8" fmla="*/ 82 w 181"/>
                <a:gd name="T9" fmla="*/ 94 h 114"/>
                <a:gd name="T10" fmla="*/ 90 w 181"/>
                <a:gd name="T11" fmla="*/ 50 h 114"/>
                <a:gd name="T12" fmla="*/ 24 w 181"/>
                <a:gd name="T13" fmla="*/ 64 h 114"/>
                <a:gd name="T14" fmla="*/ 24 w 181"/>
                <a:gd name="T15" fmla="*/ 108 h 114"/>
                <a:gd name="T16" fmla="*/ 3 w 181"/>
                <a:gd name="T17" fmla="*/ 108 h 114"/>
                <a:gd name="T18" fmla="*/ 0 w 181"/>
                <a:gd name="T19" fmla="*/ 111 h 114"/>
                <a:gd name="T20" fmla="*/ 1 w 181"/>
                <a:gd name="T21" fmla="*/ 114 h 114"/>
                <a:gd name="T22" fmla="*/ 62 w 181"/>
                <a:gd name="T23" fmla="*/ 101 h 114"/>
                <a:gd name="T24" fmla="*/ 64 w 181"/>
                <a:gd name="T25" fmla="*/ 101 h 114"/>
                <a:gd name="T26" fmla="*/ 72 w 181"/>
                <a:gd name="T27" fmla="*/ 98 h 114"/>
                <a:gd name="T28" fmla="*/ 77 w 181"/>
                <a:gd name="T29" fmla="*/ 96 h 114"/>
                <a:gd name="T30" fmla="*/ 84 w 181"/>
                <a:gd name="T31" fmla="*/ 93 h 114"/>
                <a:gd name="T32" fmla="*/ 120 w 181"/>
                <a:gd name="T33" fmla="*/ 74 h 114"/>
                <a:gd name="T34" fmla="*/ 123 w 181"/>
                <a:gd name="T35" fmla="*/ 71 h 114"/>
                <a:gd name="T36" fmla="*/ 171 w 181"/>
                <a:gd name="T37" fmla="*/ 21 h 114"/>
                <a:gd name="T38" fmla="*/ 181 w 181"/>
                <a:gd name="T39" fmla="*/ 1 h 114"/>
                <a:gd name="T40" fmla="*/ 181 w 181"/>
                <a:gd name="T41" fmla="*/ 1 h 114"/>
                <a:gd name="T42" fmla="*/ 181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61" y="18"/>
                    <a:pt x="136" y="33"/>
                    <a:pt x="107" y="44"/>
                  </a:cubicBezTo>
                  <a:cubicBezTo>
                    <a:pt x="105" y="58"/>
                    <a:pt x="103" y="72"/>
                    <a:pt x="101" y="85"/>
                  </a:cubicBezTo>
                  <a:cubicBezTo>
                    <a:pt x="95" y="88"/>
                    <a:pt x="89" y="91"/>
                    <a:pt x="82" y="94"/>
                  </a:cubicBezTo>
                  <a:cubicBezTo>
                    <a:pt x="85" y="80"/>
                    <a:pt x="88" y="65"/>
                    <a:pt x="90" y="50"/>
                  </a:cubicBezTo>
                  <a:cubicBezTo>
                    <a:pt x="69" y="57"/>
                    <a:pt x="47" y="62"/>
                    <a:pt x="24" y="64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22" y="112"/>
                    <a:pt x="43" y="108"/>
                    <a:pt x="62" y="101"/>
                  </a:cubicBezTo>
                  <a:cubicBezTo>
                    <a:pt x="63" y="101"/>
                    <a:pt x="64" y="101"/>
                    <a:pt x="64" y="101"/>
                  </a:cubicBezTo>
                  <a:cubicBezTo>
                    <a:pt x="67" y="100"/>
                    <a:pt x="70" y="99"/>
                    <a:pt x="72" y="98"/>
                  </a:cubicBezTo>
                  <a:cubicBezTo>
                    <a:pt x="74" y="97"/>
                    <a:pt x="76" y="97"/>
                    <a:pt x="77" y="96"/>
                  </a:cubicBezTo>
                  <a:cubicBezTo>
                    <a:pt x="80" y="95"/>
                    <a:pt x="82" y="94"/>
                    <a:pt x="84" y="93"/>
                  </a:cubicBezTo>
                  <a:cubicBezTo>
                    <a:pt x="97" y="88"/>
                    <a:pt x="109" y="81"/>
                    <a:pt x="120" y="74"/>
                  </a:cubicBezTo>
                  <a:cubicBezTo>
                    <a:pt x="121" y="73"/>
                    <a:pt x="122" y="72"/>
                    <a:pt x="123" y="71"/>
                  </a:cubicBezTo>
                  <a:cubicBezTo>
                    <a:pt x="143" y="57"/>
                    <a:pt x="159" y="40"/>
                    <a:pt x="171" y="21"/>
                  </a:cubicBezTo>
                  <a:cubicBezTo>
                    <a:pt x="175" y="15"/>
                    <a:pt x="178" y="8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4B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14666240-B8A8-49A5-93D0-8360E18B91EB}"/>
                </a:ext>
              </a:extLst>
            </p:cNvPr>
            <p:cNvSpPr/>
            <p:nvPr/>
          </p:nvSpPr>
          <p:spPr bwMode="auto">
            <a:xfrm>
              <a:off x="2544763" y="2014538"/>
              <a:ext cx="106363" cy="214313"/>
            </a:xfrm>
            <a:custGeom>
              <a:avLst/>
              <a:gdLst>
                <a:gd name="T0" fmla="*/ 25 w 25"/>
                <a:gd name="T1" fmla="*/ 0 h 50"/>
                <a:gd name="T2" fmla="*/ 8 w 25"/>
                <a:gd name="T3" fmla="*/ 6 h 50"/>
                <a:gd name="T4" fmla="*/ 0 w 25"/>
                <a:gd name="T5" fmla="*/ 50 h 50"/>
                <a:gd name="T6" fmla="*/ 19 w 25"/>
                <a:gd name="T7" fmla="*/ 41 h 50"/>
                <a:gd name="T8" fmla="*/ 25 w 25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0">
                  <a:moveTo>
                    <a:pt x="25" y="0"/>
                  </a:moveTo>
                  <a:cubicBezTo>
                    <a:pt x="19" y="3"/>
                    <a:pt x="13" y="5"/>
                    <a:pt x="8" y="6"/>
                  </a:cubicBezTo>
                  <a:cubicBezTo>
                    <a:pt x="6" y="21"/>
                    <a:pt x="3" y="36"/>
                    <a:pt x="0" y="50"/>
                  </a:cubicBezTo>
                  <a:cubicBezTo>
                    <a:pt x="7" y="47"/>
                    <a:pt x="13" y="44"/>
                    <a:pt x="19" y="41"/>
                  </a:cubicBezTo>
                  <a:cubicBezTo>
                    <a:pt x="21" y="28"/>
                    <a:pt x="23" y="14"/>
                    <a:pt x="25" y="0"/>
                  </a:cubicBezTo>
                </a:path>
              </a:pathLst>
            </a:custGeom>
            <a:solidFill>
              <a:srgbClr val="856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A62AC935-CA82-49B3-A4A7-B156BDC041AC}"/>
                </a:ext>
              </a:extLst>
            </p:cNvPr>
            <p:cNvSpPr/>
            <p:nvPr/>
          </p:nvSpPr>
          <p:spPr bwMode="auto">
            <a:xfrm>
              <a:off x="2408238" y="1955800"/>
              <a:ext cx="1476375" cy="357188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8 w 347"/>
                <a:gd name="T5" fmla="*/ 81 h 84"/>
                <a:gd name="T6" fmla="*/ 298 w 347"/>
                <a:gd name="T7" fmla="*/ 80 h 84"/>
                <a:gd name="T8" fmla="*/ 291 w 347"/>
                <a:gd name="T9" fmla="*/ 73 h 84"/>
                <a:gd name="T10" fmla="*/ 285 w 347"/>
                <a:gd name="T11" fmla="*/ 80 h 84"/>
                <a:gd name="T12" fmla="*/ 285 w 347"/>
                <a:gd name="T13" fmla="*/ 81 h 84"/>
                <a:gd name="T14" fmla="*/ 282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8 h 84"/>
                <a:gd name="T22" fmla="*/ 278 w 347"/>
                <a:gd name="T23" fmla="*/ 78 h 84"/>
                <a:gd name="T24" fmla="*/ 291 w 347"/>
                <a:gd name="T25" fmla="*/ 67 h 84"/>
                <a:gd name="T26" fmla="*/ 304 w 347"/>
                <a:gd name="T27" fmla="*/ 78 h 84"/>
                <a:gd name="T28" fmla="*/ 318 w 347"/>
                <a:gd name="T29" fmla="*/ 78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7 h 84"/>
                <a:gd name="T36" fmla="*/ 304 w 347"/>
                <a:gd name="T37" fmla="*/ 7 h 84"/>
                <a:gd name="T38" fmla="*/ 291 w 347"/>
                <a:gd name="T39" fmla="*/ 16 h 84"/>
                <a:gd name="T40" fmla="*/ 279 w 347"/>
                <a:gd name="T41" fmla="*/ 7 h 84"/>
                <a:gd name="T42" fmla="*/ 3 w 347"/>
                <a:gd name="T43" fmla="*/ 7 h 84"/>
                <a:gd name="T44" fmla="*/ 0 w 347"/>
                <a:gd name="T45" fmla="*/ 3 h 84"/>
                <a:gd name="T46" fmla="*/ 3 w 347"/>
                <a:gd name="T47" fmla="*/ 0 h 84"/>
                <a:gd name="T48" fmla="*/ 282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8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8" y="83"/>
                    <a:pt x="298" y="81"/>
                  </a:cubicBezTo>
                  <a:cubicBezTo>
                    <a:pt x="298" y="80"/>
                    <a:pt x="298" y="80"/>
                    <a:pt x="298" y="80"/>
                  </a:cubicBezTo>
                  <a:cubicBezTo>
                    <a:pt x="298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80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3"/>
                    <a:pt x="284" y="84"/>
                    <a:pt x="282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0" y="83"/>
                    <a:pt x="0" y="81"/>
                  </a:cubicBezTo>
                  <a:cubicBezTo>
                    <a:pt x="0" y="79"/>
                    <a:pt x="2" y="78"/>
                    <a:pt x="3" y="78"/>
                  </a:cubicBezTo>
                  <a:cubicBezTo>
                    <a:pt x="278" y="78"/>
                    <a:pt x="278" y="78"/>
                    <a:pt x="278" y="78"/>
                  </a:cubicBezTo>
                  <a:cubicBezTo>
                    <a:pt x="279" y="71"/>
                    <a:pt x="285" y="67"/>
                    <a:pt x="291" y="67"/>
                  </a:cubicBezTo>
                  <a:cubicBezTo>
                    <a:pt x="298" y="67"/>
                    <a:pt x="303" y="71"/>
                    <a:pt x="304" y="78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30" y="78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7"/>
                    <a:pt x="330" y="7"/>
                    <a:pt x="318" y="7"/>
                  </a:cubicBezTo>
                  <a:cubicBezTo>
                    <a:pt x="304" y="7"/>
                    <a:pt x="304" y="7"/>
                    <a:pt x="304" y="7"/>
                  </a:cubicBezTo>
                  <a:cubicBezTo>
                    <a:pt x="302" y="12"/>
                    <a:pt x="297" y="16"/>
                    <a:pt x="291" y="16"/>
                  </a:cubicBezTo>
                  <a:cubicBezTo>
                    <a:pt x="286" y="16"/>
                    <a:pt x="281" y="12"/>
                    <a:pt x="27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4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5" y="9"/>
                    <a:pt x="297" y="6"/>
                    <a:pt x="298" y="3"/>
                  </a:cubicBezTo>
                  <a:cubicBezTo>
                    <a:pt x="298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FF8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CE635CCC-BD45-4779-838A-4305C9DFCF60}"/>
                </a:ext>
              </a:extLst>
            </p:cNvPr>
            <p:cNvSpPr/>
            <p:nvPr/>
          </p:nvSpPr>
          <p:spPr bwMode="auto">
            <a:xfrm>
              <a:off x="2514601" y="1985963"/>
              <a:ext cx="1339850" cy="301625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8 h 71"/>
                <a:gd name="T8" fmla="*/ 315 w 315"/>
                <a:gd name="T9" fmla="*/ 22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4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0"/>
                    <a:pt x="315" y="48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10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5"/>
                    <a:pt x="272" y="9"/>
                    <a:pt x="266" y="9"/>
                  </a:cubicBezTo>
                  <a:cubicBezTo>
                    <a:pt x="261" y="9"/>
                    <a:pt x="256" y="5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4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BFFEAADD-8302-46E5-9776-0485C2A4FE0B}"/>
                </a:ext>
              </a:extLst>
            </p:cNvPr>
            <p:cNvSpPr/>
            <p:nvPr/>
          </p:nvSpPr>
          <p:spPr bwMode="auto">
            <a:xfrm>
              <a:off x="2514601" y="1985963"/>
              <a:ext cx="1339850" cy="280988"/>
            </a:xfrm>
            <a:custGeom>
              <a:avLst/>
              <a:gdLst>
                <a:gd name="T0" fmla="*/ 293 w 315"/>
                <a:gd name="T1" fmla="*/ 0 h 66"/>
                <a:gd name="T2" fmla="*/ 279 w 315"/>
                <a:gd name="T3" fmla="*/ 0 h 66"/>
                <a:gd name="T4" fmla="*/ 266 w 315"/>
                <a:gd name="T5" fmla="*/ 9 h 66"/>
                <a:gd name="T6" fmla="*/ 254 w 315"/>
                <a:gd name="T7" fmla="*/ 0 h 66"/>
                <a:gd name="T8" fmla="*/ 0 w 315"/>
                <a:gd name="T9" fmla="*/ 0 h 66"/>
                <a:gd name="T10" fmla="*/ 0 w 315"/>
                <a:gd name="T11" fmla="*/ 19 h 66"/>
                <a:gd name="T12" fmla="*/ 245 w 315"/>
                <a:gd name="T13" fmla="*/ 19 h 66"/>
                <a:gd name="T14" fmla="*/ 257 w 315"/>
                <a:gd name="T15" fmla="*/ 28 h 66"/>
                <a:gd name="T16" fmla="*/ 270 w 315"/>
                <a:gd name="T17" fmla="*/ 19 h 66"/>
                <a:gd name="T18" fmla="*/ 284 w 315"/>
                <a:gd name="T19" fmla="*/ 19 h 66"/>
                <a:gd name="T20" fmla="*/ 306 w 315"/>
                <a:gd name="T21" fmla="*/ 42 h 66"/>
                <a:gd name="T22" fmla="*/ 306 w 315"/>
                <a:gd name="T23" fmla="*/ 66 h 66"/>
                <a:gd name="T24" fmla="*/ 315 w 315"/>
                <a:gd name="T25" fmla="*/ 48 h 66"/>
                <a:gd name="T26" fmla="*/ 315 w 315"/>
                <a:gd name="T27" fmla="*/ 22 h 66"/>
                <a:gd name="T28" fmla="*/ 293 w 315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6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5"/>
                    <a:pt x="272" y="9"/>
                    <a:pt x="266" y="9"/>
                  </a:cubicBezTo>
                  <a:cubicBezTo>
                    <a:pt x="261" y="9"/>
                    <a:pt x="256" y="5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45" y="19"/>
                    <a:pt x="245" y="19"/>
                    <a:pt x="245" y="19"/>
                  </a:cubicBezTo>
                  <a:cubicBezTo>
                    <a:pt x="247" y="25"/>
                    <a:pt x="252" y="28"/>
                    <a:pt x="257" y="28"/>
                  </a:cubicBezTo>
                  <a:cubicBezTo>
                    <a:pt x="263" y="28"/>
                    <a:pt x="268" y="25"/>
                    <a:pt x="270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6" y="19"/>
                    <a:pt x="306" y="30"/>
                    <a:pt x="306" y="42"/>
                  </a:cubicBezTo>
                  <a:cubicBezTo>
                    <a:pt x="306" y="66"/>
                    <a:pt x="306" y="66"/>
                    <a:pt x="306" y="66"/>
                  </a:cubicBezTo>
                  <a:cubicBezTo>
                    <a:pt x="312" y="62"/>
                    <a:pt x="315" y="55"/>
                    <a:pt x="315" y="48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10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2" name="Freeform 59">
              <a:extLst>
                <a:ext uri="{FF2B5EF4-FFF2-40B4-BE49-F238E27FC236}">
                  <a16:creationId xmlns:a16="http://schemas.microsoft.com/office/drawing/2014/main" id="{BD40D644-8A81-4A08-A2A0-4C82C31EB1BC}"/>
                </a:ext>
              </a:extLst>
            </p:cNvPr>
            <p:cNvSpPr/>
            <p:nvPr/>
          </p:nvSpPr>
          <p:spPr bwMode="auto">
            <a:xfrm>
              <a:off x="2592388" y="1598613"/>
              <a:ext cx="1474788" cy="357188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8 w 347"/>
                <a:gd name="T5" fmla="*/ 81 h 84"/>
                <a:gd name="T6" fmla="*/ 298 w 347"/>
                <a:gd name="T7" fmla="*/ 79 h 84"/>
                <a:gd name="T8" fmla="*/ 291 w 347"/>
                <a:gd name="T9" fmla="*/ 73 h 84"/>
                <a:gd name="T10" fmla="*/ 285 w 347"/>
                <a:gd name="T11" fmla="*/ 79 h 84"/>
                <a:gd name="T12" fmla="*/ 285 w 347"/>
                <a:gd name="T13" fmla="*/ 81 h 84"/>
                <a:gd name="T14" fmla="*/ 282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7 h 84"/>
                <a:gd name="T22" fmla="*/ 278 w 347"/>
                <a:gd name="T23" fmla="*/ 77 h 84"/>
                <a:gd name="T24" fmla="*/ 291 w 347"/>
                <a:gd name="T25" fmla="*/ 66 h 84"/>
                <a:gd name="T26" fmla="*/ 304 w 347"/>
                <a:gd name="T27" fmla="*/ 77 h 84"/>
                <a:gd name="T28" fmla="*/ 318 w 347"/>
                <a:gd name="T29" fmla="*/ 77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6 h 84"/>
                <a:gd name="T36" fmla="*/ 304 w 347"/>
                <a:gd name="T37" fmla="*/ 6 h 84"/>
                <a:gd name="T38" fmla="*/ 291 w 347"/>
                <a:gd name="T39" fmla="*/ 15 h 84"/>
                <a:gd name="T40" fmla="*/ 279 w 347"/>
                <a:gd name="T41" fmla="*/ 6 h 84"/>
                <a:gd name="T42" fmla="*/ 3 w 347"/>
                <a:gd name="T43" fmla="*/ 6 h 84"/>
                <a:gd name="T44" fmla="*/ 0 w 347"/>
                <a:gd name="T45" fmla="*/ 3 h 84"/>
                <a:gd name="T46" fmla="*/ 3 w 347"/>
                <a:gd name="T47" fmla="*/ 0 h 84"/>
                <a:gd name="T48" fmla="*/ 282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7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8" y="82"/>
                    <a:pt x="298" y="81"/>
                  </a:cubicBezTo>
                  <a:cubicBezTo>
                    <a:pt x="298" y="79"/>
                    <a:pt x="298" y="79"/>
                    <a:pt x="298" y="79"/>
                  </a:cubicBezTo>
                  <a:cubicBezTo>
                    <a:pt x="298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79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2"/>
                    <a:pt x="283" y="84"/>
                    <a:pt x="282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2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1"/>
                    <a:pt x="285" y="66"/>
                    <a:pt x="291" y="66"/>
                  </a:cubicBezTo>
                  <a:cubicBezTo>
                    <a:pt x="298" y="66"/>
                    <a:pt x="303" y="71"/>
                    <a:pt x="304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30" y="77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6"/>
                    <a:pt x="330" y="6"/>
                    <a:pt x="318" y="6"/>
                  </a:cubicBezTo>
                  <a:cubicBezTo>
                    <a:pt x="304" y="6"/>
                    <a:pt x="304" y="6"/>
                    <a:pt x="304" y="6"/>
                  </a:cubicBezTo>
                  <a:cubicBezTo>
                    <a:pt x="302" y="12"/>
                    <a:pt x="297" y="15"/>
                    <a:pt x="291" y="15"/>
                  </a:cubicBezTo>
                  <a:cubicBezTo>
                    <a:pt x="286" y="15"/>
                    <a:pt x="281" y="12"/>
                    <a:pt x="2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3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5" y="9"/>
                    <a:pt x="297" y="6"/>
                    <a:pt x="297" y="3"/>
                  </a:cubicBezTo>
                  <a:cubicBezTo>
                    <a:pt x="298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622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3" name="Freeform 60">
              <a:extLst>
                <a:ext uri="{FF2B5EF4-FFF2-40B4-BE49-F238E27FC236}">
                  <a16:creationId xmlns:a16="http://schemas.microsoft.com/office/drawing/2014/main" id="{5D873423-DC73-41A4-BE83-AFCCCA927F1E}"/>
                </a:ext>
              </a:extLst>
            </p:cNvPr>
            <p:cNvSpPr/>
            <p:nvPr/>
          </p:nvSpPr>
          <p:spPr bwMode="auto">
            <a:xfrm>
              <a:off x="2698751" y="1624013"/>
              <a:ext cx="1338263" cy="301625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9 h 71"/>
                <a:gd name="T8" fmla="*/ 315 w 315"/>
                <a:gd name="T9" fmla="*/ 23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5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1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0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1" y="9"/>
                    <a:pt x="256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5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4" name="Freeform 61">
              <a:extLst>
                <a:ext uri="{FF2B5EF4-FFF2-40B4-BE49-F238E27FC236}">
                  <a16:creationId xmlns:a16="http://schemas.microsoft.com/office/drawing/2014/main" id="{C604B68D-FC44-4491-97FD-177D38B03061}"/>
                </a:ext>
              </a:extLst>
            </p:cNvPr>
            <p:cNvSpPr/>
            <p:nvPr/>
          </p:nvSpPr>
          <p:spPr bwMode="auto">
            <a:xfrm>
              <a:off x="2698751" y="1624013"/>
              <a:ext cx="1338263" cy="284163"/>
            </a:xfrm>
            <a:custGeom>
              <a:avLst/>
              <a:gdLst>
                <a:gd name="T0" fmla="*/ 293 w 315"/>
                <a:gd name="T1" fmla="*/ 0 h 67"/>
                <a:gd name="T2" fmla="*/ 279 w 315"/>
                <a:gd name="T3" fmla="*/ 0 h 67"/>
                <a:gd name="T4" fmla="*/ 266 w 315"/>
                <a:gd name="T5" fmla="*/ 9 h 67"/>
                <a:gd name="T6" fmla="*/ 254 w 315"/>
                <a:gd name="T7" fmla="*/ 0 h 67"/>
                <a:gd name="T8" fmla="*/ 0 w 315"/>
                <a:gd name="T9" fmla="*/ 0 h 67"/>
                <a:gd name="T10" fmla="*/ 0 w 315"/>
                <a:gd name="T11" fmla="*/ 20 h 67"/>
                <a:gd name="T12" fmla="*/ 245 w 315"/>
                <a:gd name="T13" fmla="*/ 20 h 67"/>
                <a:gd name="T14" fmla="*/ 257 w 315"/>
                <a:gd name="T15" fmla="*/ 29 h 67"/>
                <a:gd name="T16" fmla="*/ 270 w 315"/>
                <a:gd name="T17" fmla="*/ 20 h 67"/>
                <a:gd name="T18" fmla="*/ 284 w 315"/>
                <a:gd name="T19" fmla="*/ 20 h 67"/>
                <a:gd name="T20" fmla="*/ 306 w 315"/>
                <a:gd name="T21" fmla="*/ 42 h 67"/>
                <a:gd name="T22" fmla="*/ 306 w 315"/>
                <a:gd name="T23" fmla="*/ 67 h 67"/>
                <a:gd name="T24" fmla="*/ 315 w 315"/>
                <a:gd name="T25" fmla="*/ 49 h 67"/>
                <a:gd name="T26" fmla="*/ 315 w 315"/>
                <a:gd name="T27" fmla="*/ 23 h 67"/>
                <a:gd name="T28" fmla="*/ 293 w 315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7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1" y="9"/>
                    <a:pt x="256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7" y="25"/>
                    <a:pt x="252" y="29"/>
                    <a:pt x="257" y="29"/>
                  </a:cubicBezTo>
                  <a:cubicBezTo>
                    <a:pt x="263" y="29"/>
                    <a:pt x="268" y="25"/>
                    <a:pt x="270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96" y="20"/>
                    <a:pt x="306" y="30"/>
                    <a:pt x="306" y="42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12" y="62"/>
                    <a:pt x="315" y="56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0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5" name="Freeform 62">
              <a:extLst>
                <a:ext uri="{FF2B5EF4-FFF2-40B4-BE49-F238E27FC236}">
                  <a16:creationId xmlns:a16="http://schemas.microsoft.com/office/drawing/2014/main" id="{DBD12B46-1DFC-428D-A3D0-ECAE0D71BC7B}"/>
                </a:ext>
              </a:extLst>
            </p:cNvPr>
            <p:cNvSpPr/>
            <p:nvPr/>
          </p:nvSpPr>
          <p:spPr bwMode="auto">
            <a:xfrm>
              <a:off x="2514601" y="1236663"/>
              <a:ext cx="1476375" cy="361950"/>
            </a:xfrm>
            <a:custGeom>
              <a:avLst/>
              <a:gdLst>
                <a:gd name="T0" fmla="*/ 29 w 347"/>
                <a:gd name="T1" fmla="*/ 85 h 85"/>
                <a:gd name="T2" fmla="*/ 46 w 347"/>
                <a:gd name="T3" fmla="*/ 85 h 85"/>
                <a:gd name="T4" fmla="*/ 50 w 347"/>
                <a:gd name="T5" fmla="*/ 81 h 85"/>
                <a:gd name="T6" fmla="*/ 50 w 347"/>
                <a:gd name="T7" fmla="*/ 80 h 85"/>
                <a:gd name="T8" fmla="*/ 56 w 347"/>
                <a:gd name="T9" fmla="*/ 74 h 85"/>
                <a:gd name="T10" fmla="*/ 62 w 347"/>
                <a:gd name="T11" fmla="*/ 80 h 85"/>
                <a:gd name="T12" fmla="*/ 62 w 347"/>
                <a:gd name="T13" fmla="*/ 81 h 85"/>
                <a:gd name="T14" fmla="*/ 65 w 347"/>
                <a:gd name="T15" fmla="*/ 85 h 85"/>
                <a:gd name="T16" fmla="*/ 344 w 347"/>
                <a:gd name="T17" fmla="*/ 85 h 85"/>
                <a:gd name="T18" fmla="*/ 347 w 347"/>
                <a:gd name="T19" fmla="*/ 81 h 85"/>
                <a:gd name="T20" fmla="*/ 344 w 347"/>
                <a:gd name="T21" fmla="*/ 78 h 85"/>
                <a:gd name="T22" fmla="*/ 69 w 347"/>
                <a:gd name="T23" fmla="*/ 78 h 85"/>
                <a:gd name="T24" fmla="*/ 56 w 347"/>
                <a:gd name="T25" fmla="*/ 67 h 85"/>
                <a:gd name="T26" fmla="*/ 43 w 347"/>
                <a:gd name="T27" fmla="*/ 78 h 85"/>
                <a:gd name="T28" fmla="*/ 29 w 347"/>
                <a:gd name="T29" fmla="*/ 78 h 85"/>
                <a:gd name="T30" fmla="*/ 7 w 347"/>
                <a:gd name="T31" fmla="*/ 55 h 85"/>
                <a:gd name="T32" fmla="*/ 7 w 347"/>
                <a:gd name="T33" fmla="*/ 29 h 85"/>
                <a:gd name="T34" fmla="*/ 29 w 347"/>
                <a:gd name="T35" fmla="*/ 7 h 85"/>
                <a:gd name="T36" fmla="*/ 43 w 347"/>
                <a:gd name="T37" fmla="*/ 7 h 85"/>
                <a:gd name="T38" fmla="*/ 56 w 347"/>
                <a:gd name="T39" fmla="*/ 16 h 85"/>
                <a:gd name="T40" fmla="*/ 68 w 347"/>
                <a:gd name="T41" fmla="*/ 7 h 85"/>
                <a:gd name="T42" fmla="*/ 344 w 347"/>
                <a:gd name="T43" fmla="*/ 7 h 85"/>
                <a:gd name="T44" fmla="*/ 347 w 347"/>
                <a:gd name="T45" fmla="*/ 3 h 85"/>
                <a:gd name="T46" fmla="*/ 344 w 347"/>
                <a:gd name="T47" fmla="*/ 0 h 85"/>
                <a:gd name="T48" fmla="*/ 65 w 347"/>
                <a:gd name="T49" fmla="*/ 0 h 85"/>
                <a:gd name="T50" fmla="*/ 62 w 347"/>
                <a:gd name="T51" fmla="*/ 3 h 85"/>
                <a:gd name="T52" fmla="*/ 56 w 347"/>
                <a:gd name="T53" fmla="*/ 9 h 85"/>
                <a:gd name="T54" fmla="*/ 50 w 347"/>
                <a:gd name="T55" fmla="*/ 3 h 85"/>
                <a:gd name="T56" fmla="*/ 46 w 347"/>
                <a:gd name="T57" fmla="*/ 0 h 85"/>
                <a:gd name="T58" fmla="*/ 29 w 347"/>
                <a:gd name="T59" fmla="*/ 0 h 85"/>
                <a:gd name="T60" fmla="*/ 0 w 347"/>
                <a:gd name="T61" fmla="*/ 29 h 85"/>
                <a:gd name="T62" fmla="*/ 0 w 347"/>
                <a:gd name="T63" fmla="*/ 55 h 85"/>
                <a:gd name="T64" fmla="*/ 29 w 347"/>
                <a:gd name="T6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5">
                  <a:moveTo>
                    <a:pt x="29" y="85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48" y="85"/>
                    <a:pt x="50" y="83"/>
                    <a:pt x="50" y="81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76"/>
                    <a:pt x="52" y="74"/>
                    <a:pt x="56" y="74"/>
                  </a:cubicBezTo>
                  <a:cubicBezTo>
                    <a:pt x="59" y="74"/>
                    <a:pt x="62" y="76"/>
                    <a:pt x="62" y="80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2" y="83"/>
                    <a:pt x="64" y="85"/>
                    <a:pt x="65" y="85"/>
                  </a:cubicBezTo>
                  <a:cubicBezTo>
                    <a:pt x="344" y="85"/>
                    <a:pt x="344" y="85"/>
                    <a:pt x="344" y="85"/>
                  </a:cubicBezTo>
                  <a:cubicBezTo>
                    <a:pt x="346" y="85"/>
                    <a:pt x="347" y="83"/>
                    <a:pt x="347" y="81"/>
                  </a:cubicBezTo>
                  <a:cubicBezTo>
                    <a:pt x="347" y="79"/>
                    <a:pt x="346" y="78"/>
                    <a:pt x="344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1"/>
                    <a:pt x="62" y="67"/>
                    <a:pt x="56" y="67"/>
                  </a:cubicBezTo>
                  <a:cubicBezTo>
                    <a:pt x="49" y="67"/>
                    <a:pt x="44" y="71"/>
                    <a:pt x="43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17" y="78"/>
                    <a:pt x="7" y="68"/>
                    <a:pt x="7" y="55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5" y="12"/>
                    <a:pt x="50" y="16"/>
                    <a:pt x="56" y="16"/>
                  </a:cubicBezTo>
                  <a:cubicBezTo>
                    <a:pt x="62" y="16"/>
                    <a:pt x="66" y="12"/>
                    <a:pt x="68" y="7"/>
                  </a:cubicBezTo>
                  <a:cubicBezTo>
                    <a:pt x="344" y="7"/>
                    <a:pt x="344" y="7"/>
                    <a:pt x="344" y="7"/>
                  </a:cubicBezTo>
                  <a:cubicBezTo>
                    <a:pt x="346" y="7"/>
                    <a:pt x="347" y="5"/>
                    <a:pt x="347" y="3"/>
                  </a:cubicBezTo>
                  <a:cubicBezTo>
                    <a:pt x="347" y="2"/>
                    <a:pt x="346" y="0"/>
                    <a:pt x="34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0"/>
                    <a:pt x="62" y="1"/>
                    <a:pt x="62" y="3"/>
                  </a:cubicBezTo>
                  <a:cubicBezTo>
                    <a:pt x="62" y="7"/>
                    <a:pt x="59" y="9"/>
                    <a:pt x="56" y="9"/>
                  </a:cubicBezTo>
                  <a:cubicBezTo>
                    <a:pt x="53" y="9"/>
                    <a:pt x="50" y="7"/>
                    <a:pt x="50" y="3"/>
                  </a:cubicBezTo>
                  <a:cubicBezTo>
                    <a:pt x="49" y="1"/>
                    <a:pt x="48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1"/>
                    <a:pt x="13" y="85"/>
                    <a:pt x="29" y="85"/>
                  </a:cubicBezTo>
                  <a:close/>
                </a:path>
              </a:pathLst>
            </a:custGeom>
            <a:solidFill>
              <a:srgbClr val="D3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6" name="Freeform 63">
              <a:extLst>
                <a:ext uri="{FF2B5EF4-FFF2-40B4-BE49-F238E27FC236}">
                  <a16:creationId xmlns:a16="http://schemas.microsoft.com/office/drawing/2014/main" id="{F7DFDE96-B8D5-4700-9604-FC25131CB1B8}"/>
                </a:ext>
              </a:extLst>
            </p:cNvPr>
            <p:cNvSpPr/>
            <p:nvPr/>
          </p:nvSpPr>
          <p:spPr bwMode="auto">
            <a:xfrm>
              <a:off x="2544763" y="1265238"/>
              <a:ext cx="1339850" cy="303213"/>
            </a:xfrm>
            <a:custGeom>
              <a:avLst/>
              <a:gdLst>
                <a:gd name="T0" fmla="*/ 49 w 315"/>
                <a:gd name="T1" fmla="*/ 60 h 71"/>
                <a:gd name="T2" fmla="*/ 36 w 315"/>
                <a:gd name="T3" fmla="*/ 71 h 71"/>
                <a:gd name="T4" fmla="*/ 22 w 315"/>
                <a:gd name="T5" fmla="*/ 71 h 71"/>
                <a:gd name="T6" fmla="*/ 0 w 315"/>
                <a:gd name="T7" fmla="*/ 48 h 71"/>
                <a:gd name="T8" fmla="*/ 0 w 315"/>
                <a:gd name="T9" fmla="*/ 22 h 71"/>
                <a:gd name="T10" fmla="*/ 22 w 315"/>
                <a:gd name="T11" fmla="*/ 0 h 71"/>
                <a:gd name="T12" fmla="*/ 36 w 315"/>
                <a:gd name="T13" fmla="*/ 0 h 71"/>
                <a:gd name="T14" fmla="*/ 49 w 315"/>
                <a:gd name="T15" fmla="*/ 9 h 71"/>
                <a:gd name="T16" fmla="*/ 61 w 315"/>
                <a:gd name="T17" fmla="*/ 0 h 71"/>
                <a:gd name="T18" fmla="*/ 315 w 315"/>
                <a:gd name="T19" fmla="*/ 0 h 71"/>
                <a:gd name="T20" fmla="*/ 315 w 315"/>
                <a:gd name="T21" fmla="*/ 71 h 71"/>
                <a:gd name="T22" fmla="*/ 62 w 315"/>
                <a:gd name="T23" fmla="*/ 71 h 71"/>
                <a:gd name="T24" fmla="*/ 49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49" y="60"/>
                  </a:moveTo>
                  <a:cubicBezTo>
                    <a:pt x="42" y="60"/>
                    <a:pt x="37" y="64"/>
                    <a:pt x="36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10" y="71"/>
                    <a:pt x="0" y="61"/>
                    <a:pt x="0" y="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5"/>
                    <a:pt x="43" y="9"/>
                    <a:pt x="49" y="9"/>
                  </a:cubicBezTo>
                  <a:cubicBezTo>
                    <a:pt x="55" y="9"/>
                    <a:pt x="59" y="5"/>
                    <a:pt x="61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1" y="64"/>
                    <a:pt x="55" y="60"/>
                    <a:pt x="4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7" name="Freeform 64">
              <a:extLst>
                <a:ext uri="{FF2B5EF4-FFF2-40B4-BE49-F238E27FC236}">
                  <a16:creationId xmlns:a16="http://schemas.microsoft.com/office/drawing/2014/main" id="{E8A73DB4-A75F-471D-88B4-BEB99631CDB1}"/>
                </a:ext>
              </a:extLst>
            </p:cNvPr>
            <p:cNvSpPr/>
            <p:nvPr/>
          </p:nvSpPr>
          <p:spPr bwMode="auto">
            <a:xfrm>
              <a:off x="2544763" y="1265238"/>
              <a:ext cx="1339850" cy="280988"/>
            </a:xfrm>
            <a:custGeom>
              <a:avLst/>
              <a:gdLst>
                <a:gd name="T0" fmla="*/ 22 w 315"/>
                <a:gd name="T1" fmla="*/ 0 h 66"/>
                <a:gd name="T2" fmla="*/ 36 w 315"/>
                <a:gd name="T3" fmla="*/ 0 h 66"/>
                <a:gd name="T4" fmla="*/ 49 w 315"/>
                <a:gd name="T5" fmla="*/ 9 h 66"/>
                <a:gd name="T6" fmla="*/ 61 w 315"/>
                <a:gd name="T7" fmla="*/ 0 h 66"/>
                <a:gd name="T8" fmla="*/ 315 w 315"/>
                <a:gd name="T9" fmla="*/ 0 h 66"/>
                <a:gd name="T10" fmla="*/ 315 w 315"/>
                <a:gd name="T11" fmla="*/ 19 h 66"/>
                <a:gd name="T12" fmla="*/ 70 w 315"/>
                <a:gd name="T13" fmla="*/ 19 h 66"/>
                <a:gd name="T14" fmla="*/ 58 w 315"/>
                <a:gd name="T15" fmla="*/ 29 h 66"/>
                <a:gd name="T16" fmla="*/ 45 w 315"/>
                <a:gd name="T17" fmla="*/ 19 h 66"/>
                <a:gd name="T18" fmla="*/ 31 w 315"/>
                <a:gd name="T19" fmla="*/ 19 h 66"/>
                <a:gd name="T20" fmla="*/ 9 w 315"/>
                <a:gd name="T21" fmla="*/ 42 h 66"/>
                <a:gd name="T22" fmla="*/ 9 w 315"/>
                <a:gd name="T23" fmla="*/ 66 h 66"/>
                <a:gd name="T24" fmla="*/ 0 w 315"/>
                <a:gd name="T25" fmla="*/ 48 h 66"/>
                <a:gd name="T26" fmla="*/ 0 w 315"/>
                <a:gd name="T27" fmla="*/ 22 h 66"/>
                <a:gd name="T28" fmla="*/ 22 w 315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6">
                  <a:moveTo>
                    <a:pt x="2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8" y="5"/>
                    <a:pt x="43" y="9"/>
                    <a:pt x="49" y="9"/>
                  </a:cubicBezTo>
                  <a:cubicBezTo>
                    <a:pt x="55" y="9"/>
                    <a:pt x="59" y="5"/>
                    <a:pt x="61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19"/>
                    <a:pt x="315" y="19"/>
                    <a:pt x="315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8" y="25"/>
                    <a:pt x="64" y="29"/>
                    <a:pt x="58" y="29"/>
                  </a:cubicBezTo>
                  <a:cubicBezTo>
                    <a:pt x="52" y="29"/>
                    <a:pt x="47" y="25"/>
                    <a:pt x="4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19" y="19"/>
                    <a:pt x="9" y="30"/>
                    <a:pt x="9" y="4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3" y="62"/>
                    <a:pt x="0" y="55"/>
                    <a:pt x="0" y="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8" name="Freeform 65">
              <a:extLst>
                <a:ext uri="{FF2B5EF4-FFF2-40B4-BE49-F238E27FC236}">
                  <a16:creationId xmlns:a16="http://schemas.microsoft.com/office/drawing/2014/main" id="{789A9254-D752-40EF-9F27-8A07B4DD5973}"/>
                </a:ext>
              </a:extLst>
            </p:cNvPr>
            <p:cNvSpPr/>
            <p:nvPr/>
          </p:nvSpPr>
          <p:spPr bwMode="auto">
            <a:xfrm>
              <a:off x="3514726" y="325438"/>
              <a:ext cx="182563" cy="331788"/>
            </a:xfrm>
            <a:custGeom>
              <a:avLst/>
              <a:gdLst>
                <a:gd name="T0" fmla="*/ 39 w 43"/>
                <a:gd name="T1" fmla="*/ 1 h 78"/>
                <a:gd name="T2" fmla="*/ 26 w 43"/>
                <a:gd name="T3" fmla="*/ 13 h 78"/>
                <a:gd name="T4" fmla="*/ 14 w 43"/>
                <a:gd name="T5" fmla="*/ 30 h 78"/>
                <a:gd name="T6" fmla="*/ 0 w 43"/>
                <a:gd name="T7" fmla="*/ 69 h 78"/>
                <a:gd name="T8" fmla="*/ 4 w 43"/>
                <a:gd name="T9" fmla="*/ 76 h 78"/>
                <a:gd name="T10" fmla="*/ 13 w 43"/>
                <a:gd name="T11" fmla="*/ 76 h 78"/>
                <a:gd name="T12" fmla="*/ 17 w 43"/>
                <a:gd name="T13" fmla="*/ 69 h 78"/>
                <a:gd name="T14" fmla="*/ 20 w 43"/>
                <a:gd name="T15" fmla="*/ 34 h 78"/>
                <a:gd name="T16" fmla="*/ 32 w 43"/>
                <a:gd name="T17" fmla="*/ 15 h 78"/>
                <a:gd name="T18" fmla="*/ 42 w 43"/>
                <a:gd name="T19" fmla="*/ 5 h 78"/>
                <a:gd name="T20" fmla="*/ 39 w 43"/>
                <a:gd name="T21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78">
                  <a:moveTo>
                    <a:pt x="39" y="1"/>
                  </a:moveTo>
                  <a:cubicBezTo>
                    <a:pt x="32" y="3"/>
                    <a:pt x="29" y="7"/>
                    <a:pt x="26" y="13"/>
                  </a:cubicBezTo>
                  <a:cubicBezTo>
                    <a:pt x="23" y="19"/>
                    <a:pt x="18" y="24"/>
                    <a:pt x="14" y="30"/>
                  </a:cubicBezTo>
                  <a:cubicBezTo>
                    <a:pt x="5" y="42"/>
                    <a:pt x="2" y="54"/>
                    <a:pt x="0" y="69"/>
                  </a:cubicBezTo>
                  <a:cubicBezTo>
                    <a:pt x="0" y="72"/>
                    <a:pt x="2" y="75"/>
                    <a:pt x="4" y="76"/>
                  </a:cubicBezTo>
                  <a:cubicBezTo>
                    <a:pt x="8" y="78"/>
                    <a:pt x="10" y="78"/>
                    <a:pt x="13" y="76"/>
                  </a:cubicBezTo>
                  <a:cubicBezTo>
                    <a:pt x="15" y="75"/>
                    <a:pt x="17" y="72"/>
                    <a:pt x="17" y="69"/>
                  </a:cubicBezTo>
                  <a:cubicBezTo>
                    <a:pt x="16" y="58"/>
                    <a:pt x="17" y="45"/>
                    <a:pt x="20" y="34"/>
                  </a:cubicBezTo>
                  <a:cubicBezTo>
                    <a:pt x="22" y="26"/>
                    <a:pt x="26" y="20"/>
                    <a:pt x="32" y="15"/>
                  </a:cubicBezTo>
                  <a:cubicBezTo>
                    <a:pt x="36" y="12"/>
                    <a:pt x="39" y="9"/>
                    <a:pt x="42" y="5"/>
                  </a:cubicBezTo>
                  <a:cubicBezTo>
                    <a:pt x="43" y="3"/>
                    <a:pt x="41" y="0"/>
                    <a:pt x="39" y="1"/>
                  </a:cubicBezTo>
                </a:path>
              </a:pathLst>
            </a:custGeom>
            <a:solidFill>
              <a:srgbClr val="6019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49" name="Freeform 66">
              <a:extLst>
                <a:ext uri="{FF2B5EF4-FFF2-40B4-BE49-F238E27FC236}">
                  <a16:creationId xmlns:a16="http://schemas.microsoft.com/office/drawing/2014/main" id="{BDA12BD6-37B6-4532-9C3C-F126FEAEFF64}"/>
                </a:ext>
              </a:extLst>
            </p:cNvPr>
            <p:cNvSpPr/>
            <p:nvPr/>
          </p:nvSpPr>
          <p:spPr bwMode="auto">
            <a:xfrm>
              <a:off x="3322638" y="474663"/>
              <a:ext cx="450850" cy="455613"/>
            </a:xfrm>
            <a:custGeom>
              <a:avLst/>
              <a:gdLst>
                <a:gd name="T0" fmla="*/ 56 w 106"/>
                <a:gd name="T1" fmla="*/ 102 h 107"/>
                <a:gd name="T2" fmla="*/ 26 w 106"/>
                <a:gd name="T3" fmla="*/ 98 h 107"/>
                <a:gd name="T4" fmla="*/ 8 w 106"/>
                <a:gd name="T5" fmla="*/ 72 h 107"/>
                <a:gd name="T6" fmla="*/ 2 w 106"/>
                <a:gd name="T7" fmla="*/ 33 h 107"/>
                <a:gd name="T8" fmla="*/ 27 w 106"/>
                <a:gd name="T9" fmla="*/ 3 h 107"/>
                <a:gd name="T10" fmla="*/ 51 w 106"/>
                <a:gd name="T11" fmla="*/ 6 h 107"/>
                <a:gd name="T12" fmla="*/ 71 w 106"/>
                <a:gd name="T13" fmla="*/ 8 h 107"/>
                <a:gd name="T14" fmla="*/ 80 w 106"/>
                <a:gd name="T15" fmla="*/ 7 h 107"/>
                <a:gd name="T16" fmla="*/ 99 w 106"/>
                <a:gd name="T17" fmla="*/ 19 h 107"/>
                <a:gd name="T18" fmla="*/ 106 w 106"/>
                <a:gd name="T19" fmla="*/ 47 h 107"/>
                <a:gd name="T20" fmla="*/ 89 w 106"/>
                <a:gd name="T21" fmla="*/ 93 h 107"/>
                <a:gd name="T22" fmla="*/ 75 w 106"/>
                <a:gd name="T23" fmla="*/ 104 h 107"/>
                <a:gd name="T24" fmla="*/ 56 w 106"/>
                <a:gd name="T25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7">
                  <a:moveTo>
                    <a:pt x="56" y="102"/>
                  </a:moveTo>
                  <a:cubicBezTo>
                    <a:pt x="46" y="107"/>
                    <a:pt x="35" y="104"/>
                    <a:pt x="26" y="98"/>
                  </a:cubicBezTo>
                  <a:cubicBezTo>
                    <a:pt x="18" y="92"/>
                    <a:pt x="12" y="82"/>
                    <a:pt x="8" y="72"/>
                  </a:cubicBezTo>
                  <a:cubicBezTo>
                    <a:pt x="3" y="60"/>
                    <a:pt x="0" y="46"/>
                    <a:pt x="2" y="33"/>
                  </a:cubicBezTo>
                  <a:cubicBezTo>
                    <a:pt x="5" y="19"/>
                    <a:pt x="14" y="7"/>
                    <a:pt x="27" y="3"/>
                  </a:cubicBezTo>
                  <a:cubicBezTo>
                    <a:pt x="35" y="0"/>
                    <a:pt x="44" y="1"/>
                    <a:pt x="51" y="6"/>
                  </a:cubicBezTo>
                  <a:cubicBezTo>
                    <a:pt x="57" y="10"/>
                    <a:pt x="64" y="10"/>
                    <a:pt x="71" y="8"/>
                  </a:cubicBezTo>
                  <a:cubicBezTo>
                    <a:pt x="74" y="7"/>
                    <a:pt x="77" y="7"/>
                    <a:pt x="80" y="7"/>
                  </a:cubicBezTo>
                  <a:cubicBezTo>
                    <a:pt x="88" y="8"/>
                    <a:pt x="95" y="12"/>
                    <a:pt x="99" y="19"/>
                  </a:cubicBezTo>
                  <a:cubicBezTo>
                    <a:pt x="105" y="27"/>
                    <a:pt x="106" y="37"/>
                    <a:pt x="106" y="47"/>
                  </a:cubicBezTo>
                  <a:cubicBezTo>
                    <a:pt x="106" y="64"/>
                    <a:pt x="100" y="80"/>
                    <a:pt x="89" y="93"/>
                  </a:cubicBezTo>
                  <a:cubicBezTo>
                    <a:pt x="85" y="98"/>
                    <a:pt x="81" y="102"/>
                    <a:pt x="75" y="104"/>
                  </a:cubicBezTo>
                  <a:cubicBezTo>
                    <a:pt x="69" y="106"/>
                    <a:pt x="61" y="106"/>
                    <a:pt x="56" y="102"/>
                  </a:cubicBezTo>
                </a:path>
              </a:pathLst>
            </a:custGeom>
            <a:solidFill>
              <a:srgbClr val="BF3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0" name="Freeform 67">
              <a:extLst>
                <a:ext uri="{FF2B5EF4-FFF2-40B4-BE49-F238E27FC236}">
                  <a16:creationId xmlns:a16="http://schemas.microsoft.com/office/drawing/2014/main" id="{38ABF990-FD32-4BCB-A2D7-71D2B87D1E56}"/>
                </a:ext>
              </a:extLst>
            </p:cNvPr>
            <p:cNvSpPr/>
            <p:nvPr/>
          </p:nvSpPr>
          <p:spPr bwMode="auto">
            <a:xfrm>
              <a:off x="3479801" y="908050"/>
              <a:ext cx="38100" cy="12700"/>
            </a:xfrm>
            <a:custGeom>
              <a:avLst/>
              <a:gdLst>
                <a:gd name="T0" fmla="*/ 4 w 9"/>
                <a:gd name="T1" fmla="*/ 0 h 3"/>
                <a:gd name="T2" fmla="*/ 0 w 9"/>
                <a:gd name="T3" fmla="*/ 1 h 3"/>
                <a:gd name="T4" fmla="*/ 9 w 9"/>
                <a:gd name="T5" fmla="*/ 3 h 3"/>
                <a:gd name="T6" fmla="*/ 4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3" y="2"/>
                    <a:pt x="6" y="3"/>
                    <a:pt x="9" y="3"/>
                  </a:cubicBezTo>
                  <a:cubicBezTo>
                    <a:pt x="7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1" name="Freeform 68">
              <a:extLst>
                <a:ext uri="{FF2B5EF4-FFF2-40B4-BE49-F238E27FC236}">
                  <a16:creationId xmlns:a16="http://schemas.microsoft.com/office/drawing/2014/main" id="{516B7F3B-34B2-4EEA-B434-3D81242A1AA8}"/>
                </a:ext>
              </a:extLst>
            </p:cNvPr>
            <p:cNvSpPr/>
            <p:nvPr/>
          </p:nvSpPr>
          <p:spPr bwMode="auto">
            <a:xfrm>
              <a:off x="3573463" y="512763"/>
              <a:ext cx="200025" cy="412750"/>
            </a:xfrm>
            <a:custGeom>
              <a:avLst/>
              <a:gdLst>
                <a:gd name="T0" fmla="*/ 40 w 47"/>
                <a:gd name="T1" fmla="*/ 10 h 97"/>
                <a:gd name="T2" fmla="*/ 28 w 47"/>
                <a:gd name="T3" fmla="*/ 0 h 97"/>
                <a:gd name="T4" fmla="*/ 32 w 47"/>
                <a:gd name="T5" fmla="*/ 26 h 97"/>
                <a:gd name="T6" fmla="*/ 15 w 47"/>
                <a:gd name="T7" fmla="*/ 82 h 97"/>
                <a:gd name="T8" fmla="*/ 1 w 47"/>
                <a:gd name="T9" fmla="*/ 95 h 97"/>
                <a:gd name="T10" fmla="*/ 0 w 47"/>
                <a:gd name="T11" fmla="*/ 95 h 97"/>
                <a:gd name="T12" fmla="*/ 16 w 47"/>
                <a:gd name="T13" fmla="*/ 95 h 97"/>
                <a:gd name="T14" fmla="*/ 30 w 47"/>
                <a:gd name="T15" fmla="*/ 84 h 97"/>
                <a:gd name="T16" fmla="*/ 47 w 47"/>
                <a:gd name="T17" fmla="*/ 38 h 97"/>
                <a:gd name="T18" fmla="*/ 40 w 47"/>
                <a:gd name="T19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7">
                  <a:moveTo>
                    <a:pt x="40" y="10"/>
                  </a:moveTo>
                  <a:cubicBezTo>
                    <a:pt x="37" y="5"/>
                    <a:pt x="33" y="2"/>
                    <a:pt x="28" y="0"/>
                  </a:cubicBezTo>
                  <a:cubicBezTo>
                    <a:pt x="31" y="8"/>
                    <a:pt x="32" y="17"/>
                    <a:pt x="32" y="26"/>
                  </a:cubicBezTo>
                  <a:cubicBezTo>
                    <a:pt x="32" y="46"/>
                    <a:pt x="26" y="66"/>
                    <a:pt x="15" y="82"/>
                  </a:cubicBezTo>
                  <a:cubicBezTo>
                    <a:pt x="11" y="87"/>
                    <a:pt x="6" y="92"/>
                    <a:pt x="1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7"/>
                    <a:pt x="11" y="97"/>
                    <a:pt x="16" y="95"/>
                  </a:cubicBezTo>
                  <a:cubicBezTo>
                    <a:pt x="22" y="93"/>
                    <a:pt x="26" y="89"/>
                    <a:pt x="30" y="84"/>
                  </a:cubicBezTo>
                  <a:cubicBezTo>
                    <a:pt x="41" y="71"/>
                    <a:pt x="47" y="55"/>
                    <a:pt x="47" y="38"/>
                  </a:cubicBezTo>
                  <a:cubicBezTo>
                    <a:pt x="47" y="28"/>
                    <a:pt x="46" y="18"/>
                    <a:pt x="40" y="1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2" name="Freeform 69">
              <a:extLst>
                <a:ext uri="{FF2B5EF4-FFF2-40B4-BE49-F238E27FC236}">
                  <a16:creationId xmlns:a16="http://schemas.microsoft.com/office/drawing/2014/main" id="{E4BA9454-ED69-4709-AD76-9047729CA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401" y="477838"/>
              <a:ext cx="215900" cy="222250"/>
            </a:xfrm>
            <a:custGeom>
              <a:avLst/>
              <a:gdLst>
                <a:gd name="T0" fmla="*/ 46 w 51"/>
                <a:gd name="T1" fmla="*/ 3 h 52"/>
                <a:gd name="T2" fmla="*/ 50 w 51"/>
                <a:gd name="T3" fmla="*/ 5 h 52"/>
                <a:gd name="T4" fmla="*/ 51 w 51"/>
                <a:gd name="T5" fmla="*/ 6 h 52"/>
                <a:gd name="T6" fmla="*/ 51 w 51"/>
                <a:gd name="T7" fmla="*/ 6 h 52"/>
                <a:gd name="T8" fmla="*/ 50 w 51"/>
                <a:gd name="T9" fmla="*/ 5 h 52"/>
                <a:gd name="T10" fmla="*/ 46 w 51"/>
                <a:gd name="T11" fmla="*/ 3 h 52"/>
                <a:gd name="T12" fmla="*/ 26 w 51"/>
                <a:gd name="T13" fmla="*/ 2 h 52"/>
                <a:gd name="T14" fmla="*/ 26 w 51"/>
                <a:gd name="T15" fmla="*/ 2 h 52"/>
                <a:gd name="T16" fmla="*/ 1 w 51"/>
                <a:gd name="T17" fmla="*/ 32 h 52"/>
                <a:gd name="T18" fmla="*/ 1 w 51"/>
                <a:gd name="T19" fmla="*/ 52 h 52"/>
                <a:gd name="T20" fmla="*/ 1 w 51"/>
                <a:gd name="T21" fmla="*/ 32 h 52"/>
                <a:gd name="T22" fmla="*/ 26 w 51"/>
                <a:gd name="T23" fmla="*/ 2 h 52"/>
                <a:gd name="T24" fmla="*/ 26 w 51"/>
                <a:gd name="T25" fmla="*/ 2 h 52"/>
                <a:gd name="T26" fmla="*/ 32 w 51"/>
                <a:gd name="T27" fmla="*/ 0 h 52"/>
                <a:gd name="T28" fmla="*/ 26 w 51"/>
                <a:gd name="T29" fmla="*/ 2 h 52"/>
                <a:gd name="T30" fmla="*/ 32 w 51"/>
                <a:gd name="T3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2">
                  <a:moveTo>
                    <a:pt x="46" y="3"/>
                  </a:moveTo>
                  <a:cubicBezTo>
                    <a:pt x="47" y="3"/>
                    <a:pt x="49" y="4"/>
                    <a:pt x="50" y="5"/>
                  </a:cubicBezTo>
                  <a:cubicBezTo>
                    <a:pt x="50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49" y="4"/>
                    <a:pt x="47" y="3"/>
                    <a:pt x="46" y="3"/>
                  </a:cubicBezTo>
                  <a:moveTo>
                    <a:pt x="2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13" y="6"/>
                    <a:pt x="4" y="18"/>
                    <a:pt x="1" y="32"/>
                  </a:cubicBezTo>
                  <a:cubicBezTo>
                    <a:pt x="0" y="38"/>
                    <a:pt x="0" y="45"/>
                    <a:pt x="1" y="52"/>
                  </a:cubicBezTo>
                  <a:cubicBezTo>
                    <a:pt x="0" y="45"/>
                    <a:pt x="0" y="38"/>
                    <a:pt x="1" y="32"/>
                  </a:cubicBezTo>
                  <a:cubicBezTo>
                    <a:pt x="4" y="18"/>
                    <a:pt x="13" y="6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moveTo>
                    <a:pt x="32" y="0"/>
                  </a:moveTo>
                  <a:cubicBezTo>
                    <a:pt x="30" y="0"/>
                    <a:pt x="28" y="1"/>
                    <a:pt x="26" y="2"/>
                  </a:cubicBezTo>
                  <a:cubicBezTo>
                    <a:pt x="28" y="1"/>
                    <a:pt x="30" y="0"/>
                    <a:pt x="3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3" name="Freeform 70">
              <a:extLst>
                <a:ext uri="{FF2B5EF4-FFF2-40B4-BE49-F238E27FC236}">
                  <a16:creationId xmlns:a16="http://schemas.microsoft.com/office/drawing/2014/main" id="{FA5EE0B2-4069-46C2-A9AB-90F42EA05318}"/>
                </a:ext>
              </a:extLst>
            </p:cNvPr>
            <p:cNvSpPr/>
            <p:nvPr/>
          </p:nvSpPr>
          <p:spPr bwMode="auto">
            <a:xfrm>
              <a:off x="3543301" y="474663"/>
              <a:ext cx="30163" cy="38100"/>
            </a:xfrm>
            <a:custGeom>
              <a:avLst/>
              <a:gdLst>
                <a:gd name="T0" fmla="*/ 4 w 7"/>
                <a:gd name="T1" fmla="*/ 0 h 9"/>
                <a:gd name="T2" fmla="*/ 0 w 7"/>
                <a:gd name="T3" fmla="*/ 7 h 9"/>
                <a:gd name="T4" fmla="*/ 0 w 7"/>
                <a:gd name="T5" fmla="*/ 7 h 9"/>
                <a:gd name="T6" fmla="*/ 0 w 7"/>
                <a:gd name="T7" fmla="*/ 7 h 9"/>
                <a:gd name="T8" fmla="*/ 7 w 7"/>
                <a:gd name="T9" fmla="*/ 9 h 9"/>
                <a:gd name="T10" fmla="*/ 4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cubicBezTo>
                    <a:pt x="3" y="2"/>
                    <a:pt x="1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8"/>
                    <a:pt x="7" y="9"/>
                  </a:cubicBezTo>
                  <a:cubicBezTo>
                    <a:pt x="6" y="6"/>
                    <a:pt x="5" y="3"/>
                    <a:pt x="4" y="0"/>
                  </a:cubicBezTo>
                </a:path>
              </a:pathLst>
            </a:custGeom>
            <a:solidFill>
              <a:srgbClr val="4D1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3C7D51F5-9084-4602-B6C4-A581B0F24071}"/>
                </a:ext>
              </a:extLst>
            </p:cNvPr>
            <p:cNvSpPr/>
            <p:nvPr/>
          </p:nvSpPr>
          <p:spPr bwMode="auto">
            <a:xfrm>
              <a:off x="3327401" y="477838"/>
              <a:ext cx="255588" cy="417513"/>
            </a:xfrm>
            <a:custGeom>
              <a:avLst/>
              <a:gdLst>
                <a:gd name="T0" fmla="*/ 34 w 60"/>
                <a:gd name="T1" fmla="*/ 0 h 98"/>
                <a:gd name="T2" fmla="*/ 32 w 60"/>
                <a:gd name="T3" fmla="*/ 0 h 98"/>
                <a:gd name="T4" fmla="*/ 26 w 60"/>
                <a:gd name="T5" fmla="*/ 2 h 98"/>
                <a:gd name="T6" fmla="*/ 26 w 60"/>
                <a:gd name="T7" fmla="*/ 2 h 98"/>
                <a:gd name="T8" fmla="*/ 26 w 60"/>
                <a:gd name="T9" fmla="*/ 2 h 98"/>
                <a:gd name="T10" fmla="*/ 1 w 60"/>
                <a:gd name="T11" fmla="*/ 32 h 98"/>
                <a:gd name="T12" fmla="*/ 1 w 60"/>
                <a:gd name="T13" fmla="*/ 52 h 98"/>
                <a:gd name="T14" fmla="*/ 7 w 60"/>
                <a:gd name="T15" fmla="*/ 71 h 98"/>
                <a:gd name="T16" fmla="*/ 25 w 60"/>
                <a:gd name="T17" fmla="*/ 97 h 98"/>
                <a:gd name="T18" fmla="*/ 26 w 60"/>
                <a:gd name="T19" fmla="*/ 98 h 98"/>
                <a:gd name="T20" fmla="*/ 37 w 60"/>
                <a:gd name="T21" fmla="*/ 88 h 98"/>
                <a:gd name="T22" fmla="*/ 54 w 60"/>
                <a:gd name="T23" fmla="*/ 59 h 98"/>
                <a:gd name="T24" fmla="*/ 58 w 60"/>
                <a:gd name="T25" fmla="*/ 43 h 98"/>
                <a:gd name="T26" fmla="*/ 60 w 60"/>
                <a:gd name="T27" fmla="*/ 26 h 98"/>
                <a:gd name="T28" fmla="*/ 58 w 60"/>
                <a:gd name="T29" fmla="*/ 8 h 98"/>
                <a:gd name="T30" fmla="*/ 51 w 60"/>
                <a:gd name="T31" fmla="*/ 6 h 98"/>
                <a:gd name="T32" fmla="*/ 50 w 60"/>
                <a:gd name="T33" fmla="*/ 5 h 98"/>
                <a:gd name="T34" fmla="*/ 46 w 60"/>
                <a:gd name="T35" fmla="*/ 3 h 98"/>
                <a:gd name="T36" fmla="*/ 34 w 60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8">
                  <a:moveTo>
                    <a:pt x="34" y="0"/>
                  </a:moveTo>
                  <a:cubicBezTo>
                    <a:pt x="33" y="0"/>
                    <a:pt x="33" y="0"/>
                    <a:pt x="32" y="0"/>
                  </a:cubicBezTo>
                  <a:cubicBezTo>
                    <a:pt x="30" y="0"/>
                    <a:pt x="28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3" y="6"/>
                    <a:pt x="4" y="18"/>
                    <a:pt x="1" y="32"/>
                  </a:cubicBezTo>
                  <a:cubicBezTo>
                    <a:pt x="0" y="38"/>
                    <a:pt x="0" y="45"/>
                    <a:pt x="1" y="52"/>
                  </a:cubicBezTo>
                  <a:cubicBezTo>
                    <a:pt x="3" y="58"/>
                    <a:pt x="5" y="65"/>
                    <a:pt x="7" y="71"/>
                  </a:cubicBezTo>
                  <a:cubicBezTo>
                    <a:pt x="11" y="81"/>
                    <a:pt x="17" y="91"/>
                    <a:pt x="25" y="97"/>
                  </a:cubicBezTo>
                  <a:cubicBezTo>
                    <a:pt x="26" y="97"/>
                    <a:pt x="26" y="97"/>
                    <a:pt x="26" y="98"/>
                  </a:cubicBezTo>
                  <a:cubicBezTo>
                    <a:pt x="30" y="95"/>
                    <a:pt x="34" y="92"/>
                    <a:pt x="37" y="88"/>
                  </a:cubicBezTo>
                  <a:cubicBezTo>
                    <a:pt x="44" y="79"/>
                    <a:pt x="50" y="70"/>
                    <a:pt x="54" y="59"/>
                  </a:cubicBezTo>
                  <a:cubicBezTo>
                    <a:pt x="56" y="54"/>
                    <a:pt x="57" y="48"/>
                    <a:pt x="58" y="43"/>
                  </a:cubicBezTo>
                  <a:cubicBezTo>
                    <a:pt x="59" y="37"/>
                    <a:pt x="60" y="32"/>
                    <a:pt x="60" y="26"/>
                  </a:cubicBezTo>
                  <a:cubicBezTo>
                    <a:pt x="60" y="20"/>
                    <a:pt x="59" y="14"/>
                    <a:pt x="58" y="8"/>
                  </a:cubicBezTo>
                  <a:cubicBezTo>
                    <a:pt x="55" y="7"/>
                    <a:pt x="53" y="7"/>
                    <a:pt x="51" y="6"/>
                  </a:cubicBezTo>
                  <a:cubicBezTo>
                    <a:pt x="51" y="5"/>
                    <a:pt x="50" y="5"/>
                    <a:pt x="50" y="5"/>
                  </a:cubicBezTo>
                  <a:cubicBezTo>
                    <a:pt x="49" y="4"/>
                    <a:pt x="47" y="3"/>
                    <a:pt x="46" y="3"/>
                  </a:cubicBezTo>
                  <a:cubicBezTo>
                    <a:pt x="42" y="1"/>
                    <a:pt x="38" y="0"/>
                    <a:pt x="34" y="0"/>
                  </a:cubicBezTo>
                </a:path>
              </a:pathLst>
            </a:custGeom>
            <a:solidFill>
              <a:srgbClr val="992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FB3A017D-5E81-4538-82D2-4BE47AEFE407}"/>
                </a:ext>
              </a:extLst>
            </p:cNvPr>
            <p:cNvSpPr/>
            <p:nvPr/>
          </p:nvSpPr>
          <p:spPr bwMode="auto">
            <a:xfrm>
              <a:off x="3165476" y="125413"/>
              <a:ext cx="242888" cy="442913"/>
            </a:xfrm>
            <a:custGeom>
              <a:avLst/>
              <a:gdLst>
                <a:gd name="T0" fmla="*/ 51 w 57"/>
                <a:gd name="T1" fmla="*/ 1 h 104"/>
                <a:gd name="T2" fmla="*/ 35 w 57"/>
                <a:gd name="T3" fmla="*/ 17 h 104"/>
                <a:gd name="T4" fmla="*/ 19 w 57"/>
                <a:gd name="T5" fmla="*/ 40 h 104"/>
                <a:gd name="T6" fmla="*/ 0 w 57"/>
                <a:gd name="T7" fmla="*/ 92 h 104"/>
                <a:gd name="T8" fmla="*/ 5 w 57"/>
                <a:gd name="T9" fmla="*/ 102 h 104"/>
                <a:gd name="T10" fmla="*/ 17 w 57"/>
                <a:gd name="T11" fmla="*/ 102 h 104"/>
                <a:gd name="T12" fmla="*/ 22 w 57"/>
                <a:gd name="T13" fmla="*/ 92 h 104"/>
                <a:gd name="T14" fmla="*/ 26 w 57"/>
                <a:gd name="T15" fmla="*/ 45 h 104"/>
                <a:gd name="T16" fmla="*/ 43 w 57"/>
                <a:gd name="T17" fmla="*/ 20 h 104"/>
                <a:gd name="T18" fmla="*/ 55 w 57"/>
                <a:gd name="T19" fmla="*/ 7 h 104"/>
                <a:gd name="T20" fmla="*/ 51 w 57"/>
                <a:gd name="T21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04">
                  <a:moveTo>
                    <a:pt x="51" y="1"/>
                  </a:moveTo>
                  <a:cubicBezTo>
                    <a:pt x="43" y="4"/>
                    <a:pt x="39" y="10"/>
                    <a:pt x="35" y="17"/>
                  </a:cubicBezTo>
                  <a:cubicBezTo>
                    <a:pt x="30" y="25"/>
                    <a:pt x="24" y="32"/>
                    <a:pt x="19" y="40"/>
                  </a:cubicBezTo>
                  <a:cubicBezTo>
                    <a:pt x="7" y="56"/>
                    <a:pt x="2" y="73"/>
                    <a:pt x="0" y="92"/>
                  </a:cubicBezTo>
                  <a:cubicBezTo>
                    <a:pt x="0" y="96"/>
                    <a:pt x="2" y="100"/>
                    <a:pt x="5" y="102"/>
                  </a:cubicBezTo>
                  <a:cubicBezTo>
                    <a:pt x="10" y="104"/>
                    <a:pt x="12" y="104"/>
                    <a:pt x="17" y="102"/>
                  </a:cubicBezTo>
                  <a:cubicBezTo>
                    <a:pt x="20" y="100"/>
                    <a:pt x="23" y="96"/>
                    <a:pt x="22" y="92"/>
                  </a:cubicBezTo>
                  <a:cubicBezTo>
                    <a:pt x="21" y="77"/>
                    <a:pt x="22" y="60"/>
                    <a:pt x="26" y="45"/>
                  </a:cubicBezTo>
                  <a:cubicBezTo>
                    <a:pt x="29" y="34"/>
                    <a:pt x="34" y="27"/>
                    <a:pt x="43" y="20"/>
                  </a:cubicBezTo>
                  <a:cubicBezTo>
                    <a:pt x="47" y="16"/>
                    <a:pt x="52" y="13"/>
                    <a:pt x="55" y="7"/>
                  </a:cubicBezTo>
                  <a:cubicBezTo>
                    <a:pt x="57" y="4"/>
                    <a:pt x="54" y="0"/>
                    <a:pt x="51" y="1"/>
                  </a:cubicBezTo>
                  <a:close/>
                </a:path>
              </a:pathLst>
            </a:custGeom>
            <a:solidFill>
              <a:srgbClr val="6019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17BCCD02-A606-47F9-9CB7-42D661030D56}"/>
                </a:ext>
              </a:extLst>
            </p:cNvPr>
            <p:cNvSpPr/>
            <p:nvPr/>
          </p:nvSpPr>
          <p:spPr bwMode="auto">
            <a:xfrm>
              <a:off x="2906713" y="325438"/>
              <a:ext cx="603250" cy="604838"/>
            </a:xfrm>
            <a:custGeom>
              <a:avLst/>
              <a:gdLst>
                <a:gd name="T0" fmla="*/ 75 w 142"/>
                <a:gd name="T1" fmla="*/ 136 h 142"/>
                <a:gd name="T2" fmla="*/ 35 w 142"/>
                <a:gd name="T3" fmla="*/ 130 h 142"/>
                <a:gd name="T4" fmla="*/ 11 w 142"/>
                <a:gd name="T5" fmla="*/ 96 h 142"/>
                <a:gd name="T6" fmla="*/ 4 w 142"/>
                <a:gd name="T7" fmla="*/ 43 h 142"/>
                <a:gd name="T8" fmla="*/ 36 w 142"/>
                <a:gd name="T9" fmla="*/ 3 h 142"/>
                <a:gd name="T10" fmla="*/ 68 w 142"/>
                <a:gd name="T11" fmla="*/ 7 h 142"/>
                <a:gd name="T12" fmla="*/ 96 w 142"/>
                <a:gd name="T13" fmla="*/ 10 h 142"/>
                <a:gd name="T14" fmla="*/ 107 w 142"/>
                <a:gd name="T15" fmla="*/ 9 h 142"/>
                <a:gd name="T16" fmla="*/ 133 w 142"/>
                <a:gd name="T17" fmla="*/ 25 h 142"/>
                <a:gd name="T18" fmla="*/ 142 w 142"/>
                <a:gd name="T19" fmla="*/ 62 h 142"/>
                <a:gd name="T20" fmla="*/ 120 w 142"/>
                <a:gd name="T21" fmla="*/ 124 h 142"/>
                <a:gd name="T22" fmla="*/ 101 w 142"/>
                <a:gd name="T23" fmla="*/ 138 h 142"/>
                <a:gd name="T24" fmla="*/ 75 w 142"/>
                <a:gd name="T25" fmla="*/ 13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5" y="136"/>
                  </a:moveTo>
                  <a:cubicBezTo>
                    <a:pt x="62" y="142"/>
                    <a:pt x="47" y="139"/>
                    <a:pt x="35" y="130"/>
                  </a:cubicBezTo>
                  <a:cubicBezTo>
                    <a:pt x="24" y="122"/>
                    <a:pt x="17" y="109"/>
                    <a:pt x="11" y="96"/>
                  </a:cubicBezTo>
                  <a:cubicBezTo>
                    <a:pt x="5" y="79"/>
                    <a:pt x="0" y="61"/>
                    <a:pt x="4" y="43"/>
                  </a:cubicBezTo>
                  <a:cubicBezTo>
                    <a:pt x="7" y="26"/>
                    <a:pt x="19" y="9"/>
                    <a:pt x="36" y="3"/>
                  </a:cubicBezTo>
                  <a:cubicBezTo>
                    <a:pt x="47" y="0"/>
                    <a:pt x="59" y="1"/>
                    <a:pt x="68" y="7"/>
                  </a:cubicBezTo>
                  <a:cubicBezTo>
                    <a:pt x="76" y="13"/>
                    <a:pt x="87" y="13"/>
                    <a:pt x="96" y="10"/>
                  </a:cubicBezTo>
                  <a:cubicBezTo>
                    <a:pt x="100" y="9"/>
                    <a:pt x="104" y="9"/>
                    <a:pt x="107" y="9"/>
                  </a:cubicBezTo>
                  <a:cubicBezTo>
                    <a:pt x="118" y="10"/>
                    <a:pt x="127" y="16"/>
                    <a:pt x="133" y="25"/>
                  </a:cubicBezTo>
                  <a:cubicBezTo>
                    <a:pt x="140" y="36"/>
                    <a:pt x="142" y="49"/>
                    <a:pt x="142" y="62"/>
                  </a:cubicBezTo>
                  <a:cubicBezTo>
                    <a:pt x="142" y="85"/>
                    <a:pt x="134" y="107"/>
                    <a:pt x="120" y="124"/>
                  </a:cubicBezTo>
                  <a:cubicBezTo>
                    <a:pt x="114" y="130"/>
                    <a:pt x="108" y="136"/>
                    <a:pt x="101" y="138"/>
                  </a:cubicBezTo>
                  <a:cubicBezTo>
                    <a:pt x="93" y="141"/>
                    <a:pt x="82" y="141"/>
                    <a:pt x="75" y="136"/>
                  </a:cubicBezTo>
                  <a:close/>
                </a:path>
              </a:pathLst>
            </a:custGeom>
            <a:solidFill>
              <a:srgbClr val="BF3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7" name="Freeform 74">
              <a:extLst>
                <a:ext uri="{FF2B5EF4-FFF2-40B4-BE49-F238E27FC236}">
                  <a16:creationId xmlns:a16="http://schemas.microsoft.com/office/drawing/2014/main" id="{14BFB310-35BF-4220-A39B-6F02E94EC685}"/>
                </a:ext>
              </a:extLst>
            </p:cNvPr>
            <p:cNvSpPr/>
            <p:nvPr/>
          </p:nvSpPr>
          <p:spPr bwMode="auto">
            <a:xfrm>
              <a:off x="3119438" y="900113"/>
              <a:ext cx="50800" cy="17463"/>
            </a:xfrm>
            <a:custGeom>
              <a:avLst/>
              <a:gdLst>
                <a:gd name="T0" fmla="*/ 5 w 12"/>
                <a:gd name="T1" fmla="*/ 0 h 4"/>
                <a:gd name="T2" fmla="*/ 0 w 12"/>
                <a:gd name="T3" fmla="*/ 3 h 4"/>
                <a:gd name="T4" fmla="*/ 12 w 12"/>
                <a:gd name="T5" fmla="*/ 4 h 4"/>
                <a:gd name="T6" fmla="*/ 5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5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4" y="4"/>
                    <a:pt x="8" y="4"/>
                    <a:pt x="12" y="4"/>
                  </a:cubicBezTo>
                  <a:cubicBezTo>
                    <a:pt x="9" y="3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8" name="Freeform 75">
              <a:extLst>
                <a:ext uri="{FF2B5EF4-FFF2-40B4-BE49-F238E27FC236}">
                  <a16:creationId xmlns:a16="http://schemas.microsoft.com/office/drawing/2014/main" id="{5AC9E148-F35C-415E-8A49-1BE91EC03344}"/>
                </a:ext>
              </a:extLst>
            </p:cNvPr>
            <p:cNvSpPr/>
            <p:nvPr/>
          </p:nvSpPr>
          <p:spPr bwMode="auto">
            <a:xfrm>
              <a:off x="3241676" y="371475"/>
              <a:ext cx="268288" cy="554038"/>
            </a:xfrm>
            <a:custGeom>
              <a:avLst/>
              <a:gdLst>
                <a:gd name="T0" fmla="*/ 54 w 63"/>
                <a:gd name="T1" fmla="*/ 14 h 130"/>
                <a:gd name="T2" fmla="*/ 38 w 63"/>
                <a:gd name="T3" fmla="*/ 0 h 130"/>
                <a:gd name="T4" fmla="*/ 43 w 63"/>
                <a:gd name="T5" fmla="*/ 35 h 130"/>
                <a:gd name="T6" fmla="*/ 20 w 63"/>
                <a:gd name="T7" fmla="*/ 110 h 130"/>
                <a:gd name="T8" fmla="*/ 1 w 63"/>
                <a:gd name="T9" fmla="*/ 127 h 130"/>
                <a:gd name="T10" fmla="*/ 0 w 63"/>
                <a:gd name="T11" fmla="*/ 127 h 130"/>
                <a:gd name="T12" fmla="*/ 22 w 63"/>
                <a:gd name="T13" fmla="*/ 127 h 130"/>
                <a:gd name="T14" fmla="*/ 41 w 63"/>
                <a:gd name="T15" fmla="*/ 113 h 130"/>
                <a:gd name="T16" fmla="*/ 63 w 63"/>
                <a:gd name="T17" fmla="*/ 51 h 130"/>
                <a:gd name="T18" fmla="*/ 54 w 63"/>
                <a:gd name="T19" fmla="*/ 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30">
                  <a:moveTo>
                    <a:pt x="54" y="14"/>
                  </a:moveTo>
                  <a:cubicBezTo>
                    <a:pt x="50" y="8"/>
                    <a:pt x="44" y="3"/>
                    <a:pt x="38" y="0"/>
                  </a:cubicBezTo>
                  <a:cubicBezTo>
                    <a:pt x="42" y="11"/>
                    <a:pt x="43" y="24"/>
                    <a:pt x="43" y="35"/>
                  </a:cubicBezTo>
                  <a:cubicBezTo>
                    <a:pt x="43" y="62"/>
                    <a:pt x="35" y="89"/>
                    <a:pt x="20" y="110"/>
                  </a:cubicBezTo>
                  <a:cubicBezTo>
                    <a:pt x="15" y="117"/>
                    <a:pt x="9" y="124"/>
                    <a:pt x="1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7" y="130"/>
                    <a:pt x="15" y="130"/>
                    <a:pt x="22" y="127"/>
                  </a:cubicBezTo>
                  <a:cubicBezTo>
                    <a:pt x="29" y="125"/>
                    <a:pt x="35" y="119"/>
                    <a:pt x="41" y="113"/>
                  </a:cubicBezTo>
                  <a:cubicBezTo>
                    <a:pt x="55" y="96"/>
                    <a:pt x="63" y="74"/>
                    <a:pt x="63" y="51"/>
                  </a:cubicBezTo>
                  <a:cubicBezTo>
                    <a:pt x="63" y="38"/>
                    <a:pt x="61" y="25"/>
                    <a:pt x="54" y="14"/>
                  </a:cubicBezTo>
                  <a:close/>
                </a:path>
              </a:pathLst>
            </a:custGeom>
            <a:solidFill>
              <a:srgbClr val="9B2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59" name="Freeform 76">
              <a:extLst>
                <a:ext uri="{FF2B5EF4-FFF2-40B4-BE49-F238E27FC236}">
                  <a16:creationId xmlns:a16="http://schemas.microsoft.com/office/drawing/2014/main" id="{D6867A8B-7271-40D3-872A-FC2D53316740}"/>
                </a:ext>
              </a:extLst>
            </p:cNvPr>
            <p:cNvSpPr/>
            <p:nvPr/>
          </p:nvSpPr>
          <p:spPr bwMode="auto">
            <a:xfrm>
              <a:off x="2698751" y="877888"/>
              <a:ext cx="1474788" cy="358775"/>
            </a:xfrm>
            <a:custGeom>
              <a:avLst/>
              <a:gdLst>
                <a:gd name="T0" fmla="*/ 318 w 347"/>
                <a:gd name="T1" fmla="*/ 84 h 84"/>
                <a:gd name="T2" fmla="*/ 301 w 347"/>
                <a:gd name="T3" fmla="*/ 84 h 84"/>
                <a:gd name="T4" fmla="*/ 297 w 347"/>
                <a:gd name="T5" fmla="*/ 81 h 84"/>
                <a:gd name="T6" fmla="*/ 297 w 347"/>
                <a:gd name="T7" fmla="*/ 79 h 84"/>
                <a:gd name="T8" fmla="*/ 291 w 347"/>
                <a:gd name="T9" fmla="*/ 73 h 84"/>
                <a:gd name="T10" fmla="*/ 285 w 347"/>
                <a:gd name="T11" fmla="*/ 79 h 84"/>
                <a:gd name="T12" fmla="*/ 285 w 347"/>
                <a:gd name="T13" fmla="*/ 81 h 84"/>
                <a:gd name="T14" fmla="*/ 281 w 347"/>
                <a:gd name="T15" fmla="*/ 84 h 84"/>
                <a:gd name="T16" fmla="*/ 3 w 347"/>
                <a:gd name="T17" fmla="*/ 84 h 84"/>
                <a:gd name="T18" fmla="*/ 0 w 347"/>
                <a:gd name="T19" fmla="*/ 81 h 84"/>
                <a:gd name="T20" fmla="*/ 3 w 347"/>
                <a:gd name="T21" fmla="*/ 77 h 84"/>
                <a:gd name="T22" fmla="*/ 278 w 347"/>
                <a:gd name="T23" fmla="*/ 77 h 84"/>
                <a:gd name="T24" fmla="*/ 291 w 347"/>
                <a:gd name="T25" fmla="*/ 66 h 84"/>
                <a:gd name="T26" fmla="*/ 304 w 347"/>
                <a:gd name="T27" fmla="*/ 77 h 84"/>
                <a:gd name="T28" fmla="*/ 318 w 347"/>
                <a:gd name="T29" fmla="*/ 77 h 84"/>
                <a:gd name="T30" fmla="*/ 340 w 347"/>
                <a:gd name="T31" fmla="*/ 55 h 84"/>
                <a:gd name="T32" fmla="*/ 340 w 347"/>
                <a:gd name="T33" fmla="*/ 29 h 84"/>
                <a:gd name="T34" fmla="*/ 318 w 347"/>
                <a:gd name="T35" fmla="*/ 6 h 84"/>
                <a:gd name="T36" fmla="*/ 304 w 347"/>
                <a:gd name="T37" fmla="*/ 6 h 84"/>
                <a:gd name="T38" fmla="*/ 291 w 347"/>
                <a:gd name="T39" fmla="*/ 15 h 84"/>
                <a:gd name="T40" fmla="*/ 279 w 347"/>
                <a:gd name="T41" fmla="*/ 6 h 84"/>
                <a:gd name="T42" fmla="*/ 3 w 347"/>
                <a:gd name="T43" fmla="*/ 6 h 84"/>
                <a:gd name="T44" fmla="*/ 0 w 347"/>
                <a:gd name="T45" fmla="*/ 3 h 84"/>
                <a:gd name="T46" fmla="*/ 3 w 347"/>
                <a:gd name="T47" fmla="*/ 0 h 84"/>
                <a:gd name="T48" fmla="*/ 281 w 347"/>
                <a:gd name="T49" fmla="*/ 0 h 84"/>
                <a:gd name="T50" fmla="*/ 285 w 347"/>
                <a:gd name="T51" fmla="*/ 3 h 84"/>
                <a:gd name="T52" fmla="*/ 291 w 347"/>
                <a:gd name="T53" fmla="*/ 9 h 84"/>
                <a:gd name="T54" fmla="*/ 297 w 347"/>
                <a:gd name="T55" fmla="*/ 3 h 84"/>
                <a:gd name="T56" fmla="*/ 301 w 347"/>
                <a:gd name="T57" fmla="*/ 0 h 84"/>
                <a:gd name="T58" fmla="*/ 318 w 347"/>
                <a:gd name="T59" fmla="*/ 0 h 84"/>
                <a:gd name="T60" fmla="*/ 347 w 347"/>
                <a:gd name="T61" fmla="*/ 29 h 84"/>
                <a:gd name="T62" fmla="*/ 347 w 347"/>
                <a:gd name="T63" fmla="*/ 55 h 84"/>
                <a:gd name="T64" fmla="*/ 318 w 347"/>
                <a:gd name="T6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84">
                  <a:moveTo>
                    <a:pt x="318" y="84"/>
                  </a:moveTo>
                  <a:cubicBezTo>
                    <a:pt x="301" y="84"/>
                    <a:pt x="301" y="84"/>
                    <a:pt x="301" y="84"/>
                  </a:cubicBezTo>
                  <a:cubicBezTo>
                    <a:pt x="299" y="84"/>
                    <a:pt x="297" y="83"/>
                    <a:pt x="297" y="81"/>
                  </a:cubicBezTo>
                  <a:cubicBezTo>
                    <a:pt x="297" y="79"/>
                    <a:pt x="297" y="79"/>
                    <a:pt x="297" y="79"/>
                  </a:cubicBezTo>
                  <a:cubicBezTo>
                    <a:pt x="297" y="76"/>
                    <a:pt x="295" y="73"/>
                    <a:pt x="291" y="73"/>
                  </a:cubicBezTo>
                  <a:cubicBezTo>
                    <a:pt x="288" y="73"/>
                    <a:pt x="285" y="76"/>
                    <a:pt x="285" y="79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3"/>
                    <a:pt x="283" y="84"/>
                    <a:pt x="281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3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1"/>
                    <a:pt x="285" y="66"/>
                    <a:pt x="291" y="66"/>
                  </a:cubicBezTo>
                  <a:cubicBezTo>
                    <a:pt x="298" y="66"/>
                    <a:pt x="303" y="71"/>
                    <a:pt x="304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30" y="77"/>
                    <a:pt x="340" y="67"/>
                    <a:pt x="340" y="55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17"/>
                    <a:pt x="330" y="6"/>
                    <a:pt x="318" y="6"/>
                  </a:cubicBezTo>
                  <a:cubicBezTo>
                    <a:pt x="304" y="6"/>
                    <a:pt x="304" y="6"/>
                    <a:pt x="304" y="6"/>
                  </a:cubicBezTo>
                  <a:cubicBezTo>
                    <a:pt x="302" y="12"/>
                    <a:pt x="297" y="15"/>
                    <a:pt x="291" y="15"/>
                  </a:cubicBezTo>
                  <a:cubicBezTo>
                    <a:pt x="285" y="15"/>
                    <a:pt x="280" y="12"/>
                    <a:pt x="2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3" y="0"/>
                    <a:pt x="285" y="1"/>
                    <a:pt x="285" y="3"/>
                  </a:cubicBezTo>
                  <a:cubicBezTo>
                    <a:pt x="285" y="6"/>
                    <a:pt x="288" y="9"/>
                    <a:pt x="291" y="9"/>
                  </a:cubicBezTo>
                  <a:cubicBezTo>
                    <a:pt x="294" y="9"/>
                    <a:pt x="297" y="6"/>
                    <a:pt x="297" y="3"/>
                  </a:cubicBezTo>
                  <a:cubicBezTo>
                    <a:pt x="297" y="1"/>
                    <a:pt x="299" y="0"/>
                    <a:pt x="301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7" y="13"/>
                    <a:pt x="347" y="29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71"/>
                    <a:pt x="334" y="84"/>
                    <a:pt x="318" y="84"/>
                  </a:cubicBezTo>
                  <a:close/>
                </a:path>
              </a:pathLst>
            </a:custGeom>
            <a:solidFill>
              <a:srgbClr val="748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60" name="Freeform 77">
              <a:extLst>
                <a:ext uri="{FF2B5EF4-FFF2-40B4-BE49-F238E27FC236}">
                  <a16:creationId xmlns:a16="http://schemas.microsoft.com/office/drawing/2014/main" id="{809522FD-D515-48D1-A52A-DA97E051F4A3}"/>
                </a:ext>
              </a:extLst>
            </p:cNvPr>
            <p:cNvSpPr/>
            <p:nvPr/>
          </p:nvSpPr>
          <p:spPr bwMode="auto">
            <a:xfrm>
              <a:off x="2803526" y="903288"/>
              <a:ext cx="1339850" cy="303213"/>
            </a:xfrm>
            <a:custGeom>
              <a:avLst/>
              <a:gdLst>
                <a:gd name="T0" fmla="*/ 266 w 315"/>
                <a:gd name="T1" fmla="*/ 60 h 71"/>
                <a:gd name="T2" fmla="*/ 279 w 315"/>
                <a:gd name="T3" fmla="*/ 71 h 71"/>
                <a:gd name="T4" fmla="*/ 293 w 315"/>
                <a:gd name="T5" fmla="*/ 71 h 71"/>
                <a:gd name="T6" fmla="*/ 315 w 315"/>
                <a:gd name="T7" fmla="*/ 49 h 71"/>
                <a:gd name="T8" fmla="*/ 315 w 315"/>
                <a:gd name="T9" fmla="*/ 23 h 71"/>
                <a:gd name="T10" fmla="*/ 293 w 315"/>
                <a:gd name="T11" fmla="*/ 0 h 71"/>
                <a:gd name="T12" fmla="*/ 279 w 315"/>
                <a:gd name="T13" fmla="*/ 0 h 71"/>
                <a:gd name="T14" fmla="*/ 266 w 315"/>
                <a:gd name="T15" fmla="*/ 9 h 71"/>
                <a:gd name="T16" fmla="*/ 254 w 315"/>
                <a:gd name="T17" fmla="*/ 0 h 71"/>
                <a:gd name="T18" fmla="*/ 0 w 315"/>
                <a:gd name="T19" fmla="*/ 0 h 71"/>
                <a:gd name="T20" fmla="*/ 0 w 315"/>
                <a:gd name="T21" fmla="*/ 71 h 71"/>
                <a:gd name="T22" fmla="*/ 253 w 315"/>
                <a:gd name="T23" fmla="*/ 71 h 71"/>
                <a:gd name="T24" fmla="*/ 266 w 315"/>
                <a:gd name="T25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71">
                  <a:moveTo>
                    <a:pt x="266" y="60"/>
                  </a:moveTo>
                  <a:cubicBezTo>
                    <a:pt x="273" y="60"/>
                    <a:pt x="278" y="65"/>
                    <a:pt x="279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305" y="71"/>
                    <a:pt x="315" y="61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0" y="9"/>
                    <a:pt x="255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4" y="65"/>
                    <a:pt x="260" y="60"/>
                    <a:pt x="2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64F67C53-7E48-45A1-BB21-555FBE46F9A7}"/>
                </a:ext>
              </a:extLst>
            </p:cNvPr>
            <p:cNvSpPr/>
            <p:nvPr/>
          </p:nvSpPr>
          <p:spPr bwMode="auto">
            <a:xfrm>
              <a:off x="2803526" y="903288"/>
              <a:ext cx="1339850" cy="285750"/>
            </a:xfrm>
            <a:custGeom>
              <a:avLst/>
              <a:gdLst>
                <a:gd name="T0" fmla="*/ 293 w 315"/>
                <a:gd name="T1" fmla="*/ 0 h 67"/>
                <a:gd name="T2" fmla="*/ 279 w 315"/>
                <a:gd name="T3" fmla="*/ 0 h 67"/>
                <a:gd name="T4" fmla="*/ 266 w 315"/>
                <a:gd name="T5" fmla="*/ 9 h 67"/>
                <a:gd name="T6" fmla="*/ 254 w 315"/>
                <a:gd name="T7" fmla="*/ 0 h 67"/>
                <a:gd name="T8" fmla="*/ 0 w 315"/>
                <a:gd name="T9" fmla="*/ 0 h 67"/>
                <a:gd name="T10" fmla="*/ 0 w 315"/>
                <a:gd name="T11" fmla="*/ 20 h 67"/>
                <a:gd name="T12" fmla="*/ 245 w 315"/>
                <a:gd name="T13" fmla="*/ 20 h 67"/>
                <a:gd name="T14" fmla="*/ 257 w 315"/>
                <a:gd name="T15" fmla="*/ 29 h 67"/>
                <a:gd name="T16" fmla="*/ 270 w 315"/>
                <a:gd name="T17" fmla="*/ 20 h 67"/>
                <a:gd name="T18" fmla="*/ 284 w 315"/>
                <a:gd name="T19" fmla="*/ 20 h 67"/>
                <a:gd name="T20" fmla="*/ 306 w 315"/>
                <a:gd name="T21" fmla="*/ 43 h 67"/>
                <a:gd name="T22" fmla="*/ 306 w 315"/>
                <a:gd name="T23" fmla="*/ 67 h 67"/>
                <a:gd name="T24" fmla="*/ 315 w 315"/>
                <a:gd name="T25" fmla="*/ 49 h 67"/>
                <a:gd name="T26" fmla="*/ 315 w 315"/>
                <a:gd name="T27" fmla="*/ 23 h 67"/>
                <a:gd name="T28" fmla="*/ 293 w 315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5" h="67">
                  <a:moveTo>
                    <a:pt x="29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7" y="6"/>
                    <a:pt x="272" y="9"/>
                    <a:pt x="266" y="9"/>
                  </a:cubicBezTo>
                  <a:cubicBezTo>
                    <a:pt x="260" y="9"/>
                    <a:pt x="255" y="6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6" y="25"/>
                    <a:pt x="251" y="29"/>
                    <a:pt x="257" y="29"/>
                  </a:cubicBezTo>
                  <a:cubicBezTo>
                    <a:pt x="263" y="29"/>
                    <a:pt x="268" y="25"/>
                    <a:pt x="270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96" y="20"/>
                    <a:pt x="306" y="30"/>
                    <a:pt x="306" y="43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12" y="63"/>
                    <a:pt x="315" y="56"/>
                    <a:pt x="315" y="49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347EC4-0F95-5BAC-D1AE-30B815F609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/>
      <p:bldP spid="167" grpId="0" animBg="1"/>
      <p:bldP spid="169" grpId="0"/>
      <p:bldP spid="171" grpId="0" animBg="1"/>
      <p:bldP spid="174" grpId="0"/>
      <p:bldP spid="185" grpId="0" animBg="1"/>
      <p:bldP spid="187" grpId="0" animBg="1"/>
      <p:bldP spid="1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38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364670" y="4288005"/>
            <a:ext cx="1462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系统设计</a:t>
            </a: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A546F3E-6D7E-3CCA-8D30-A236CC2AB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9E60DE36-4AA7-840D-D50E-53E26AF637D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81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46192" y="29096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A9DB43-915C-70F9-6704-066EC164D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94"/>
          <a:stretch/>
        </p:blipFill>
        <p:spPr>
          <a:xfrm>
            <a:off x="2147819" y="1176505"/>
            <a:ext cx="7896362" cy="46594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A7B59E-D913-C7FB-6365-B570C10CBF12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4681F3-6938-E2AC-B8AC-86B58CB4486E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DDBB17B-BE5B-6706-421F-D4F71954703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3D2E2A5-AAF8-7F97-736C-445A05BA7964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FB51ED5-EFB0-1429-5E74-72CFBA73988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098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61">
            <a:extLst>
              <a:ext uri="{FF2B5EF4-FFF2-40B4-BE49-F238E27FC236}">
                <a16:creationId xmlns:a16="http://schemas.microsoft.com/office/drawing/2014/main" id="{CF14D023-607D-8B7A-5D9A-4BE4AF16C33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82E0F-C0FB-DBAF-9D62-5BA64CBC3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t="24211" r="31247" b="19971"/>
          <a:stretch/>
        </p:blipFill>
        <p:spPr>
          <a:xfrm>
            <a:off x="3043518" y="1382150"/>
            <a:ext cx="6104965" cy="45091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51E4DF-D0A9-AF4C-837E-607C5E1452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C5BEAD3-1F75-F0A9-B527-4D869B766DB6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246CCC-4531-47F7-19BE-D3CF91D4D671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961889-BF1C-530B-C0F2-483BFDE0735E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545D033-990C-42D6-BD55-62364DA84402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EC6DFB-86A0-54F0-8DD4-88F00901E451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80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EAD508-B5A8-44AF-B210-92A4C77A45FC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788658-D1BB-4B65-93A0-0CA3FC93FE85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7C2E90-6853-4DAC-95B6-0741556054F3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B681636-B3ED-4D2B-88DF-0DA3078624DB}"/>
                </a:ext>
              </a:extLst>
            </p:cNvPr>
            <p:cNvCxnSpPr/>
            <p:nvPr/>
          </p:nvCxnSpPr>
          <p:spPr>
            <a:xfrm flipH="1">
              <a:off x="618739" y="666920"/>
              <a:ext cx="3858477" cy="0"/>
            </a:xfrm>
            <a:prstGeom prst="line">
              <a:avLst/>
            </a:prstGeom>
            <a:ln>
              <a:solidFill>
                <a:srgbClr val="FEB4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77A1CA-F5F8-4EE2-8323-A0A17E05CF09}"/>
                </a:ext>
              </a:extLst>
            </p:cNvPr>
            <p:cNvSpPr/>
            <p:nvPr/>
          </p:nvSpPr>
          <p:spPr>
            <a:xfrm>
              <a:off x="4233379" y="630921"/>
              <a:ext cx="252000" cy="36000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Freeform 161">
            <a:extLst>
              <a:ext uri="{FF2B5EF4-FFF2-40B4-BE49-F238E27FC236}">
                <a16:creationId xmlns:a16="http://schemas.microsoft.com/office/drawing/2014/main" id="{CF14D023-607D-8B7A-5D9A-4BE4AF16C338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82E0F-C0FB-DBAF-9D62-5BA64CBC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997" y="1124878"/>
            <a:ext cx="10792007" cy="5400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51E4DF-D0A9-AF4C-837E-607C5E1452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6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380711" y="4273308"/>
            <a:ext cx="1430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97AF45-D51A-D60D-9408-389A2622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CBC5246C-FD34-5C2D-713C-2EB6D499E934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47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09FCD9-66D0-4601-8194-73E3818CBB43}"/>
              </a:ext>
            </a:extLst>
          </p:cNvPr>
          <p:cNvSpPr/>
          <p:nvPr/>
        </p:nvSpPr>
        <p:spPr>
          <a:xfrm>
            <a:off x="4330863" y="1939166"/>
            <a:ext cx="3530274" cy="1898623"/>
          </a:xfrm>
          <a:prstGeom prst="rect">
            <a:avLst/>
          </a:prstGeom>
          <a:solidFill>
            <a:srgbClr val="FEB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AFC31F1-4D23-4747-8195-7F1AF6932DC3}"/>
              </a:ext>
            </a:extLst>
          </p:cNvPr>
          <p:cNvSpPr/>
          <p:nvPr/>
        </p:nvSpPr>
        <p:spPr>
          <a:xfrm>
            <a:off x="5235724" y="4279725"/>
            <a:ext cx="1720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不足与展望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9625486-116A-44B1-B0A2-57D2C4292D3B}"/>
              </a:ext>
            </a:extLst>
          </p:cNvPr>
          <p:cNvCxnSpPr/>
          <p:nvPr/>
        </p:nvCxnSpPr>
        <p:spPr>
          <a:xfrm flipH="1">
            <a:off x="4351258" y="4966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F8CE648-E0D4-4075-B33F-C5084C97A7DF}"/>
              </a:ext>
            </a:extLst>
          </p:cNvPr>
          <p:cNvCxnSpPr/>
          <p:nvPr/>
        </p:nvCxnSpPr>
        <p:spPr>
          <a:xfrm flipH="1">
            <a:off x="4351258" y="4045294"/>
            <a:ext cx="34894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AE268F2-21AA-9877-5CE0-E76513A62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sp>
        <p:nvSpPr>
          <p:cNvPr id="5" name="Freeform 161">
            <a:extLst>
              <a:ext uri="{FF2B5EF4-FFF2-40B4-BE49-F238E27FC236}">
                <a16:creationId xmlns:a16="http://schemas.microsoft.com/office/drawing/2014/main" id="{C8F56DFC-9A1F-F368-7B66-531A7C74D6ED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147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1">
            <a:extLst>
              <a:ext uri="{FF2B5EF4-FFF2-40B4-BE49-F238E27FC236}">
                <a16:creationId xmlns:a16="http://schemas.microsoft.com/office/drawing/2014/main" id="{255A2687-5BE5-8375-A06C-A74E857047D9}"/>
              </a:ext>
            </a:extLst>
          </p:cNvPr>
          <p:cNvSpPr/>
          <p:nvPr/>
        </p:nvSpPr>
        <p:spPr bwMode="auto">
          <a:xfrm>
            <a:off x="3279978" y="5700109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57FC7A01-16BC-4A65-82EE-FFD4F8BC3598}"/>
              </a:ext>
            </a:extLst>
          </p:cNvPr>
          <p:cNvSpPr/>
          <p:nvPr/>
        </p:nvSpPr>
        <p:spPr bwMode="auto">
          <a:xfrm>
            <a:off x="5523619" y="0"/>
            <a:ext cx="6481058" cy="6857999"/>
          </a:xfrm>
          <a:custGeom>
            <a:avLst/>
            <a:gdLst>
              <a:gd name="T0" fmla="*/ 2786 w 2786"/>
              <a:gd name="T1" fmla="*/ 0 h 1715"/>
              <a:gd name="T2" fmla="*/ 0 w 2786"/>
              <a:gd name="T3" fmla="*/ 78 h 1715"/>
              <a:gd name="T4" fmla="*/ 2570 w 2786"/>
              <a:gd name="T5" fmla="*/ 193 h 1715"/>
              <a:gd name="T6" fmla="*/ 2669 w 2786"/>
              <a:gd name="T7" fmla="*/ 1597 h 1715"/>
              <a:gd name="T8" fmla="*/ 1119 w 2786"/>
              <a:gd name="T9" fmla="*/ 1640 h 1715"/>
              <a:gd name="T10" fmla="*/ 2786 w 2786"/>
              <a:gd name="T11" fmla="*/ 1715 h 1715"/>
              <a:gd name="T12" fmla="*/ 2786 w 2786"/>
              <a:gd name="T1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1714">
                <a:moveTo>
                  <a:pt x="2786" y="0"/>
                </a:moveTo>
                <a:lnTo>
                  <a:pt x="0" y="78"/>
                </a:lnTo>
                <a:lnTo>
                  <a:pt x="2570" y="193"/>
                </a:lnTo>
                <a:lnTo>
                  <a:pt x="2669" y="1597"/>
                </a:lnTo>
                <a:lnTo>
                  <a:pt x="1119" y="1640"/>
                </a:lnTo>
                <a:lnTo>
                  <a:pt x="2786" y="1715"/>
                </a:lnTo>
                <a:lnTo>
                  <a:pt x="2786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43F4A310-BA9E-463E-AFBB-76039341B547}"/>
              </a:ext>
            </a:extLst>
          </p:cNvPr>
          <p:cNvSpPr/>
          <p:nvPr/>
        </p:nvSpPr>
        <p:spPr bwMode="auto">
          <a:xfrm>
            <a:off x="24278" y="-7939"/>
            <a:ext cx="7213138" cy="6836843"/>
          </a:xfrm>
          <a:custGeom>
            <a:avLst/>
            <a:gdLst>
              <a:gd name="T0" fmla="*/ 0 w 2789"/>
              <a:gd name="T1" fmla="*/ 0 h 1715"/>
              <a:gd name="T2" fmla="*/ 0 w 2789"/>
              <a:gd name="T3" fmla="*/ 0 h 1715"/>
              <a:gd name="T4" fmla="*/ 0 w 2789"/>
              <a:gd name="T5" fmla="*/ 1715 h 1715"/>
              <a:gd name="T6" fmla="*/ 2789 w 2789"/>
              <a:gd name="T7" fmla="*/ 1640 h 1715"/>
              <a:gd name="T8" fmla="*/ 220 w 2789"/>
              <a:gd name="T9" fmla="*/ 1522 h 1715"/>
              <a:gd name="T10" fmla="*/ 118 w 2789"/>
              <a:gd name="T11" fmla="*/ 118 h 1715"/>
              <a:gd name="T12" fmla="*/ 1670 w 2789"/>
              <a:gd name="T13" fmla="*/ 78 h 1715"/>
              <a:gd name="T14" fmla="*/ 0 w 2789"/>
              <a:gd name="T15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9" h="1714">
                <a:moveTo>
                  <a:pt x="0" y="0"/>
                </a:moveTo>
                <a:lnTo>
                  <a:pt x="0" y="0"/>
                </a:lnTo>
                <a:lnTo>
                  <a:pt x="0" y="1715"/>
                </a:lnTo>
                <a:lnTo>
                  <a:pt x="2789" y="1640"/>
                </a:lnTo>
                <a:lnTo>
                  <a:pt x="220" y="1522"/>
                </a:lnTo>
                <a:lnTo>
                  <a:pt x="118" y="118"/>
                </a:lnTo>
                <a:lnTo>
                  <a:pt x="1670" y="78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5A7C5AA4-7AA6-4AA4-B502-670165F82186}"/>
              </a:ext>
            </a:extLst>
          </p:cNvPr>
          <p:cNvSpPr/>
          <p:nvPr/>
        </p:nvSpPr>
        <p:spPr bwMode="auto">
          <a:xfrm>
            <a:off x="2107964" y="207014"/>
            <a:ext cx="7073900" cy="123825"/>
          </a:xfrm>
          <a:custGeom>
            <a:avLst/>
            <a:gdLst>
              <a:gd name="T0" fmla="*/ 4456 w 4456"/>
              <a:gd name="T1" fmla="*/ 0 h 78"/>
              <a:gd name="T2" fmla="*/ 0 w 4456"/>
              <a:gd name="T3" fmla="*/ 0 h 78"/>
              <a:gd name="T4" fmla="*/ 1670 w 4456"/>
              <a:gd name="T5" fmla="*/ 78 h 78"/>
              <a:gd name="T6" fmla="*/ 4456 w 4456"/>
              <a:gd name="T7" fmla="*/ 0 h 78"/>
              <a:gd name="T8" fmla="*/ 4456 w 4456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8">
                <a:moveTo>
                  <a:pt x="4456" y="0"/>
                </a:moveTo>
                <a:lnTo>
                  <a:pt x="0" y="0"/>
                </a:lnTo>
                <a:lnTo>
                  <a:pt x="1670" y="78"/>
                </a:lnTo>
                <a:lnTo>
                  <a:pt x="4456" y="0"/>
                </a:lnTo>
                <a:lnTo>
                  <a:pt x="4456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338AF484-51C8-4DDB-ADE1-A56686E6CAFE}"/>
              </a:ext>
            </a:extLst>
          </p:cNvPr>
          <p:cNvSpPr/>
          <p:nvPr/>
        </p:nvSpPr>
        <p:spPr bwMode="auto">
          <a:xfrm>
            <a:off x="3279978" y="6504781"/>
            <a:ext cx="7073900" cy="119063"/>
          </a:xfrm>
          <a:custGeom>
            <a:avLst/>
            <a:gdLst>
              <a:gd name="T0" fmla="*/ 2789 w 4456"/>
              <a:gd name="T1" fmla="*/ 0 h 75"/>
              <a:gd name="T2" fmla="*/ 0 w 4456"/>
              <a:gd name="T3" fmla="*/ 75 h 75"/>
              <a:gd name="T4" fmla="*/ 4456 w 4456"/>
              <a:gd name="T5" fmla="*/ 75 h 75"/>
              <a:gd name="T6" fmla="*/ 4456 w 4456"/>
              <a:gd name="T7" fmla="*/ 75 h 75"/>
              <a:gd name="T8" fmla="*/ 2789 w 4456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75">
                <a:moveTo>
                  <a:pt x="2789" y="0"/>
                </a:moveTo>
                <a:lnTo>
                  <a:pt x="0" y="75"/>
                </a:lnTo>
                <a:lnTo>
                  <a:pt x="4456" y="75"/>
                </a:lnTo>
                <a:lnTo>
                  <a:pt x="4456" y="75"/>
                </a:lnTo>
                <a:lnTo>
                  <a:pt x="278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图文框 175">
            <a:extLst>
              <a:ext uri="{FF2B5EF4-FFF2-40B4-BE49-F238E27FC236}">
                <a16:creationId xmlns:a16="http://schemas.microsoft.com/office/drawing/2014/main" id="{B68F63D8-432F-435D-85B1-601B7E90FDBE}"/>
              </a:ext>
            </a:extLst>
          </p:cNvPr>
          <p:cNvSpPr/>
          <p:nvPr/>
        </p:nvSpPr>
        <p:spPr>
          <a:xfrm>
            <a:off x="0" y="-7938"/>
            <a:ext cx="12192000" cy="6865938"/>
          </a:xfrm>
          <a:prstGeom prst="frame">
            <a:avLst>
              <a:gd name="adj1" fmla="val 3066"/>
            </a:avLst>
          </a:prstGeom>
          <a:solidFill>
            <a:srgbClr val="66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80CA61-EFCD-4631-BDAC-1ECE0B5B9C0A}"/>
              </a:ext>
            </a:extLst>
          </p:cNvPr>
          <p:cNvSpPr/>
          <p:nvPr/>
        </p:nvSpPr>
        <p:spPr>
          <a:xfrm>
            <a:off x="88900" y="95250"/>
            <a:ext cx="12001500" cy="6673850"/>
          </a:xfrm>
          <a:prstGeom prst="rect">
            <a:avLst/>
          </a:prstGeom>
          <a:noFill/>
          <a:ln w="28575">
            <a:solidFill>
              <a:srgbClr val="4D2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CFC247-6DC5-F05D-A776-CD5EBFF21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"/>
          <a:stretch/>
        </p:blipFill>
        <p:spPr>
          <a:xfrm>
            <a:off x="1617981" y="1176506"/>
            <a:ext cx="8956038" cy="47469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7F1F9-D537-325B-2716-B6C5591855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0" b="-4260"/>
          <a:stretch/>
        </p:blipFill>
        <p:spPr>
          <a:xfrm>
            <a:off x="5546192" y="6036537"/>
            <a:ext cx="1099616" cy="44870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DA1D44-FA0F-7CCC-0166-06F4A23F40B8}"/>
              </a:ext>
            </a:extLst>
          </p:cNvPr>
          <p:cNvGrpSpPr/>
          <p:nvPr/>
        </p:nvGrpSpPr>
        <p:grpSpPr>
          <a:xfrm>
            <a:off x="476552" y="466231"/>
            <a:ext cx="4503139" cy="572921"/>
            <a:chOff x="118412" y="103524"/>
            <a:chExt cx="4503139" cy="572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C539F-C92C-1858-881D-2A1505FFFE37}"/>
                </a:ext>
              </a:extLst>
            </p:cNvPr>
            <p:cNvSpPr/>
            <p:nvPr/>
          </p:nvSpPr>
          <p:spPr>
            <a:xfrm>
              <a:off x="118412" y="103524"/>
              <a:ext cx="572921" cy="572921"/>
            </a:xfrm>
            <a:prstGeom prst="rect">
              <a:avLst/>
            </a:prstGeom>
            <a:solidFill>
              <a:srgbClr val="FEB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997EE1-3C6E-71D9-627B-FC7AB60340F2}"/>
                </a:ext>
              </a:extLst>
            </p:cNvPr>
            <p:cNvSpPr/>
            <p:nvPr/>
          </p:nvSpPr>
          <p:spPr>
            <a:xfrm>
              <a:off x="820351" y="129355"/>
              <a:ext cx="3801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10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学习教育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FF7B30"/>
      </a:accent1>
      <a:accent2>
        <a:srgbClr val="00CDDA"/>
      </a:accent2>
      <a:accent3>
        <a:srgbClr val="00B49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60</Words>
  <Application>Microsoft Office PowerPoint</Application>
  <PresentationFormat>宽屏</PresentationFormat>
  <Paragraphs>41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等线</vt:lpstr>
      <vt:lpstr>等线 Light</vt:lpstr>
      <vt:lpstr>黑体</vt:lpstr>
      <vt:lpstr>Arial</vt:lpstr>
      <vt:lpstr>Calibri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王旭刚</dc:creator>
  <cp:lastModifiedBy>Catsamere</cp:lastModifiedBy>
  <cp:revision>4</cp:revision>
  <dcterms:created xsi:type="dcterms:W3CDTF">2021-09-12T05:08:52Z</dcterms:created>
  <dcterms:modified xsi:type="dcterms:W3CDTF">2022-11-23T09:09:04Z</dcterms:modified>
</cp:coreProperties>
</file>