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8"/>
  </p:notesMasterIdLst>
  <p:sldIdLst>
    <p:sldId id="256" r:id="rId2"/>
    <p:sldId id="260" r:id="rId3"/>
    <p:sldId id="257" r:id="rId4"/>
    <p:sldId id="269" r:id="rId5"/>
    <p:sldId id="258" r:id="rId6"/>
    <p:sldId id="263" r:id="rId7"/>
    <p:sldId id="264" r:id="rId8"/>
    <p:sldId id="265" r:id="rId9"/>
    <p:sldId id="266" r:id="rId10"/>
    <p:sldId id="271" r:id="rId11"/>
    <p:sldId id="268" r:id="rId12"/>
    <p:sldId id="259" r:id="rId13"/>
    <p:sldId id="267" r:id="rId14"/>
    <p:sldId id="27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9.svg"/><Relationship Id="rId1" Type="http://schemas.openxmlformats.org/officeDocument/2006/relationships/image" Target="../media/image13.png"/><Relationship Id="rId6" Type="http://schemas.openxmlformats.org/officeDocument/2006/relationships/image" Target="../media/image21.svg"/><Relationship Id="rId5" Type="http://schemas.openxmlformats.org/officeDocument/2006/relationships/image" Target="../media/image25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637EA-01D5-4FE7-A71F-5EA148209C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FFA349-1DFB-463E-81B9-1FE61C4B0A5A}">
      <dgm:prSet custT="1"/>
      <dgm:spPr/>
      <dgm:t>
        <a:bodyPr/>
        <a:lstStyle/>
        <a:p>
          <a:pPr>
            <a:defRPr cap="all"/>
          </a:pPr>
          <a:r>
            <a:rPr lang="en-US" sz="1200" dirty="0"/>
            <a:t>• </a:t>
          </a:r>
          <a:r>
            <a:rPr lang="en-US" sz="1800" b="1" dirty="0"/>
            <a:t>Select and give the list of degree courses which student can apply</a:t>
          </a:r>
          <a:r>
            <a:rPr lang="en-US" sz="1200" dirty="0"/>
            <a:t>. </a:t>
          </a:r>
        </a:p>
      </dgm:t>
    </dgm:pt>
    <dgm:pt modelId="{45CCB03C-1A49-48C0-AD1C-EA39B9232B3D}" type="parTrans" cxnId="{8212E531-D792-4658-ABAB-D035F281CC6D}">
      <dgm:prSet/>
      <dgm:spPr/>
      <dgm:t>
        <a:bodyPr/>
        <a:lstStyle/>
        <a:p>
          <a:endParaRPr lang="en-US"/>
        </a:p>
      </dgm:t>
    </dgm:pt>
    <dgm:pt modelId="{993F6338-493B-4D85-876F-67C200AB8B7D}" type="sibTrans" cxnId="{8212E531-D792-4658-ABAB-D035F281CC6D}">
      <dgm:prSet/>
      <dgm:spPr/>
      <dgm:t>
        <a:bodyPr/>
        <a:lstStyle/>
        <a:p>
          <a:endParaRPr lang="en-US"/>
        </a:p>
      </dgm:t>
    </dgm:pt>
    <dgm:pt modelId="{F89D08CB-86DC-432A-ACE9-51B88338155D}">
      <dgm:prSet/>
      <dgm:spPr/>
      <dgm:t>
        <a:bodyPr/>
        <a:lstStyle/>
        <a:p>
          <a:pPr>
            <a:defRPr cap="all"/>
          </a:pPr>
          <a:r>
            <a:rPr lang="en-US" b="1" dirty="0"/>
            <a:t>• Output degree(s) most probable to be selected into. </a:t>
          </a:r>
        </a:p>
      </dgm:t>
    </dgm:pt>
    <dgm:pt modelId="{07105977-9FAD-460C-AEC7-7B3C3862B38E}" type="parTrans" cxnId="{59C998FE-7CA9-4726-B383-E2AEE3438B7A}">
      <dgm:prSet/>
      <dgm:spPr/>
      <dgm:t>
        <a:bodyPr/>
        <a:lstStyle/>
        <a:p>
          <a:endParaRPr lang="en-US"/>
        </a:p>
      </dgm:t>
    </dgm:pt>
    <dgm:pt modelId="{A05EA9BF-9B79-4A0F-B6DE-8C22EDE2323B}" type="sibTrans" cxnId="{59C998FE-7CA9-4726-B383-E2AEE3438B7A}">
      <dgm:prSet/>
      <dgm:spPr/>
      <dgm:t>
        <a:bodyPr/>
        <a:lstStyle/>
        <a:p>
          <a:endParaRPr lang="en-US"/>
        </a:p>
      </dgm:t>
    </dgm:pt>
    <dgm:pt modelId="{36F250F5-FC30-47F3-AFBC-0EFEAA67E437}">
      <dgm:prSet/>
      <dgm:spPr/>
      <dgm:t>
        <a:bodyPr/>
        <a:lstStyle/>
        <a:p>
          <a:pPr>
            <a:defRPr cap="all"/>
          </a:pPr>
          <a:r>
            <a:rPr lang="en-US" dirty="0"/>
            <a:t>• </a:t>
          </a:r>
          <a:r>
            <a:rPr lang="en-US" b="1" dirty="0"/>
            <a:t>Provide Universities that provide that degree. </a:t>
          </a:r>
        </a:p>
      </dgm:t>
    </dgm:pt>
    <dgm:pt modelId="{AB9FC334-DD3E-4FB9-AEEA-1CFC0E175C5C}" type="parTrans" cxnId="{12755986-0B4B-4507-A3A7-0575B1446E06}">
      <dgm:prSet/>
      <dgm:spPr/>
      <dgm:t>
        <a:bodyPr/>
        <a:lstStyle/>
        <a:p>
          <a:endParaRPr lang="en-US"/>
        </a:p>
      </dgm:t>
    </dgm:pt>
    <dgm:pt modelId="{365809F7-4DA4-427C-9365-290349C59013}" type="sibTrans" cxnId="{12755986-0B4B-4507-A3A7-0575B1446E06}">
      <dgm:prSet/>
      <dgm:spPr/>
      <dgm:t>
        <a:bodyPr/>
        <a:lstStyle/>
        <a:p>
          <a:endParaRPr lang="en-US"/>
        </a:p>
      </dgm:t>
    </dgm:pt>
    <dgm:pt modelId="{FCE91A21-92FD-4F64-AC6A-5C3D977C002A}">
      <dgm:prSet/>
      <dgm:spPr/>
      <dgm:t>
        <a:bodyPr/>
        <a:lstStyle/>
        <a:p>
          <a:pPr>
            <a:defRPr cap="all"/>
          </a:pPr>
          <a:r>
            <a:rPr lang="en-US" dirty="0"/>
            <a:t>• </a:t>
          </a:r>
          <a:r>
            <a:rPr lang="en-US" b="1" dirty="0"/>
            <a:t>Display degree contents and job fields.</a:t>
          </a:r>
        </a:p>
      </dgm:t>
    </dgm:pt>
    <dgm:pt modelId="{33EE5B30-136A-4427-B4FC-013E2D197A41}" type="parTrans" cxnId="{FBE7EE15-3627-44C8-9051-DDD342B5BC31}">
      <dgm:prSet/>
      <dgm:spPr/>
      <dgm:t>
        <a:bodyPr/>
        <a:lstStyle/>
        <a:p>
          <a:endParaRPr lang="en-US"/>
        </a:p>
      </dgm:t>
    </dgm:pt>
    <dgm:pt modelId="{CC3DA833-793E-46EF-B998-B6FB4714602C}" type="sibTrans" cxnId="{FBE7EE15-3627-44C8-9051-DDD342B5BC31}">
      <dgm:prSet/>
      <dgm:spPr/>
      <dgm:t>
        <a:bodyPr/>
        <a:lstStyle/>
        <a:p>
          <a:endParaRPr lang="en-US"/>
        </a:p>
      </dgm:t>
    </dgm:pt>
    <dgm:pt modelId="{27E9B127-80CF-4FA0-BEB1-A6F36B4C4F9E}" type="pres">
      <dgm:prSet presAssocID="{51C637EA-01D5-4FE7-A71F-5EA148209C34}" presName="root" presStyleCnt="0">
        <dgm:presLayoutVars>
          <dgm:dir/>
          <dgm:resizeHandles val="exact"/>
        </dgm:presLayoutVars>
      </dgm:prSet>
      <dgm:spPr/>
    </dgm:pt>
    <dgm:pt modelId="{17D3C1C9-E785-4240-941D-A8034EDD3ABA}" type="pres">
      <dgm:prSet presAssocID="{5DFFA349-1DFB-463E-81B9-1FE61C4B0A5A}" presName="compNode" presStyleCnt="0"/>
      <dgm:spPr/>
    </dgm:pt>
    <dgm:pt modelId="{65F65145-51FA-4FCE-9E21-A2C00C0B4CD1}" type="pres">
      <dgm:prSet presAssocID="{5DFFA349-1DFB-463E-81B9-1FE61C4B0A5A}" presName="iconBgRect" presStyleLbl="bgShp" presStyleIdx="0" presStyleCnt="4"/>
      <dgm:spPr/>
    </dgm:pt>
    <dgm:pt modelId="{BC9820C8-B2EF-441B-9582-526E38EEBEB6}" type="pres">
      <dgm:prSet presAssocID="{5DFFA349-1DFB-463E-81B9-1FE61C4B0A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A9EB4E0-9507-4F30-A3E3-D8EE6DF8E612}" type="pres">
      <dgm:prSet presAssocID="{5DFFA349-1DFB-463E-81B9-1FE61C4B0A5A}" presName="spaceRect" presStyleCnt="0"/>
      <dgm:spPr/>
    </dgm:pt>
    <dgm:pt modelId="{02A99C7E-DDD9-4E6E-8AAE-6345CB07AFB6}" type="pres">
      <dgm:prSet presAssocID="{5DFFA349-1DFB-463E-81B9-1FE61C4B0A5A}" presName="textRect" presStyleLbl="revTx" presStyleIdx="0" presStyleCnt="4">
        <dgm:presLayoutVars>
          <dgm:chMax val="1"/>
          <dgm:chPref val="1"/>
        </dgm:presLayoutVars>
      </dgm:prSet>
      <dgm:spPr/>
    </dgm:pt>
    <dgm:pt modelId="{FFFB8010-7664-4671-BEAE-7117B21D26E0}" type="pres">
      <dgm:prSet presAssocID="{993F6338-493B-4D85-876F-67C200AB8B7D}" presName="sibTrans" presStyleCnt="0"/>
      <dgm:spPr/>
    </dgm:pt>
    <dgm:pt modelId="{C1C35688-AE26-4F9E-A739-2E940F869041}" type="pres">
      <dgm:prSet presAssocID="{F89D08CB-86DC-432A-ACE9-51B88338155D}" presName="compNode" presStyleCnt="0"/>
      <dgm:spPr/>
    </dgm:pt>
    <dgm:pt modelId="{8ABB1FAC-DBBF-4DBD-874C-75DE448606F3}" type="pres">
      <dgm:prSet presAssocID="{F89D08CB-86DC-432A-ACE9-51B88338155D}" presName="iconBgRect" presStyleLbl="bgShp" presStyleIdx="1" presStyleCnt="4"/>
      <dgm:spPr/>
    </dgm:pt>
    <dgm:pt modelId="{34895750-4AD8-4E15-AA1A-2343C92C11E5}" type="pres">
      <dgm:prSet presAssocID="{F89D08CB-86DC-432A-ACE9-51B8833815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57AFC02-0005-4F5D-B2B4-744A5507799F}" type="pres">
      <dgm:prSet presAssocID="{F89D08CB-86DC-432A-ACE9-51B88338155D}" presName="spaceRect" presStyleCnt="0"/>
      <dgm:spPr/>
    </dgm:pt>
    <dgm:pt modelId="{30E0CE50-740C-4AFC-8A8E-AC65A82BCE52}" type="pres">
      <dgm:prSet presAssocID="{F89D08CB-86DC-432A-ACE9-51B88338155D}" presName="textRect" presStyleLbl="revTx" presStyleIdx="1" presStyleCnt="4">
        <dgm:presLayoutVars>
          <dgm:chMax val="1"/>
          <dgm:chPref val="1"/>
        </dgm:presLayoutVars>
      </dgm:prSet>
      <dgm:spPr/>
    </dgm:pt>
    <dgm:pt modelId="{FDB11B3E-86CE-4419-9F95-DD25E44FD448}" type="pres">
      <dgm:prSet presAssocID="{A05EA9BF-9B79-4A0F-B6DE-8C22EDE2323B}" presName="sibTrans" presStyleCnt="0"/>
      <dgm:spPr/>
    </dgm:pt>
    <dgm:pt modelId="{32A23AF2-2AA0-46AB-9DBE-080FF62443F5}" type="pres">
      <dgm:prSet presAssocID="{36F250F5-FC30-47F3-AFBC-0EFEAA67E437}" presName="compNode" presStyleCnt="0"/>
      <dgm:spPr/>
    </dgm:pt>
    <dgm:pt modelId="{4E0EAFBC-FF9E-4640-9F3C-09508560B3DB}" type="pres">
      <dgm:prSet presAssocID="{36F250F5-FC30-47F3-AFBC-0EFEAA67E437}" presName="iconBgRect" presStyleLbl="bgShp" presStyleIdx="2" presStyleCnt="4"/>
      <dgm:spPr/>
    </dgm:pt>
    <dgm:pt modelId="{4F464EF1-1022-4013-BE37-1B836415ECD0}" type="pres">
      <dgm:prSet presAssocID="{36F250F5-FC30-47F3-AFBC-0EFEAA67E4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D26983D-F1D6-43AE-835A-6AE919609EBC}" type="pres">
      <dgm:prSet presAssocID="{36F250F5-FC30-47F3-AFBC-0EFEAA67E437}" presName="spaceRect" presStyleCnt="0"/>
      <dgm:spPr/>
    </dgm:pt>
    <dgm:pt modelId="{F0686F05-DD4D-4BF9-A8F4-2CFB6CA6AC08}" type="pres">
      <dgm:prSet presAssocID="{36F250F5-FC30-47F3-AFBC-0EFEAA67E437}" presName="textRect" presStyleLbl="revTx" presStyleIdx="2" presStyleCnt="4">
        <dgm:presLayoutVars>
          <dgm:chMax val="1"/>
          <dgm:chPref val="1"/>
        </dgm:presLayoutVars>
      </dgm:prSet>
      <dgm:spPr/>
    </dgm:pt>
    <dgm:pt modelId="{2D1CBA9A-D36C-45E2-AEC4-5F34EA2CF173}" type="pres">
      <dgm:prSet presAssocID="{365809F7-4DA4-427C-9365-290349C59013}" presName="sibTrans" presStyleCnt="0"/>
      <dgm:spPr/>
    </dgm:pt>
    <dgm:pt modelId="{142B11C2-D1F2-46A4-A35F-532B70BF2A2B}" type="pres">
      <dgm:prSet presAssocID="{FCE91A21-92FD-4F64-AC6A-5C3D977C002A}" presName="compNode" presStyleCnt="0"/>
      <dgm:spPr/>
    </dgm:pt>
    <dgm:pt modelId="{340ED0B1-DBB7-4C3A-AB20-168677B7A7CB}" type="pres">
      <dgm:prSet presAssocID="{FCE91A21-92FD-4F64-AC6A-5C3D977C002A}" presName="iconBgRect" presStyleLbl="bgShp" presStyleIdx="3" presStyleCnt="4"/>
      <dgm:spPr/>
    </dgm:pt>
    <dgm:pt modelId="{F86C04DF-A0E3-43BD-A3B5-ABF8F2DD4473}" type="pres">
      <dgm:prSet presAssocID="{FCE91A21-92FD-4F64-AC6A-5C3D977C00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28155B-9E41-4F17-9810-6ACB1ECBBA40}" type="pres">
      <dgm:prSet presAssocID="{FCE91A21-92FD-4F64-AC6A-5C3D977C002A}" presName="spaceRect" presStyleCnt="0"/>
      <dgm:spPr/>
    </dgm:pt>
    <dgm:pt modelId="{1C66C04A-138C-4DC4-9209-6647D7AD4C0C}" type="pres">
      <dgm:prSet presAssocID="{FCE91A21-92FD-4F64-AC6A-5C3D977C00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04550C-9EE2-46EE-B4E1-211B3B43F418}" type="presOf" srcId="{51C637EA-01D5-4FE7-A71F-5EA148209C34}" destId="{27E9B127-80CF-4FA0-BEB1-A6F36B4C4F9E}" srcOrd="0" destOrd="0" presId="urn:microsoft.com/office/officeart/2018/5/layout/IconCircleLabelList"/>
    <dgm:cxn modelId="{FBE7EE15-3627-44C8-9051-DDD342B5BC31}" srcId="{51C637EA-01D5-4FE7-A71F-5EA148209C34}" destId="{FCE91A21-92FD-4F64-AC6A-5C3D977C002A}" srcOrd="3" destOrd="0" parTransId="{33EE5B30-136A-4427-B4FC-013E2D197A41}" sibTransId="{CC3DA833-793E-46EF-B998-B6FB4714602C}"/>
    <dgm:cxn modelId="{8212E531-D792-4658-ABAB-D035F281CC6D}" srcId="{51C637EA-01D5-4FE7-A71F-5EA148209C34}" destId="{5DFFA349-1DFB-463E-81B9-1FE61C4B0A5A}" srcOrd="0" destOrd="0" parTransId="{45CCB03C-1A49-48C0-AD1C-EA39B9232B3D}" sibTransId="{993F6338-493B-4D85-876F-67C200AB8B7D}"/>
    <dgm:cxn modelId="{47878233-45C8-4CF9-AC7A-E6B6F1F81950}" type="presOf" srcId="{5DFFA349-1DFB-463E-81B9-1FE61C4B0A5A}" destId="{02A99C7E-DDD9-4E6E-8AAE-6345CB07AFB6}" srcOrd="0" destOrd="0" presId="urn:microsoft.com/office/officeart/2018/5/layout/IconCircleLabelList"/>
    <dgm:cxn modelId="{12755986-0B4B-4507-A3A7-0575B1446E06}" srcId="{51C637EA-01D5-4FE7-A71F-5EA148209C34}" destId="{36F250F5-FC30-47F3-AFBC-0EFEAA67E437}" srcOrd="2" destOrd="0" parTransId="{AB9FC334-DD3E-4FB9-AEEA-1CFC0E175C5C}" sibTransId="{365809F7-4DA4-427C-9365-290349C59013}"/>
    <dgm:cxn modelId="{7864D2A5-4D65-454F-A37F-E552254AECCD}" type="presOf" srcId="{F89D08CB-86DC-432A-ACE9-51B88338155D}" destId="{30E0CE50-740C-4AFC-8A8E-AC65A82BCE52}" srcOrd="0" destOrd="0" presId="urn:microsoft.com/office/officeart/2018/5/layout/IconCircleLabelList"/>
    <dgm:cxn modelId="{33BB48DB-1FB7-4F92-A673-A6F699240FB2}" type="presOf" srcId="{FCE91A21-92FD-4F64-AC6A-5C3D977C002A}" destId="{1C66C04A-138C-4DC4-9209-6647D7AD4C0C}" srcOrd="0" destOrd="0" presId="urn:microsoft.com/office/officeart/2018/5/layout/IconCircleLabelList"/>
    <dgm:cxn modelId="{69C85CF1-87C2-4196-9EAB-2D8370B26319}" type="presOf" srcId="{36F250F5-FC30-47F3-AFBC-0EFEAA67E437}" destId="{F0686F05-DD4D-4BF9-A8F4-2CFB6CA6AC08}" srcOrd="0" destOrd="0" presId="urn:microsoft.com/office/officeart/2018/5/layout/IconCircleLabelList"/>
    <dgm:cxn modelId="{59C998FE-7CA9-4726-B383-E2AEE3438B7A}" srcId="{51C637EA-01D5-4FE7-A71F-5EA148209C34}" destId="{F89D08CB-86DC-432A-ACE9-51B88338155D}" srcOrd="1" destOrd="0" parTransId="{07105977-9FAD-460C-AEC7-7B3C3862B38E}" sibTransId="{A05EA9BF-9B79-4A0F-B6DE-8C22EDE2323B}"/>
    <dgm:cxn modelId="{2C20F9D8-AED4-4547-84D4-9BA5AFD1221A}" type="presParOf" srcId="{27E9B127-80CF-4FA0-BEB1-A6F36B4C4F9E}" destId="{17D3C1C9-E785-4240-941D-A8034EDD3ABA}" srcOrd="0" destOrd="0" presId="urn:microsoft.com/office/officeart/2018/5/layout/IconCircleLabelList"/>
    <dgm:cxn modelId="{EA4B7A16-4C4D-46D0-810B-77D2F5322881}" type="presParOf" srcId="{17D3C1C9-E785-4240-941D-A8034EDD3ABA}" destId="{65F65145-51FA-4FCE-9E21-A2C00C0B4CD1}" srcOrd="0" destOrd="0" presId="urn:microsoft.com/office/officeart/2018/5/layout/IconCircleLabelList"/>
    <dgm:cxn modelId="{BDEE2B05-3F0C-4213-8EAB-0313283A6D6B}" type="presParOf" srcId="{17D3C1C9-E785-4240-941D-A8034EDD3ABA}" destId="{BC9820C8-B2EF-441B-9582-526E38EEBEB6}" srcOrd="1" destOrd="0" presId="urn:microsoft.com/office/officeart/2018/5/layout/IconCircleLabelList"/>
    <dgm:cxn modelId="{32D4253A-8826-4AF8-B769-248F87942704}" type="presParOf" srcId="{17D3C1C9-E785-4240-941D-A8034EDD3ABA}" destId="{CA9EB4E0-9507-4F30-A3E3-D8EE6DF8E612}" srcOrd="2" destOrd="0" presId="urn:microsoft.com/office/officeart/2018/5/layout/IconCircleLabelList"/>
    <dgm:cxn modelId="{ED2004E6-E529-4BB6-901F-89AE6720B31C}" type="presParOf" srcId="{17D3C1C9-E785-4240-941D-A8034EDD3ABA}" destId="{02A99C7E-DDD9-4E6E-8AAE-6345CB07AFB6}" srcOrd="3" destOrd="0" presId="urn:microsoft.com/office/officeart/2018/5/layout/IconCircleLabelList"/>
    <dgm:cxn modelId="{1569CABB-EC11-4173-8EA3-F462E6A95997}" type="presParOf" srcId="{27E9B127-80CF-4FA0-BEB1-A6F36B4C4F9E}" destId="{FFFB8010-7664-4671-BEAE-7117B21D26E0}" srcOrd="1" destOrd="0" presId="urn:microsoft.com/office/officeart/2018/5/layout/IconCircleLabelList"/>
    <dgm:cxn modelId="{879F4B9D-354B-44B7-88D0-446FEC4AC8F5}" type="presParOf" srcId="{27E9B127-80CF-4FA0-BEB1-A6F36B4C4F9E}" destId="{C1C35688-AE26-4F9E-A739-2E940F869041}" srcOrd="2" destOrd="0" presId="urn:microsoft.com/office/officeart/2018/5/layout/IconCircleLabelList"/>
    <dgm:cxn modelId="{105F3341-35B9-47A9-9720-19DDEB56C2E6}" type="presParOf" srcId="{C1C35688-AE26-4F9E-A739-2E940F869041}" destId="{8ABB1FAC-DBBF-4DBD-874C-75DE448606F3}" srcOrd="0" destOrd="0" presId="urn:microsoft.com/office/officeart/2018/5/layout/IconCircleLabelList"/>
    <dgm:cxn modelId="{9F368486-CC23-4B5C-A847-E2A454FBB72D}" type="presParOf" srcId="{C1C35688-AE26-4F9E-A739-2E940F869041}" destId="{34895750-4AD8-4E15-AA1A-2343C92C11E5}" srcOrd="1" destOrd="0" presId="urn:microsoft.com/office/officeart/2018/5/layout/IconCircleLabelList"/>
    <dgm:cxn modelId="{83F18531-9AAE-4C27-A703-85CC174030BE}" type="presParOf" srcId="{C1C35688-AE26-4F9E-A739-2E940F869041}" destId="{B57AFC02-0005-4F5D-B2B4-744A5507799F}" srcOrd="2" destOrd="0" presId="urn:microsoft.com/office/officeart/2018/5/layout/IconCircleLabelList"/>
    <dgm:cxn modelId="{FC5DDEED-F2A5-46EA-8761-47DF0E5FE5BA}" type="presParOf" srcId="{C1C35688-AE26-4F9E-A739-2E940F869041}" destId="{30E0CE50-740C-4AFC-8A8E-AC65A82BCE52}" srcOrd="3" destOrd="0" presId="urn:microsoft.com/office/officeart/2018/5/layout/IconCircleLabelList"/>
    <dgm:cxn modelId="{87D5CBC1-E3D4-479C-92CB-06CED42A7DC4}" type="presParOf" srcId="{27E9B127-80CF-4FA0-BEB1-A6F36B4C4F9E}" destId="{FDB11B3E-86CE-4419-9F95-DD25E44FD448}" srcOrd="3" destOrd="0" presId="urn:microsoft.com/office/officeart/2018/5/layout/IconCircleLabelList"/>
    <dgm:cxn modelId="{AFA9551C-3523-428C-9BE9-B08268BEE58C}" type="presParOf" srcId="{27E9B127-80CF-4FA0-BEB1-A6F36B4C4F9E}" destId="{32A23AF2-2AA0-46AB-9DBE-080FF62443F5}" srcOrd="4" destOrd="0" presId="urn:microsoft.com/office/officeart/2018/5/layout/IconCircleLabelList"/>
    <dgm:cxn modelId="{36CB0727-B71E-4196-A795-42420F7B3870}" type="presParOf" srcId="{32A23AF2-2AA0-46AB-9DBE-080FF62443F5}" destId="{4E0EAFBC-FF9E-4640-9F3C-09508560B3DB}" srcOrd="0" destOrd="0" presId="urn:microsoft.com/office/officeart/2018/5/layout/IconCircleLabelList"/>
    <dgm:cxn modelId="{3ED4D238-90E8-4CE1-8280-600C81C1B75B}" type="presParOf" srcId="{32A23AF2-2AA0-46AB-9DBE-080FF62443F5}" destId="{4F464EF1-1022-4013-BE37-1B836415ECD0}" srcOrd="1" destOrd="0" presId="urn:microsoft.com/office/officeart/2018/5/layout/IconCircleLabelList"/>
    <dgm:cxn modelId="{2B89053F-138A-4B62-A0B2-35E645470EBF}" type="presParOf" srcId="{32A23AF2-2AA0-46AB-9DBE-080FF62443F5}" destId="{ED26983D-F1D6-43AE-835A-6AE919609EBC}" srcOrd="2" destOrd="0" presId="urn:microsoft.com/office/officeart/2018/5/layout/IconCircleLabelList"/>
    <dgm:cxn modelId="{59E6FC17-9038-4599-AAA5-E9457AE5ECE2}" type="presParOf" srcId="{32A23AF2-2AA0-46AB-9DBE-080FF62443F5}" destId="{F0686F05-DD4D-4BF9-A8F4-2CFB6CA6AC08}" srcOrd="3" destOrd="0" presId="urn:microsoft.com/office/officeart/2018/5/layout/IconCircleLabelList"/>
    <dgm:cxn modelId="{3FF75688-3CF5-477B-B8A4-7D57F98B40BA}" type="presParOf" srcId="{27E9B127-80CF-4FA0-BEB1-A6F36B4C4F9E}" destId="{2D1CBA9A-D36C-45E2-AEC4-5F34EA2CF173}" srcOrd="5" destOrd="0" presId="urn:microsoft.com/office/officeart/2018/5/layout/IconCircleLabelList"/>
    <dgm:cxn modelId="{3BB7A34C-CC0C-489D-9ADF-75B02B106949}" type="presParOf" srcId="{27E9B127-80CF-4FA0-BEB1-A6F36B4C4F9E}" destId="{142B11C2-D1F2-46A4-A35F-532B70BF2A2B}" srcOrd="6" destOrd="0" presId="urn:microsoft.com/office/officeart/2018/5/layout/IconCircleLabelList"/>
    <dgm:cxn modelId="{1C1A6173-C772-48FD-802B-366EFDC2C198}" type="presParOf" srcId="{142B11C2-D1F2-46A4-A35F-532B70BF2A2B}" destId="{340ED0B1-DBB7-4C3A-AB20-168677B7A7CB}" srcOrd="0" destOrd="0" presId="urn:microsoft.com/office/officeart/2018/5/layout/IconCircleLabelList"/>
    <dgm:cxn modelId="{4AC79B99-908E-4F7E-A97D-4D96511FA68A}" type="presParOf" srcId="{142B11C2-D1F2-46A4-A35F-532B70BF2A2B}" destId="{F86C04DF-A0E3-43BD-A3B5-ABF8F2DD4473}" srcOrd="1" destOrd="0" presId="urn:microsoft.com/office/officeart/2018/5/layout/IconCircleLabelList"/>
    <dgm:cxn modelId="{7FFCECED-426D-436A-968A-D57F7A0A686D}" type="presParOf" srcId="{142B11C2-D1F2-46A4-A35F-532B70BF2A2B}" destId="{0828155B-9E41-4F17-9810-6ACB1ECBBA40}" srcOrd="2" destOrd="0" presId="urn:microsoft.com/office/officeart/2018/5/layout/IconCircleLabelList"/>
    <dgm:cxn modelId="{A9FEA838-960E-48C8-940A-B8BF783739F4}" type="presParOf" srcId="{142B11C2-D1F2-46A4-A35F-532B70BF2A2B}" destId="{1C66C04A-138C-4DC4-9209-6647D7AD4C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67EDD-A406-4309-B053-CA92C8D192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3C766B-1D9C-428C-8DBB-E01D5732FCD0}">
      <dgm:prSet custT="1"/>
      <dgm:spPr/>
      <dgm:t>
        <a:bodyPr/>
        <a:lstStyle/>
        <a:p>
          <a:pPr>
            <a:defRPr cap="all"/>
          </a:pPr>
          <a:r>
            <a:rPr lang="en-US" sz="1700" dirty="0"/>
            <a:t>• </a:t>
          </a:r>
          <a:r>
            <a:rPr lang="en-US" sz="2000" b="1" dirty="0"/>
            <a:t>Brief introduction about courses</a:t>
          </a:r>
        </a:p>
      </dgm:t>
    </dgm:pt>
    <dgm:pt modelId="{B78C90CD-7CAD-4470-8F35-30309DDE14EE}" type="parTrans" cxnId="{E3F175A6-B5D7-422E-946F-AAA1EE60C8ED}">
      <dgm:prSet/>
      <dgm:spPr/>
      <dgm:t>
        <a:bodyPr/>
        <a:lstStyle/>
        <a:p>
          <a:endParaRPr lang="en-US"/>
        </a:p>
      </dgm:t>
    </dgm:pt>
    <dgm:pt modelId="{F8561188-9AE5-4032-9BC3-1B019B2387F2}" type="sibTrans" cxnId="{E3F175A6-B5D7-422E-946F-AAA1EE60C8ED}">
      <dgm:prSet/>
      <dgm:spPr/>
      <dgm:t>
        <a:bodyPr/>
        <a:lstStyle/>
        <a:p>
          <a:endParaRPr lang="en-US"/>
        </a:p>
      </dgm:t>
    </dgm:pt>
    <dgm:pt modelId="{3F776F8B-262A-4216-A765-9D95E937BDFD}">
      <dgm:prSet/>
      <dgm:spPr/>
      <dgm:t>
        <a:bodyPr/>
        <a:lstStyle/>
        <a:p>
          <a:pPr>
            <a:defRPr cap="all"/>
          </a:pPr>
          <a:r>
            <a:rPr lang="en-US" dirty="0"/>
            <a:t>• </a:t>
          </a:r>
          <a:r>
            <a:rPr lang="en-US" b="1" dirty="0"/>
            <a:t>Security and privacy  </a:t>
          </a:r>
        </a:p>
      </dgm:t>
    </dgm:pt>
    <dgm:pt modelId="{244A865E-A625-4D4F-B84D-1F1186E41501}" type="parTrans" cxnId="{33BDB04C-42CA-48B0-9228-020DE2AE88FA}">
      <dgm:prSet/>
      <dgm:spPr/>
      <dgm:t>
        <a:bodyPr/>
        <a:lstStyle/>
        <a:p>
          <a:endParaRPr lang="en-US"/>
        </a:p>
      </dgm:t>
    </dgm:pt>
    <dgm:pt modelId="{7B5B93B9-19A7-475B-ACDE-2514E4880487}" type="sibTrans" cxnId="{33BDB04C-42CA-48B0-9228-020DE2AE88FA}">
      <dgm:prSet/>
      <dgm:spPr/>
      <dgm:t>
        <a:bodyPr/>
        <a:lstStyle/>
        <a:p>
          <a:endParaRPr lang="en-US"/>
        </a:p>
      </dgm:t>
    </dgm:pt>
    <dgm:pt modelId="{2693C0A8-1A49-4995-9BC2-155698B94FA2}">
      <dgm:prSet/>
      <dgm:spPr/>
      <dgm:t>
        <a:bodyPr/>
        <a:lstStyle/>
        <a:p>
          <a:pPr>
            <a:defRPr cap="all"/>
          </a:pPr>
          <a:r>
            <a:rPr lang="en-US" dirty="0"/>
            <a:t>• </a:t>
          </a:r>
          <a:r>
            <a:rPr lang="en-US" b="1" dirty="0"/>
            <a:t>User friendly interface </a:t>
          </a:r>
        </a:p>
      </dgm:t>
    </dgm:pt>
    <dgm:pt modelId="{E8622BC8-9DD2-434D-A500-76E579B6DAC0}" type="parTrans" cxnId="{4DEA994A-CC32-4DD2-A53A-46E1BEE534ED}">
      <dgm:prSet/>
      <dgm:spPr/>
      <dgm:t>
        <a:bodyPr/>
        <a:lstStyle/>
        <a:p>
          <a:endParaRPr lang="en-US"/>
        </a:p>
      </dgm:t>
    </dgm:pt>
    <dgm:pt modelId="{2EC05D47-F335-4E87-BB88-0BFB31D11704}" type="sibTrans" cxnId="{4DEA994A-CC32-4DD2-A53A-46E1BEE534ED}">
      <dgm:prSet/>
      <dgm:spPr/>
      <dgm:t>
        <a:bodyPr/>
        <a:lstStyle/>
        <a:p>
          <a:endParaRPr lang="en-US"/>
        </a:p>
      </dgm:t>
    </dgm:pt>
    <dgm:pt modelId="{9A32F4F4-C4BF-49D8-AB45-98ED05DFDD4D}">
      <dgm:prSet/>
      <dgm:spPr/>
      <dgm:t>
        <a:bodyPr/>
        <a:lstStyle/>
        <a:p>
          <a:pPr>
            <a:defRPr cap="all"/>
          </a:pPr>
          <a:r>
            <a:rPr lang="en-US" dirty="0"/>
            <a:t>• </a:t>
          </a:r>
          <a:r>
            <a:rPr lang="en-US" b="1" dirty="0"/>
            <a:t>Flexible technology</a:t>
          </a:r>
        </a:p>
      </dgm:t>
    </dgm:pt>
    <dgm:pt modelId="{2F9E01CC-C749-42AB-8821-245D2E60E25D}" type="parTrans" cxnId="{2954AA16-16F3-4F69-AAA6-9DD7000B8374}">
      <dgm:prSet/>
      <dgm:spPr/>
      <dgm:t>
        <a:bodyPr/>
        <a:lstStyle/>
        <a:p>
          <a:endParaRPr lang="en-US"/>
        </a:p>
      </dgm:t>
    </dgm:pt>
    <dgm:pt modelId="{97504130-BFDF-441D-B5FA-5C9BC0D0E325}" type="sibTrans" cxnId="{2954AA16-16F3-4F69-AAA6-9DD7000B8374}">
      <dgm:prSet/>
      <dgm:spPr/>
      <dgm:t>
        <a:bodyPr/>
        <a:lstStyle/>
        <a:p>
          <a:endParaRPr lang="en-US"/>
        </a:p>
      </dgm:t>
    </dgm:pt>
    <dgm:pt modelId="{EB2D85D8-2FCD-4E98-8A8F-CD0DC0763DE5}" type="pres">
      <dgm:prSet presAssocID="{01D67EDD-A406-4309-B053-CA92C8D1923E}" presName="root" presStyleCnt="0">
        <dgm:presLayoutVars>
          <dgm:dir/>
          <dgm:resizeHandles val="exact"/>
        </dgm:presLayoutVars>
      </dgm:prSet>
      <dgm:spPr/>
    </dgm:pt>
    <dgm:pt modelId="{AB208D09-29CB-43D8-878C-F7D86B3D9BB8}" type="pres">
      <dgm:prSet presAssocID="{973C766B-1D9C-428C-8DBB-E01D5732FCD0}" presName="compNode" presStyleCnt="0"/>
      <dgm:spPr/>
    </dgm:pt>
    <dgm:pt modelId="{2883ACAE-71B9-4C7B-8592-DAFAA7ECCD19}" type="pres">
      <dgm:prSet presAssocID="{973C766B-1D9C-428C-8DBB-E01D5732FCD0}" presName="iconBgRect" presStyleLbl="bgShp" presStyleIdx="0" presStyleCnt="4"/>
      <dgm:spPr/>
    </dgm:pt>
    <dgm:pt modelId="{A7C749BF-C8E1-485D-92C8-51B2F924F225}" type="pres">
      <dgm:prSet presAssocID="{973C766B-1D9C-428C-8DBB-E01D5732FC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D0CE5A8-7E75-48EE-AFE5-C1497AB05CCA}" type="pres">
      <dgm:prSet presAssocID="{973C766B-1D9C-428C-8DBB-E01D5732FCD0}" presName="spaceRect" presStyleCnt="0"/>
      <dgm:spPr/>
    </dgm:pt>
    <dgm:pt modelId="{962AEACF-980C-400D-90A9-5672B0E1E412}" type="pres">
      <dgm:prSet presAssocID="{973C766B-1D9C-428C-8DBB-E01D5732FCD0}" presName="textRect" presStyleLbl="revTx" presStyleIdx="0" presStyleCnt="4">
        <dgm:presLayoutVars>
          <dgm:chMax val="1"/>
          <dgm:chPref val="1"/>
        </dgm:presLayoutVars>
      </dgm:prSet>
      <dgm:spPr/>
    </dgm:pt>
    <dgm:pt modelId="{9263D397-D46D-4C70-B586-6C7ACCE008E1}" type="pres">
      <dgm:prSet presAssocID="{F8561188-9AE5-4032-9BC3-1B019B2387F2}" presName="sibTrans" presStyleCnt="0"/>
      <dgm:spPr/>
    </dgm:pt>
    <dgm:pt modelId="{E2E45DB6-A77F-422D-B46B-B206C52679E2}" type="pres">
      <dgm:prSet presAssocID="{3F776F8B-262A-4216-A765-9D95E937BDFD}" presName="compNode" presStyleCnt="0"/>
      <dgm:spPr/>
    </dgm:pt>
    <dgm:pt modelId="{9DE3C613-775A-4654-8237-D76305C9497A}" type="pres">
      <dgm:prSet presAssocID="{3F776F8B-262A-4216-A765-9D95E937BDFD}" presName="iconBgRect" presStyleLbl="bgShp" presStyleIdx="1" presStyleCnt="4"/>
      <dgm:spPr/>
    </dgm:pt>
    <dgm:pt modelId="{090D594B-B7CC-4010-BB64-89C1EFECBC5A}" type="pres">
      <dgm:prSet presAssocID="{3F776F8B-262A-4216-A765-9D95E937B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6A5FF16-4E0A-4993-9B7A-949118FA41A4}" type="pres">
      <dgm:prSet presAssocID="{3F776F8B-262A-4216-A765-9D95E937BDFD}" presName="spaceRect" presStyleCnt="0"/>
      <dgm:spPr/>
    </dgm:pt>
    <dgm:pt modelId="{0A8E675D-6918-4521-984B-92310BB88ED3}" type="pres">
      <dgm:prSet presAssocID="{3F776F8B-262A-4216-A765-9D95E937BDFD}" presName="textRect" presStyleLbl="revTx" presStyleIdx="1" presStyleCnt="4">
        <dgm:presLayoutVars>
          <dgm:chMax val="1"/>
          <dgm:chPref val="1"/>
        </dgm:presLayoutVars>
      </dgm:prSet>
      <dgm:spPr/>
    </dgm:pt>
    <dgm:pt modelId="{A17BF26F-E3DB-4B58-81F3-506E038E888F}" type="pres">
      <dgm:prSet presAssocID="{7B5B93B9-19A7-475B-ACDE-2514E4880487}" presName="sibTrans" presStyleCnt="0"/>
      <dgm:spPr/>
    </dgm:pt>
    <dgm:pt modelId="{58884430-B40D-413C-8D23-9FAAE57D1A1D}" type="pres">
      <dgm:prSet presAssocID="{2693C0A8-1A49-4995-9BC2-155698B94FA2}" presName="compNode" presStyleCnt="0"/>
      <dgm:spPr/>
    </dgm:pt>
    <dgm:pt modelId="{1A657A49-6244-4694-8B60-CA9119C68AC3}" type="pres">
      <dgm:prSet presAssocID="{2693C0A8-1A49-4995-9BC2-155698B94FA2}" presName="iconBgRect" presStyleLbl="bgShp" presStyleIdx="2" presStyleCnt="4"/>
      <dgm:spPr/>
    </dgm:pt>
    <dgm:pt modelId="{ABBD431E-8801-493F-9EB4-7D99DB566F71}" type="pres">
      <dgm:prSet presAssocID="{2693C0A8-1A49-4995-9BC2-155698B94F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BBBCEB-EF7D-47CB-983B-CB4727B9F3B4}" type="pres">
      <dgm:prSet presAssocID="{2693C0A8-1A49-4995-9BC2-155698B94FA2}" presName="spaceRect" presStyleCnt="0"/>
      <dgm:spPr/>
    </dgm:pt>
    <dgm:pt modelId="{4AE9E187-E94F-4CBA-967D-4FD4795D0D3D}" type="pres">
      <dgm:prSet presAssocID="{2693C0A8-1A49-4995-9BC2-155698B94FA2}" presName="textRect" presStyleLbl="revTx" presStyleIdx="2" presStyleCnt="4">
        <dgm:presLayoutVars>
          <dgm:chMax val="1"/>
          <dgm:chPref val="1"/>
        </dgm:presLayoutVars>
      </dgm:prSet>
      <dgm:spPr/>
    </dgm:pt>
    <dgm:pt modelId="{7DAFB276-4BCC-4387-9DB9-DC71631CE9B3}" type="pres">
      <dgm:prSet presAssocID="{2EC05D47-F335-4E87-BB88-0BFB31D11704}" presName="sibTrans" presStyleCnt="0"/>
      <dgm:spPr/>
    </dgm:pt>
    <dgm:pt modelId="{DF38B02D-3503-460B-9829-DEACAF910FA1}" type="pres">
      <dgm:prSet presAssocID="{9A32F4F4-C4BF-49D8-AB45-98ED05DFDD4D}" presName="compNode" presStyleCnt="0"/>
      <dgm:spPr/>
    </dgm:pt>
    <dgm:pt modelId="{35173E44-EC82-4AB4-B756-F4012DD82CB2}" type="pres">
      <dgm:prSet presAssocID="{9A32F4F4-C4BF-49D8-AB45-98ED05DFDD4D}" presName="iconBgRect" presStyleLbl="bgShp" presStyleIdx="3" presStyleCnt="4"/>
      <dgm:spPr/>
    </dgm:pt>
    <dgm:pt modelId="{D8E250A6-4A98-49D8-923D-8971F8386EBA}" type="pres">
      <dgm:prSet presAssocID="{9A32F4F4-C4BF-49D8-AB45-98ED05DFDD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C34928CB-4125-4506-9146-01FFA0083653}" type="pres">
      <dgm:prSet presAssocID="{9A32F4F4-C4BF-49D8-AB45-98ED05DFDD4D}" presName="spaceRect" presStyleCnt="0"/>
      <dgm:spPr/>
    </dgm:pt>
    <dgm:pt modelId="{5BD4997F-BDB0-45F0-9EE8-C5EDA1CF61E0}" type="pres">
      <dgm:prSet presAssocID="{9A32F4F4-C4BF-49D8-AB45-98ED05DFDD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54AA16-16F3-4F69-AAA6-9DD7000B8374}" srcId="{01D67EDD-A406-4309-B053-CA92C8D1923E}" destId="{9A32F4F4-C4BF-49D8-AB45-98ED05DFDD4D}" srcOrd="3" destOrd="0" parTransId="{2F9E01CC-C749-42AB-8821-245D2E60E25D}" sibTransId="{97504130-BFDF-441D-B5FA-5C9BC0D0E325}"/>
    <dgm:cxn modelId="{3E835B1A-E51C-4C65-A23F-AEC9FE87CFDC}" type="presOf" srcId="{2693C0A8-1A49-4995-9BC2-155698B94FA2}" destId="{4AE9E187-E94F-4CBA-967D-4FD4795D0D3D}" srcOrd="0" destOrd="0" presId="urn:microsoft.com/office/officeart/2018/5/layout/IconCircleLabelList"/>
    <dgm:cxn modelId="{4DEA994A-CC32-4DD2-A53A-46E1BEE534ED}" srcId="{01D67EDD-A406-4309-B053-CA92C8D1923E}" destId="{2693C0A8-1A49-4995-9BC2-155698B94FA2}" srcOrd="2" destOrd="0" parTransId="{E8622BC8-9DD2-434D-A500-76E579B6DAC0}" sibTransId="{2EC05D47-F335-4E87-BB88-0BFB31D11704}"/>
    <dgm:cxn modelId="{33BDB04C-42CA-48B0-9228-020DE2AE88FA}" srcId="{01D67EDD-A406-4309-B053-CA92C8D1923E}" destId="{3F776F8B-262A-4216-A765-9D95E937BDFD}" srcOrd="1" destOrd="0" parTransId="{244A865E-A625-4D4F-B84D-1F1186E41501}" sibTransId="{7B5B93B9-19A7-475B-ACDE-2514E4880487}"/>
    <dgm:cxn modelId="{763AA37F-8D71-4324-9962-152CF5EEC56B}" type="presOf" srcId="{973C766B-1D9C-428C-8DBB-E01D5732FCD0}" destId="{962AEACF-980C-400D-90A9-5672B0E1E412}" srcOrd="0" destOrd="0" presId="urn:microsoft.com/office/officeart/2018/5/layout/IconCircleLabelList"/>
    <dgm:cxn modelId="{70D9A186-06C5-42AD-98D1-5F2F6179C487}" type="presOf" srcId="{3F776F8B-262A-4216-A765-9D95E937BDFD}" destId="{0A8E675D-6918-4521-984B-92310BB88ED3}" srcOrd="0" destOrd="0" presId="urn:microsoft.com/office/officeart/2018/5/layout/IconCircleLabelList"/>
    <dgm:cxn modelId="{E3F175A6-B5D7-422E-946F-AAA1EE60C8ED}" srcId="{01D67EDD-A406-4309-B053-CA92C8D1923E}" destId="{973C766B-1D9C-428C-8DBB-E01D5732FCD0}" srcOrd="0" destOrd="0" parTransId="{B78C90CD-7CAD-4470-8F35-30309DDE14EE}" sibTransId="{F8561188-9AE5-4032-9BC3-1B019B2387F2}"/>
    <dgm:cxn modelId="{57955DB6-7C7F-44F3-99B3-16A133431445}" type="presOf" srcId="{01D67EDD-A406-4309-B053-CA92C8D1923E}" destId="{EB2D85D8-2FCD-4E98-8A8F-CD0DC0763DE5}" srcOrd="0" destOrd="0" presId="urn:microsoft.com/office/officeart/2018/5/layout/IconCircleLabelList"/>
    <dgm:cxn modelId="{503AC6FF-3638-4A8C-90A8-517AFF75BAEC}" type="presOf" srcId="{9A32F4F4-C4BF-49D8-AB45-98ED05DFDD4D}" destId="{5BD4997F-BDB0-45F0-9EE8-C5EDA1CF61E0}" srcOrd="0" destOrd="0" presId="urn:microsoft.com/office/officeart/2018/5/layout/IconCircleLabelList"/>
    <dgm:cxn modelId="{CDB4D6A2-3103-4271-8C28-DFCB30AD26D1}" type="presParOf" srcId="{EB2D85D8-2FCD-4E98-8A8F-CD0DC0763DE5}" destId="{AB208D09-29CB-43D8-878C-F7D86B3D9BB8}" srcOrd="0" destOrd="0" presId="urn:microsoft.com/office/officeart/2018/5/layout/IconCircleLabelList"/>
    <dgm:cxn modelId="{E6CBF774-8083-4944-98CD-03CB284F04F7}" type="presParOf" srcId="{AB208D09-29CB-43D8-878C-F7D86B3D9BB8}" destId="{2883ACAE-71B9-4C7B-8592-DAFAA7ECCD19}" srcOrd="0" destOrd="0" presId="urn:microsoft.com/office/officeart/2018/5/layout/IconCircleLabelList"/>
    <dgm:cxn modelId="{90CEC651-8AC5-463A-BD46-64CDF7DB318A}" type="presParOf" srcId="{AB208D09-29CB-43D8-878C-F7D86B3D9BB8}" destId="{A7C749BF-C8E1-485D-92C8-51B2F924F225}" srcOrd="1" destOrd="0" presId="urn:microsoft.com/office/officeart/2018/5/layout/IconCircleLabelList"/>
    <dgm:cxn modelId="{1551ADC8-B494-40DD-978B-C2C9D4E0889B}" type="presParOf" srcId="{AB208D09-29CB-43D8-878C-F7D86B3D9BB8}" destId="{FD0CE5A8-7E75-48EE-AFE5-C1497AB05CCA}" srcOrd="2" destOrd="0" presId="urn:microsoft.com/office/officeart/2018/5/layout/IconCircleLabelList"/>
    <dgm:cxn modelId="{5DDE46FA-127E-48BA-B43A-CA124D317B6A}" type="presParOf" srcId="{AB208D09-29CB-43D8-878C-F7D86B3D9BB8}" destId="{962AEACF-980C-400D-90A9-5672B0E1E412}" srcOrd="3" destOrd="0" presId="urn:microsoft.com/office/officeart/2018/5/layout/IconCircleLabelList"/>
    <dgm:cxn modelId="{673F8C54-8D15-4531-9BE9-36706F48C61C}" type="presParOf" srcId="{EB2D85D8-2FCD-4E98-8A8F-CD0DC0763DE5}" destId="{9263D397-D46D-4C70-B586-6C7ACCE008E1}" srcOrd="1" destOrd="0" presId="urn:microsoft.com/office/officeart/2018/5/layout/IconCircleLabelList"/>
    <dgm:cxn modelId="{A5C1E67A-EA8C-486C-A29B-C36ED52F50C8}" type="presParOf" srcId="{EB2D85D8-2FCD-4E98-8A8F-CD0DC0763DE5}" destId="{E2E45DB6-A77F-422D-B46B-B206C52679E2}" srcOrd="2" destOrd="0" presId="urn:microsoft.com/office/officeart/2018/5/layout/IconCircleLabelList"/>
    <dgm:cxn modelId="{79179CC3-958D-4CA4-917E-B5DCD31A7098}" type="presParOf" srcId="{E2E45DB6-A77F-422D-B46B-B206C52679E2}" destId="{9DE3C613-775A-4654-8237-D76305C9497A}" srcOrd="0" destOrd="0" presId="urn:microsoft.com/office/officeart/2018/5/layout/IconCircleLabelList"/>
    <dgm:cxn modelId="{F6263EC9-38D0-49D3-9C43-D2CD776EB6E3}" type="presParOf" srcId="{E2E45DB6-A77F-422D-B46B-B206C52679E2}" destId="{090D594B-B7CC-4010-BB64-89C1EFECBC5A}" srcOrd="1" destOrd="0" presId="urn:microsoft.com/office/officeart/2018/5/layout/IconCircleLabelList"/>
    <dgm:cxn modelId="{8AFBB4DF-19C7-4BB6-9DEF-196B506A7116}" type="presParOf" srcId="{E2E45DB6-A77F-422D-B46B-B206C52679E2}" destId="{06A5FF16-4E0A-4993-9B7A-949118FA41A4}" srcOrd="2" destOrd="0" presId="urn:microsoft.com/office/officeart/2018/5/layout/IconCircleLabelList"/>
    <dgm:cxn modelId="{373EFD9F-6F62-410B-B3E4-A523395CA9F8}" type="presParOf" srcId="{E2E45DB6-A77F-422D-B46B-B206C52679E2}" destId="{0A8E675D-6918-4521-984B-92310BB88ED3}" srcOrd="3" destOrd="0" presId="urn:microsoft.com/office/officeart/2018/5/layout/IconCircleLabelList"/>
    <dgm:cxn modelId="{7393EA1D-837D-42E3-8999-70701F5C8EDC}" type="presParOf" srcId="{EB2D85D8-2FCD-4E98-8A8F-CD0DC0763DE5}" destId="{A17BF26F-E3DB-4B58-81F3-506E038E888F}" srcOrd="3" destOrd="0" presId="urn:microsoft.com/office/officeart/2018/5/layout/IconCircleLabelList"/>
    <dgm:cxn modelId="{5589E3B9-5268-4844-94C4-ED93A1E98A72}" type="presParOf" srcId="{EB2D85D8-2FCD-4E98-8A8F-CD0DC0763DE5}" destId="{58884430-B40D-413C-8D23-9FAAE57D1A1D}" srcOrd="4" destOrd="0" presId="urn:microsoft.com/office/officeart/2018/5/layout/IconCircleLabelList"/>
    <dgm:cxn modelId="{F6AB9D95-C547-4A49-A051-79CF740533CA}" type="presParOf" srcId="{58884430-B40D-413C-8D23-9FAAE57D1A1D}" destId="{1A657A49-6244-4694-8B60-CA9119C68AC3}" srcOrd="0" destOrd="0" presId="urn:microsoft.com/office/officeart/2018/5/layout/IconCircleLabelList"/>
    <dgm:cxn modelId="{03CD1220-F92F-4208-AD8F-1C09F70B45C6}" type="presParOf" srcId="{58884430-B40D-413C-8D23-9FAAE57D1A1D}" destId="{ABBD431E-8801-493F-9EB4-7D99DB566F71}" srcOrd="1" destOrd="0" presId="urn:microsoft.com/office/officeart/2018/5/layout/IconCircleLabelList"/>
    <dgm:cxn modelId="{F125DA7A-6BE2-4B3B-B61F-CE11426039E5}" type="presParOf" srcId="{58884430-B40D-413C-8D23-9FAAE57D1A1D}" destId="{1ABBBCEB-EF7D-47CB-983B-CB4727B9F3B4}" srcOrd="2" destOrd="0" presId="urn:microsoft.com/office/officeart/2018/5/layout/IconCircleLabelList"/>
    <dgm:cxn modelId="{D0538F93-00A3-4E3C-8F14-57686677CF69}" type="presParOf" srcId="{58884430-B40D-413C-8D23-9FAAE57D1A1D}" destId="{4AE9E187-E94F-4CBA-967D-4FD4795D0D3D}" srcOrd="3" destOrd="0" presId="urn:microsoft.com/office/officeart/2018/5/layout/IconCircleLabelList"/>
    <dgm:cxn modelId="{2233C28D-853B-4475-96A7-2D6AB53F40D9}" type="presParOf" srcId="{EB2D85D8-2FCD-4E98-8A8F-CD0DC0763DE5}" destId="{7DAFB276-4BCC-4387-9DB9-DC71631CE9B3}" srcOrd="5" destOrd="0" presId="urn:microsoft.com/office/officeart/2018/5/layout/IconCircleLabelList"/>
    <dgm:cxn modelId="{86F39CA5-6805-4392-B805-CF023217FA4B}" type="presParOf" srcId="{EB2D85D8-2FCD-4E98-8A8F-CD0DC0763DE5}" destId="{DF38B02D-3503-460B-9829-DEACAF910FA1}" srcOrd="6" destOrd="0" presId="urn:microsoft.com/office/officeart/2018/5/layout/IconCircleLabelList"/>
    <dgm:cxn modelId="{75996452-F023-479A-B4DF-D658F33B1B4E}" type="presParOf" srcId="{DF38B02D-3503-460B-9829-DEACAF910FA1}" destId="{35173E44-EC82-4AB4-B756-F4012DD82CB2}" srcOrd="0" destOrd="0" presId="urn:microsoft.com/office/officeart/2018/5/layout/IconCircleLabelList"/>
    <dgm:cxn modelId="{A597BF6F-20D3-4E0B-9776-8C111B23AC3B}" type="presParOf" srcId="{DF38B02D-3503-460B-9829-DEACAF910FA1}" destId="{D8E250A6-4A98-49D8-923D-8971F8386EBA}" srcOrd="1" destOrd="0" presId="urn:microsoft.com/office/officeart/2018/5/layout/IconCircleLabelList"/>
    <dgm:cxn modelId="{03D43BD9-8BDE-436B-9E91-FFBAB6CD3378}" type="presParOf" srcId="{DF38B02D-3503-460B-9829-DEACAF910FA1}" destId="{C34928CB-4125-4506-9146-01FFA0083653}" srcOrd="2" destOrd="0" presId="urn:microsoft.com/office/officeart/2018/5/layout/IconCircleLabelList"/>
    <dgm:cxn modelId="{837FA977-3DAA-4D60-8541-0D08F93BAE85}" type="presParOf" srcId="{DF38B02D-3503-460B-9829-DEACAF910FA1}" destId="{5BD4997F-BDB0-45F0-9EE8-C5EDA1CF61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145-51FA-4FCE-9E21-A2C00C0B4CD1}">
      <dsp:nvSpPr>
        <dsp:cNvPr id="0" name=""/>
        <dsp:cNvSpPr/>
      </dsp:nvSpPr>
      <dsp:spPr>
        <a:xfrm>
          <a:off x="772201" y="3419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820C8-B2EF-441B-9582-526E38EEBEB6}">
      <dsp:nvSpPr>
        <dsp:cNvPr id="0" name=""/>
        <dsp:cNvSpPr/>
      </dsp:nvSpPr>
      <dsp:spPr>
        <a:xfrm>
          <a:off x="1006201" y="5759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99C7E-DDD9-4E6E-8AAE-6345CB07AFB6}">
      <dsp:nvSpPr>
        <dsp:cNvPr id="0" name=""/>
        <dsp:cNvSpPr/>
      </dsp:nvSpPr>
      <dsp:spPr>
        <a:xfrm>
          <a:off x="421201" y="1781970"/>
          <a:ext cx="180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• </a:t>
          </a:r>
          <a:r>
            <a:rPr lang="en-US" sz="1800" b="1" kern="1200" dirty="0"/>
            <a:t>Select and give the list of degree courses which student can apply</a:t>
          </a:r>
          <a:r>
            <a:rPr lang="en-US" sz="1200" kern="1200" dirty="0"/>
            <a:t>. </a:t>
          </a:r>
        </a:p>
      </dsp:txBody>
      <dsp:txXfrm>
        <a:off x="421201" y="1781970"/>
        <a:ext cx="1800000" cy="1530000"/>
      </dsp:txXfrm>
    </dsp:sp>
    <dsp:sp modelId="{8ABB1FAC-DBBF-4DBD-874C-75DE448606F3}">
      <dsp:nvSpPr>
        <dsp:cNvPr id="0" name=""/>
        <dsp:cNvSpPr/>
      </dsp:nvSpPr>
      <dsp:spPr>
        <a:xfrm>
          <a:off x="2887202" y="3419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95750-4AD8-4E15-AA1A-2343C92C11E5}">
      <dsp:nvSpPr>
        <dsp:cNvPr id="0" name=""/>
        <dsp:cNvSpPr/>
      </dsp:nvSpPr>
      <dsp:spPr>
        <a:xfrm>
          <a:off x="3121202" y="5759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0CE50-740C-4AFC-8A8E-AC65A82BCE52}">
      <dsp:nvSpPr>
        <dsp:cNvPr id="0" name=""/>
        <dsp:cNvSpPr/>
      </dsp:nvSpPr>
      <dsp:spPr>
        <a:xfrm>
          <a:off x="2536202" y="1781970"/>
          <a:ext cx="180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• Output degree(s) most probable to be selected into. </a:t>
          </a:r>
        </a:p>
      </dsp:txBody>
      <dsp:txXfrm>
        <a:off x="2536202" y="1781970"/>
        <a:ext cx="1800000" cy="1530000"/>
      </dsp:txXfrm>
    </dsp:sp>
    <dsp:sp modelId="{4E0EAFBC-FF9E-4640-9F3C-09508560B3DB}">
      <dsp:nvSpPr>
        <dsp:cNvPr id="0" name=""/>
        <dsp:cNvSpPr/>
      </dsp:nvSpPr>
      <dsp:spPr>
        <a:xfrm>
          <a:off x="5002201" y="3419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64EF1-1022-4013-BE37-1B836415ECD0}">
      <dsp:nvSpPr>
        <dsp:cNvPr id="0" name=""/>
        <dsp:cNvSpPr/>
      </dsp:nvSpPr>
      <dsp:spPr>
        <a:xfrm>
          <a:off x="5236201" y="5759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86F05-DD4D-4BF9-A8F4-2CFB6CA6AC08}">
      <dsp:nvSpPr>
        <dsp:cNvPr id="0" name=""/>
        <dsp:cNvSpPr/>
      </dsp:nvSpPr>
      <dsp:spPr>
        <a:xfrm>
          <a:off x="4651201" y="1781970"/>
          <a:ext cx="180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• </a:t>
          </a:r>
          <a:r>
            <a:rPr lang="en-US" sz="1800" b="1" kern="1200" dirty="0"/>
            <a:t>Provide Universities that provide that degree. </a:t>
          </a:r>
        </a:p>
      </dsp:txBody>
      <dsp:txXfrm>
        <a:off x="4651201" y="1781970"/>
        <a:ext cx="1800000" cy="1530000"/>
      </dsp:txXfrm>
    </dsp:sp>
    <dsp:sp modelId="{340ED0B1-DBB7-4C3A-AB20-168677B7A7CB}">
      <dsp:nvSpPr>
        <dsp:cNvPr id="0" name=""/>
        <dsp:cNvSpPr/>
      </dsp:nvSpPr>
      <dsp:spPr>
        <a:xfrm>
          <a:off x="7117202" y="3419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C04DF-A0E3-43BD-A3B5-ABF8F2DD4473}">
      <dsp:nvSpPr>
        <dsp:cNvPr id="0" name=""/>
        <dsp:cNvSpPr/>
      </dsp:nvSpPr>
      <dsp:spPr>
        <a:xfrm>
          <a:off x="7351202" y="5759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C04A-138C-4DC4-9209-6647D7AD4C0C}">
      <dsp:nvSpPr>
        <dsp:cNvPr id="0" name=""/>
        <dsp:cNvSpPr/>
      </dsp:nvSpPr>
      <dsp:spPr>
        <a:xfrm>
          <a:off x="6766202" y="1781970"/>
          <a:ext cx="180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• </a:t>
          </a:r>
          <a:r>
            <a:rPr lang="en-US" sz="1800" b="1" kern="1200" dirty="0"/>
            <a:t>Display degree contents and job fields.</a:t>
          </a:r>
        </a:p>
      </dsp:txBody>
      <dsp:txXfrm>
        <a:off x="6766202" y="1781970"/>
        <a:ext cx="1800000" cy="15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3ACAE-71B9-4C7B-8592-DAFAA7ECCD19}">
      <dsp:nvSpPr>
        <dsp:cNvPr id="0" name=""/>
        <dsp:cNvSpPr/>
      </dsp:nvSpPr>
      <dsp:spPr>
        <a:xfrm>
          <a:off x="772201" y="5444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749BF-C8E1-485D-92C8-51B2F924F225}">
      <dsp:nvSpPr>
        <dsp:cNvPr id="0" name=""/>
        <dsp:cNvSpPr/>
      </dsp:nvSpPr>
      <dsp:spPr>
        <a:xfrm>
          <a:off x="1006201" y="7784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AEACF-980C-400D-90A9-5672B0E1E412}">
      <dsp:nvSpPr>
        <dsp:cNvPr id="0" name=""/>
        <dsp:cNvSpPr/>
      </dsp:nvSpPr>
      <dsp:spPr>
        <a:xfrm>
          <a:off x="421201" y="1984470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• </a:t>
          </a:r>
          <a:r>
            <a:rPr lang="en-US" sz="2000" b="1" kern="1200" dirty="0"/>
            <a:t>Brief introduction about courses</a:t>
          </a:r>
        </a:p>
      </dsp:txBody>
      <dsp:txXfrm>
        <a:off x="421201" y="1984470"/>
        <a:ext cx="1800000" cy="1125000"/>
      </dsp:txXfrm>
    </dsp:sp>
    <dsp:sp modelId="{9DE3C613-775A-4654-8237-D76305C9497A}">
      <dsp:nvSpPr>
        <dsp:cNvPr id="0" name=""/>
        <dsp:cNvSpPr/>
      </dsp:nvSpPr>
      <dsp:spPr>
        <a:xfrm>
          <a:off x="2887202" y="5444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D594B-B7CC-4010-BB64-89C1EFECBC5A}">
      <dsp:nvSpPr>
        <dsp:cNvPr id="0" name=""/>
        <dsp:cNvSpPr/>
      </dsp:nvSpPr>
      <dsp:spPr>
        <a:xfrm>
          <a:off x="3121202" y="7784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E675D-6918-4521-984B-92310BB88ED3}">
      <dsp:nvSpPr>
        <dsp:cNvPr id="0" name=""/>
        <dsp:cNvSpPr/>
      </dsp:nvSpPr>
      <dsp:spPr>
        <a:xfrm>
          <a:off x="2536202" y="1984470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• </a:t>
          </a:r>
          <a:r>
            <a:rPr lang="en-US" sz="2100" b="1" kern="1200" dirty="0"/>
            <a:t>Security and privacy  </a:t>
          </a:r>
        </a:p>
      </dsp:txBody>
      <dsp:txXfrm>
        <a:off x="2536202" y="1984470"/>
        <a:ext cx="1800000" cy="1125000"/>
      </dsp:txXfrm>
    </dsp:sp>
    <dsp:sp modelId="{1A657A49-6244-4694-8B60-CA9119C68AC3}">
      <dsp:nvSpPr>
        <dsp:cNvPr id="0" name=""/>
        <dsp:cNvSpPr/>
      </dsp:nvSpPr>
      <dsp:spPr>
        <a:xfrm>
          <a:off x="5002201" y="5444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D431E-8801-493F-9EB4-7D99DB566F71}">
      <dsp:nvSpPr>
        <dsp:cNvPr id="0" name=""/>
        <dsp:cNvSpPr/>
      </dsp:nvSpPr>
      <dsp:spPr>
        <a:xfrm>
          <a:off x="5236201" y="7784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9E187-E94F-4CBA-967D-4FD4795D0D3D}">
      <dsp:nvSpPr>
        <dsp:cNvPr id="0" name=""/>
        <dsp:cNvSpPr/>
      </dsp:nvSpPr>
      <dsp:spPr>
        <a:xfrm>
          <a:off x="4651201" y="1984470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• </a:t>
          </a:r>
          <a:r>
            <a:rPr lang="en-US" sz="2100" b="1" kern="1200" dirty="0"/>
            <a:t>User friendly interface </a:t>
          </a:r>
        </a:p>
      </dsp:txBody>
      <dsp:txXfrm>
        <a:off x="4651201" y="1984470"/>
        <a:ext cx="1800000" cy="1125000"/>
      </dsp:txXfrm>
    </dsp:sp>
    <dsp:sp modelId="{35173E44-EC82-4AB4-B756-F4012DD82CB2}">
      <dsp:nvSpPr>
        <dsp:cNvPr id="0" name=""/>
        <dsp:cNvSpPr/>
      </dsp:nvSpPr>
      <dsp:spPr>
        <a:xfrm>
          <a:off x="7117202" y="5444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250A6-4A98-49D8-923D-8971F8386EBA}">
      <dsp:nvSpPr>
        <dsp:cNvPr id="0" name=""/>
        <dsp:cNvSpPr/>
      </dsp:nvSpPr>
      <dsp:spPr>
        <a:xfrm>
          <a:off x="7351202" y="7784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4997F-BDB0-45F0-9EE8-C5EDA1CF61E0}">
      <dsp:nvSpPr>
        <dsp:cNvPr id="0" name=""/>
        <dsp:cNvSpPr/>
      </dsp:nvSpPr>
      <dsp:spPr>
        <a:xfrm>
          <a:off x="6766202" y="1984470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• </a:t>
          </a:r>
          <a:r>
            <a:rPr lang="en-US" sz="2100" b="1" kern="1200" dirty="0"/>
            <a:t>Flexible technology</a:t>
          </a:r>
        </a:p>
      </dsp:txBody>
      <dsp:txXfrm>
        <a:off x="6766202" y="1984470"/>
        <a:ext cx="1800000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0CA4D-B743-4007-9C3C-2F30CCBBFC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67CE6-6A4B-4D75-954B-572543DF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8DCE-150E-46D9-9813-71712960A206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0279-4AC1-4568-856A-C9A502B86A4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468-ADC2-44F1-AD1B-0D033B4D73B6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21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7E9A-2711-44C3-A2DF-A7F3E407F7B2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0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0B10-F88C-4CAC-985E-545AEB78F817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51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3C8A-0B95-4EFE-94F4-16341013DC6A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5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1583-470A-460B-BE75-5AF29DF16685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9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BDB7-471E-4FB3-8F1D-726A610411E2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636A-1C9B-4D56-AF55-379A64D39377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3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5E2-B24A-4FC5-9928-6A1D201723E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E69-167D-4E1A-8703-C8C303875FB6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6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E35-5D12-42E3-83D7-8D090086983A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F151-DED9-489E-A997-D22E98B6FD45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5A7-7FC8-45EA-B7BB-DA3EF23CA1D7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1AD-655D-4021-BAF4-BA1D53837E4F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A57-023C-469C-91E4-D385875C5BC4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B08E-C743-4B65-B200-49C2CC614B73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9567-C8F2-4897-AD13-C567AFBD5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056" y="2806148"/>
            <a:ext cx="8915399" cy="226278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University Eligibility Checking System  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F2D1-7358-4A9F-BD4C-26CCDD16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959D24-5BC4-4D3B-B5B0-ABF6CDC6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HCI Failures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B8293-D9E4-49EF-9148-9B5284C5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Screen/Interface</a:t>
            </a:r>
          </a:p>
          <a:p>
            <a:pPr marL="0" indent="0">
              <a:buNone/>
            </a:pPr>
            <a:r>
              <a:rPr lang="en-US" dirty="0"/>
              <a:t>	Alignments, layouts, colors. New users might have a difficult time navigating</a:t>
            </a:r>
          </a:p>
          <a:p>
            <a:r>
              <a:rPr lang="en-US" dirty="0"/>
              <a:t>Interactions</a:t>
            </a:r>
          </a:p>
          <a:p>
            <a:pPr marL="0" indent="0">
              <a:buNone/>
            </a:pPr>
            <a:r>
              <a:rPr lang="en-US" dirty="0"/>
              <a:t>	Before: The user was redirected to the homepage to proceed to the next 	step they would like.</a:t>
            </a:r>
          </a:p>
          <a:p>
            <a:pPr marL="0" indent="0">
              <a:buNone/>
            </a:pPr>
            <a:r>
              <a:rPr lang="en-US" dirty="0"/>
              <a:t>	After: We redirected the user directly to the following step after data entry</a:t>
            </a:r>
          </a:p>
          <a:p>
            <a:pPr marL="0" indent="0">
              <a:buNone/>
            </a:pPr>
            <a:r>
              <a:rPr lang="en-US" dirty="0"/>
              <a:t>	and eliminated the steps thereafter by adding filters and search bars and 	simplifying the process.</a:t>
            </a:r>
          </a:p>
          <a:p>
            <a:r>
              <a:rPr lang="en-US" dirty="0"/>
              <a:t>The UGC denied us access to their database records which compelled us to enter data into the system manually which took a considerable amount of time</a:t>
            </a:r>
          </a:p>
          <a:p>
            <a:r>
              <a:rPr lang="en-US" dirty="0"/>
              <a:t>Maintainability issue</a:t>
            </a:r>
          </a:p>
          <a:p>
            <a:pPr marL="457200" lvl="1" indent="0">
              <a:buNone/>
            </a:pPr>
            <a:r>
              <a:rPr lang="en-US" dirty="0"/>
              <a:t>This meant updating the database would need manual input, annually.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EED88-923D-4116-85BF-FCEE8C96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5377B-4107-42A7-B649-7FCF6496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Non-functional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509D7-1663-4E59-8F30-E206C6E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834462" cy="4111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4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E7D2B-826E-48D9-B851-44BC1C3C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0E59-B1E1-4DE6-A80A-25B29E46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125ED890-B84F-4335-B8C9-2ED486000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60755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533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AF960-0272-41B1-8915-5839217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CC81F2-E599-463F-B5C4-3DF945D8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7" r="5397" b="-1"/>
          <a:stretch/>
        </p:blipFill>
        <p:spPr>
          <a:xfrm>
            <a:off x="1688123" y="82684"/>
            <a:ext cx="9852913" cy="66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2F9AC-38C9-4A7B-A8F5-03E0AA43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0978AF-2B79-4089-AD60-1CA80AE6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r="5810" b="-1"/>
          <a:stretch/>
        </p:blipFill>
        <p:spPr>
          <a:xfrm>
            <a:off x="1584339" y="154745"/>
            <a:ext cx="10459440" cy="6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9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3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5" name="Rectangle 4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81EB1-F487-4881-8DE2-249A71EA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66" name="Rectangle 4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DF7D6-9D4C-439D-ABA1-B8A15A780AB3}"/>
              </a:ext>
            </a:extLst>
          </p:cNvPr>
          <p:cNvSpPr txBox="1"/>
          <p:nvPr/>
        </p:nvSpPr>
        <p:spPr>
          <a:xfrm>
            <a:off x="649225" y="2133600"/>
            <a:ext cx="5122652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Giving students the ability to know beforehand if they have the chance of being selected into a government university, it would help greatly in making future decisions. Our website does just that by taking user Streams and Z-scores and providing them with their eligible degree programs and showing them all the options, they have to start their careers. </a:t>
            </a:r>
          </a:p>
        </p:txBody>
      </p:sp>
      <p:pic>
        <p:nvPicPr>
          <p:cNvPr id="8" name="Graphic 7" descr="Classroom">
            <a:extLst>
              <a:ext uri="{FF2B5EF4-FFF2-40B4-BE49-F238E27FC236}">
                <a16:creationId xmlns:a16="http://schemas.microsoft.com/office/drawing/2014/main" id="{3D330044-9EBC-4BAF-8AD8-00B01FD7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  <p:sp>
        <p:nvSpPr>
          <p:cNvPr id="6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37889-37DA-4725-BC80-D713B80F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82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AFBF-DC4D-4598-9C1A-B4DCABB5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Team Members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9B563-7253-4791-A875-D90411B6780D}"/>
              </a:ext>
            </a:extLst>
          </p:cNvPr>
          <p:cNvSpPr txBox="1"/>
          <p:nvPr/>
        </p:nvSpPr>
        <p:spPr>
          <a:xfrm>
            <a:off x="2592924" y="1905000"/>
            <a:ext cx="7478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D/CE/18/0005 A.B.T.M.A.S.A.Bandaranaike D/CS/18/0009 D.A.Iddamalgoda </a:t>
            </a:r>
          </a:p>
          <a:p>
            <a:r>
              <a:rPr lang="en-US" sz="2800"/>
              <a:t>D/CS/18/0015 B.L.A.Kalhari </a:t>
            </a:r>
          </a:p>
          <a:p>
            <a:r>
              <a:rPr lang="en-US" sz="2800"/>
              <a:t>D/CE/18/0018 I.W.M.H.D.Bandara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3BE4-A9D3-477C-B8F3-135458F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07440-FBF0-498F-942D-19EA2D5552EF}"/>
              </a:ext>
            </a:extLst>
          </p:cNvPr>
          <p:cNvSpPr txBox="1"/>
          <p:nvPr/>
        </p:nvSpPr>
        <p:spPr>
          <a:xfrm>
            <a:off x="2239617" y="583096"/>
            <a:ext cx="47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Main User Interface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744E-2BCE-4FEA-B3A3-B4D624D6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Content Placeholder 7" descr="A black sign with white letters&#10;&#10;Description automatically generated">
            <a:extLst>
              <a:ext uri="{FF2B5EF4-FFF2-40B4-BE49-F238E27FC236}">
                <a16:creationId xmlns:a16="http://schemas.microsoft.com/office/drawing/2014/main" id="{5EE7A743-C3C4-41F9-8E50-32B51F8C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613" y="1703540"/>
            <a:ext cx="8779405" cy="4208310"/>
          </a:xfrm>
        </p:spPr>
      </p:pic>
    </p:spTree>
    <p:extLst>
      <p:ext uri="{BB962C8B-B14F-4D97-AF65-F5344CB8AC3E}">
        <p14:creationId xmlns:p14="http://schemas.microsoft.com/office/powerpoint/2010/main" val="106833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521E1-BEEC-4F91-93AD-BE384C3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B190-05D8-4139-BF42-9C318954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5968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050E4D-51AA-4D49-BEC3-F892B7503D78}"/>
              </a:ext>
            </a:extLst>
          </p:cNvPr>
          <p:cNvSpPr txBox="1"/>
          <p:nvPr/>
        </p:nvSpPr>
        <p:spPr>
          <a:xfrm>
            <a:off x="5049062" y="942108"/>
            <a:ext cx="6455549" cy="4969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We will design a website for the government sector including all the eligible degree programs related to each range of Z-scores and the universities which offered the selected degree program providing user friendly interface for its users. </a:t>
            </a:r>
          </a:p>
        </p:txBody>
      </p:sp>
    </p:spTree>
    <p:extLst>
      <p:ext uri="{BB962C8B-B14F-4D97-AF65-F5344CB8AC3E}">
        <p14:creationId xmlns:p14="http://schemas.microsoft.com/office/powerpoint/2010/main" val="299975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C51BBF-140F-4D92-9433-6A13DEE1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Functional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DD2F2-8392-4515-B46D-F4A5E3CC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834462" cy="4111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0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DEF81-D296-4CA0-B443-CCFF2D93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 Requirements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637B7-4007-435D-AD80-8CD9F076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390B947B-5105-4465-A657-1FA519BE4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22449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21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DC843-8411-430B-A655-D314ADB0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52980" y="1069644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32FECD-C632-4C35-A611-06E46518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38" y="823682"/>
            <a:ext cx="8187576" cy="55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955BE-E2B9-47E5-AAC5-AF4F769E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52980" y="1069644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DB7B96-C7A1-412A-B6AD-0D57287B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53" y="970671"/>
            <a:ext cx="820513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B0C20-AEEF-48E4-AAC5-A47CCC05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E74997-2A1F-441C-AD0F-903E64486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" r="6768" b="-1"/>
          <a:stretch/>
        </p:blipFill>
        <p:spPr>
          <a:xfrm>
            <a:off x="1702191" y="309489"/>
            <a:ext cx="10341587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5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0A378-7281-4BF8-BD2F-3E41DF11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FEEE47-BB43-46CE-858B-79F09CAFB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" r="7715" b="-1"/>
          <a:stretch/>
        </p:blipFill>
        <p:spPr>
          <a:xfrm>
            <a:off x="1688123" y="82685"/>
            <a:ext cx="10378260" cy="64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72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367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University Eligibility Checking System   </vt:lpstr>
      <vt:lpstr>PowerPoint Presentation</vt:lpstr>
      <vt:lpstr>Introduction</vt:lpstr>
      <vt:lpstr>Functional Requirements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HCI Failures</vt:lpstr>
      <vt:lpstr>Non-functional Requirements</vt:lpstr>
      <vt:lpstr>Non-Functional Requirements</vt:lpstr>
      <vt:lpstr>PowerPoint Presentation</vt:lpstr>
      <vt:lpstr>PowerPoint Presentation</vt:lpstr>
      <vt:lpstr>Objective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Eligibility Checking System   </dc:title>
  <dc:creator>Hansini Bandara</dc:creator>
  <cp:lastModifiedBy>Hansini Bandara</cp:lastModifiedBy>
  <cp:revision>4</cp:revision>
  <dcterms:created xsi:type="dcterms:W3CDTF">2020-02-14T05:02:01Z</dcterms:created>
  <dcterms:modified xsi:type="dcterms:W3CDTF">2020-02-14T05:18:56Z</dcterms:modified>
</cp:coreProperties>
</file>