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92" r:id="rId2"/>
    <p:sldId id="423" r:id="rId3"/>
    <p:sldId id="424" r:id="rId4"/>
    <p:sldId id="393" r:id="rId5"/>
    <p:sldId id="422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B758D-5FBB-4003-A9BF-B20A22F5EA3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2C28E-EBE7-4B2F-9868-DF53AD31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0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18114A1F-9773-44BE-90E8-BF4B5F91D5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fld id="{A15A35B0-DD9A-44FD-8A06-11529D4A67D1}" type="slidenum">
              <a:rPr lang="zh-CN" altLang="en-US" sz="1000">
                <a:solidFill>
                  <a:schemeClr val="tx1"/>
                </a:solidFill>
                <a:latin typeface="Arial" panose="020B0604020202020204" pitchFamily="34" charset="0"/>
              </a:rPr>
              <a:pPr/>
              <a:t>1</a:t>
            </a:fld>
            <a:endParaRPr lang="en-US" altLang="zh-CN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0AF8C4B-503E-45B1-9CDB-962669F4F0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71FB51C0-DF5C-4D31-8B38-7481F34F1D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18114A1F-9773-44BE-90E8-BF4B5F91D5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fld id="{A15A35B0-DD9A-44FD-8A06-11529D4A67D1}" type="slidenum">
              <a:rPr lang="zh-CN" altLang="en-US" sz="1000">
                <a:solidFill>
                  <a:schemeClr val="tx1"/>
                </a:solidFill>
                <a:latin typeface="Arial" panose="020B0604020202020204" pitchFamily="34" charset="0"/>
              </a:rPr>
              <a:pPr/>
              <a:t>2</a:t>
            </a:fld>
            <a:endParaRPr lang="en-US" altLang="zh-CN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0AF8C4B-503E-45B1-9CDB-962669F4F0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71FB51C0-DF5C-4D31-8B38-7481F34F1D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506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18114A1F-9773-44BE-90E8-BF4B5F91D5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fld id="{A15A35B0-DD9A-44FD-8A06-11529D4A67D1}" type="slidenum">
              <a:rPr lang="zh-CN" altLang="en-US" sz="1000">
                <a:solidFill>
                  <a:schemeClr val="tx1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zh-CN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0AF8C4B-503E-45B1-9CDB-962669F4F0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71FB51C0-DF5C-4D31-8B38-7481F34F1D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389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A54D9E86-1502-4274-9E36-2EFF14472E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fld id="{9BFD8DF0-E9F1-4506-ABF9-BF74CABD7686}" type="slidenum">
              <a:rPr lang="zh-CN" altLang="en-US" sz="1000">
                <a:solidFill>
                  <a:schemeClr val="tx1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zh-CN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5A931758-C9E2-4040-A88F-A5CE547551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3324FD7C-F040-48B9-9DB7-39A088B84B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E58782B0-89AF-40A8-B13D-C1AEB96545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fld id="{A835C9C0-530A-4DB8-BC48-822699E20127}" type="slidenum">
              <a:rPr lang="zh-CN" altLang="en-US" sz="1000">
                <a:solidFill>
                  <a:schemeClr val="tx1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zh-CN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DB68EC5E-9885-496C-B9F4-00FBD07F65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993C6376-5E9D-439D-9B5C-44E72FA832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69F2-8746-45B6-9424-7B2693CFC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DC34B-3DD2-4670-855F-1C415D103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D2E33-FB77-41B4-96E8-4C20FAA8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C65B-0853-4C0E-B8F1-7169A5A46E6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27993-3AA6-4CA3-B6BD-F06D286A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DAE8D-ECC3-4FD7-BA5E-6DB6A727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93F6-5BE8-4046-8658-3284B8177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3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AB1C-F20C-4999-B54A-BD53EEBD8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BC65A-D477-42CB-B9A9-9E0B41F06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D47C1-8DEC-499D-BF0B-E27ED7C9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C65B-0853-4C0E-B8F1-7169A5A46E6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886DF-7B9C-4510-82AF-8D66B490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551EC-A91E-465E-B3A8-05FAC907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93F6-5BE8-4046-8658-3284B8177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4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1C270B-F3A1-4204-B1C8-FD82A0645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CAD7AD-A149-4F8D-A172-3636B2791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9405C-E71D-4D06-B276-F92430AD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C65B-0853-4C0E-B8F1-7169A5A46E6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D6A62-0221-4918-BA4C-358402D8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89CB4-9BB0-413F-BD91-613E32BA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93F6-5BE8-4046-8658-3284B8177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4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10BF-D3DC-4ED0-8AFB-9783D76FD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76C9-3ABA-43BF-A751-EE613A3E7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BA68D-7EFD-4579-88BF-925B07325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C65B-0853-4C0E-B8F1-7169A5A46E6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28E23-2FD1-4AEF-A69A-9A339085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9B027-5BE4-4837-B34F-531BB270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93F6-5BE8-4046-8658-3284B8177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8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DA983-BFEB-4013-B1F9-912DEC51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97887-3E02-44F5-A2BC-9534FB7DF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D42C8-28BE-43C2-9116-4C85E71B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C65B-0853-4C0E-B8F1-7169A5A46E6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B2B54-E4D6-4ACF-98F3-81EFFA2DD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85889-62C7-4C01-8BB7-CC388C28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93F6-5BE8-4046-8658-3284B8177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0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A584-A3AD-44FD-A3CC-64372676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183FB-3ACB-4F77-9139-4076D3B3D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4BF07-DF0A-43D3-B24E-1AFE79FC2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0DA43-B2F4-4A5B-8852-E5B3EE4E5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C65B-0853-4C0E-B8F1-7169A5A46E6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2A9EC-08F3-496F-9856-98DEEDA31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6912F-CB17-480B-A687-AB82F6FE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93F6-5BE8-4046-8658-3284B8177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1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38BF-1FCB-4B10-BC2C-CDDFAB840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6427A-D0AB-40A6-982F-79E3D30A2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0F8A3-D964-4ECC-921D-ECF50A868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B1CD54-E92C-4E63-A872-0CF6876DA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382232-9E6E-4426-B0D8-22B7DA4DE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E98DD-F645-4EF1-BD92-7D7D44EB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C65B-0853-4C0E-B8F1-7169A5A46E6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FA3365-59CF-4828-97B3-F84B7206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4F590E-F3C7-4258-A305-AF229339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93F6-5BE8-4046-8658-3284B8177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6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C7790-6833-4CFB-A8E9-FC9B416E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A98AE-EDC8-4E94-8779-1DE20D94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C65B-0853-4C0E-B8F1-7169A5A46E6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5314F-5F07-4116-994A-E2CDE75CC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CF8B9-A874-4D80-80E8-E1F3C50A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93F6-5BE8-4046-8658-3284B8177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1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9A4EAB-AE67-4C25-B92C-73DE71F0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C65B-0853-4C0E-B8F1-7169A5A46E6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55DEF7-E962-4482-9F9B-E9AC81841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72E4B-C656-4760-B49D-67FD69FB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93F6-5BE8-4046-8658-3284B8177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1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20BC-FA36-444F-9548-87392290D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8735E-3B0F-4E05-B1F8-8E5F9670B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8CF43-4CBB-4BF4-997C-848DDA1F0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E4B48-26B7-4D32-8B82-1A70417A7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C65B-0853-4C0E-B8F1-7169A5A46E6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B45CC-BE12-46CA-B140-33F0FDB3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41517-FED5-4133-8813-D6ADA428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93F6-5BE8-4046-8658-3284B8177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8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0C48E-E615-4BBA-88D4-9A3D172D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37B80A-AE8C-4267-9567-81C28F98B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B7CF5-52F3-4DCB-BB5F-53D7C0A86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B8B0F-0D70-44C8-A97E-36031832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C65B-0853-4C0E-B8F1-7169A5A46E6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9AF0A-5F39-4F0A-9ACE-A7DE84AE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D1D2D-7322-4754-953F-A170F072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93F6-5BE8-4046-8658-3284B8177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0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E78C9A-7BF9-451B-AE3E-B08AC853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4CF33-613E-48DB-8CC3-B4BF721B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46737-042A-43C1-AC5D-253FD355E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DC65B-0853-4C0E-B8F1-7169A5A46E6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7B9D2-34F5-4C83-BC6E-23DCF3F83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36D8C-AEEB-4773-8E6F-35F80F172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393F6-5BE8-4046-8658-3284B8177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9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>
            <a:extLst>
              <a:ext uri="{FF2B5EF4-FFF2-40B4-BE49-F238E27FC236}">
                <a16:creationId xmlns:a16="http://schemas.microsoft.com/office/drawing/2014/main" id="{5D75FFBB-BFAA-4AE8-BC08-E61E382935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8254" y="400050"/>
            <a:ext cx="10103191" cy="533400"/>
          </a:xfrm>
        </p:spPr>
        <p:txBody>
          <a:bodyPr>
            <a:normAutofit fontScale="92500"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Sequentially insert 3, 2, 1, 4, 5, 6, 7, 16, 15, 14, 13, 12, 11, 10, 8, 9 to an AVL Tree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>
            <a:extLst>
              <a:ext uri="{FF2B5EF4-FFF2-40B4-BE49-F238E27FC236}">
                <a16:creationId xmlns:a16="http://schemas.microsoft.com/office/drawing/2014/main" id="{5D75FFBB-BFAA-4AE8-BC08-E61E382935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8255" y="400050"/>
            <a:ext cx="7848600" cy="533400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Sequentially insert 3, 2, 1, 4, 5, 6 to an AVL Tree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92F011-6E76-48BE-A68D-77D6328FE118}"/>
              </a:ext>
            </a:extLst>
          </p:cNvPr>
          <p:cNvGrpSpPr/>
          <p:nvPr/>
        </p:nvGrpSpPr>
        <p:grpSpPr>
          <a:xfrm>
            <a:off x="823305" y="1254437"/>
            <a:ext cx="9029699" cy="2822635"/>
            <a:chOff x="1502485" y="1520781"/>
            <a:chExt cx="9029699" cy="2822635"/>
          </a:xfrm>
        </p:grpSpPr>
        <p:sp>
          <p:nvSpPr>
            <p:cNvPr id="37906" name="Text Box 99">
              <a:extLst>
                <a:ext uri="{FF2B5EF4-FFF2-40B4-BE49-F238E27FC236}">
                  <a16:creationId xmlns:a16="http://schemas.microsoft.com/office/drawing/2014/main" id="{B96D4392-E5F2-4DA3-BCE3-EB83C0B24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2485" y="2968581"/>
              <a:ext cx="9076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 sz="1400" dirty="0">
                  <a:solidFill>
                    <a:srgbClr val="FF0000"/>
                  </a:solidFill>
                  <a:ea typeface="宋体" panose="02010600030101010101" pitchFamily="2" charset="-122"/>
                </a:rPr>
                <a:t>Insert 3, 2</a:t>
              </a:r>
            </a:p>
          </p:txBody>
        </p:sp>
        <p:sp>
          <p:nvSpPr>
            <p:cNvPr id="37907" name="Oval 4">
              <a:extLst>
                <a:ext uri="{FF2B5EF4-FFF2-40B4-BE49-F238E27FC236}">
                  <a16:creationId xmlns:a16="http://schemas.microsoft.com/office/drawing/2014/main" id="{C0D349A1-CCF3-44D3-9AD9-90DC91DED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0184" y="1901781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7908" name="Oval 44">
              <a:extLst>
                <a:ext uri="{FF2B5EF4-FFF2-40B4-BE49-F238E27FC236}">
                  <a16:creationId xmlns:a16="http://schemas.microsoft.com/office/drawing/2014/main" id="{91227079-80FB-404E-B21B-8DE88283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5384" y="2511381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7909" name="Line 45">
              <a:extLst>
                <a:ext uri="{FF2B5EF4-FFF2-40B4-BE49-F238E27FC236}">
                  <a16:creationId xmlns:a16="http://schemas.microsoft.com/office/drawing/2014/main" id="{445A7B21-4F88-402E-8DDA-C88A6F8ED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3984" y="2282781"/>
              <a:ext cx="152400" cy="228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0" name="Text Box 47">
              <a:extLst>
                <a:ext uri="{FF2B5EF4-FFF2-40B4-BE49-F238E27FC236}">
                  <a16:creationId xmlns:a16="http://schemas.microsoft.com/office/drawing/2014/main" id="{D946C5A9-240E-4722-B59C-4D82E042B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5747" y="1962106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7911" name="Text Box 48">
              <a:extLst>
                <a:ext uri="{FF2B5EF4-FFF2-40B4-BE49-F238E27FC236}">
                  <a16:creationId xmlns:a16="http://schemas.microsoft.com/office/drawing/2014/main" id="{1AE68BE9-0835-431A-8988-7398F821DE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1584" y="2511381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7912" name="Oval 49">
              <a:extLst>
                <a:ext uri="{FF2B5EF4-FFF2-40B4-BE49-F238E27FC236}">
                  <a16:creationId xmlns:a16="http://schemas.microsoft.com/office/drawing/2014/main" id="{EC342521-C27A-4AAA-A5F9-5B418F1B1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5059" y="2357394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7913" name="Oval 50">
              <a:extLst>
                <a:ext uri="{FF2B5EF4-FFF2-40B4-BE49-F238E27FC236}">
                  <a16:creationId xmlns:a16="http://schemas.microsoft.com/office/drawing/2014/main" id="{25E1A6DE-C33A-454E-B804-7B62A9D3C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7059" y="2357394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7914" name="Line 51">
              <a:extLst>
                <a:ext uri="{FF2B5EF4-FFF2-40B4-BE49-F238E27FC236}">
                  <a16:creationId xmlns:a16="http://schemas.microsoft.com/office/drawing/2014/main" id="{1708F015-0181-4063-9BF2-C5D7FA146E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3659" y="2128795"/>
              <a:ext cx="152400" cy="23018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5" name="Line 52">
              <a:extLst>
                <a:ext uri="{FF2B5EF4-FFF2-40B4-BE49-F238E27FC236}">
                  <a16:creationId xmlns:a16="http://schemas.microsoft.com/office/drawing/2014/main" id="{52016DAB-7B00-4EEC-8EFA-AA91081FFF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3259" y="2128795"/>
              <a:ext cx="152400" cy="23018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6" name="Oval 56">
              <a:extLst>
                <a:ext uri="{FF2B5EF4-FFF2-40B4-BE49-F238E27FC236}">
                  <a16:creationId xmlns:a16="http://schemas.microsoft.com/office/drawing/2014/main" id="{CC3FC29B-AC58-4A6C-8089-AFB36B343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6059" y="1825581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7917" name="Text Box 57">
              <a:extLst>
                <a:ext uri="{FF2B5EF4-FFF2-40B4-BE49-F238E27FC236}">
                  <a16:creationId xmlns:a16="http://schemas.microsoft.com/office/drawing/2014/main" id="{239BA065-85C0-4627-B45A-28F23B730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1622" y="1884319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7918" name="Text Box 58">
              <a:extLst>
                <a:ext uri="{FF2B5EF4-FFF2-40B4-BE49-F238E27FC236}">
                  <a16:creationId xmlns:a16="http://schemas.microsoft.com/office/drawing/2014/main" id="{0C2E2ECD-2CF0-4F3D-8D66-26BBA769B4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1259" y="2433594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7919" name="Text Box 59">
              <a:extLst>
                <a:ext uri="{FF2B5EF4-FFF2-40B4-BE49-F238E27FC236}">
                  <a16:creationId xmlns:a16="http://schemas.microsoft.com/office/drawing/2014/main" id="{ADD656E2-2E10-4FA5-AF7D-D4164DC8D5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3259" y="2417719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7920" name="Text Box 101">
              <a:extLst>
                <a:ext uri="{FF2B5EF4-FFF2-40B4-BE49-F238E27FC236}">
                  <a16:creationId xmlns:a16="http://schemas.microsoft.com/office/drawing/2014/main" id="{76D835E4-0B92-4321-91E4-BB5DF98D5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0963" y="2965454"/>
              <a:ext cx="12458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 sz="1400" dirty="0">
                  <a:solidFill>
                    <a:srgbClr val="FF0000"/>
                  </a:solidFill>
                  <a:ea typeface="宋体" panose="02010600030101010101" pitchFamily="2" charset="-122"/>
                </a:rPr>
                <a:t>Single rotation</a:t>
              </a:r>
            </a:p>
          </p:txBody>
        </p:sp>
        <p:sp>
          <p:nvSpPr>
            <p:cNvPr id="37921" name="Oval 60">
              <a:extLst>
                <a:ext uri="{FF2B5EF4-FFF2-40B4-BE49-F238E27FC236}">
                  <a16:creationId xmlns:a16="http://schemas.microsoft.com/office/drawing/2014/main" id="{A8BB51A3-CDCC-4054-8596-1593FFFD0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0184" y="2357394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7922" name="Oval 61">
              <a:extLst>
                <a:ext uri="{FF2B5EF4-FFF2-40B4-BE49-F238E27FC236}">
                  <a16:creationId xmlns:a16="http://schemas.microsoft.com/office/drawing/2014/main" id="{802FDA59-2283-4C16-8248-B83798CDF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4584" y="2357394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7923" name="Line 62">
              <a:extLst>
                <a:ext uri="{FF2B5EF4-FFF2-40B4-BE49-F238E27FC236}">
                  <a16:creationId xmlns:a16="http://schemas.microsoft.com/office/drawing/2014/main" id="{1CD56474-9787-4023-A495-2BEBFC47A4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4984" y="2128795"/>
              <a:ext cx="152400" cy="23018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4" name="Line 63">
              <a:extLst>
                <a:ext uri="{FF2B5EF4-FFF2-40B4-BE49-F238E27FC236}">
                  <a16:creationId xmlns:a16="http://schemas.microsoft.com/office/drawing/2014/main" id="{D5A3A0F1-2D97-49E7-A062-54C6821F6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4584" y="2128795"/>
              <a:ext cx="152400" cy="23018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5" name="Oval 64">
              <a:extLst>
                <a:ext uri="{FF2B5EF4-FFF2-40B4-BE49-F238E27FC236}">
                  <a16:creationId xmlns:a16="http://schemas.microsoft.com/office/drawing/2014/main" id="{917CD06F-144A-4931-877D-9519F62C3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7384" y="1825581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7926" name="Text Box 65">
              <a:extLst>
                <a:ext uri="{FF2B5EF4-FFF2-40B4-BE49-F238E27FC236}">
                  <a16:creationId xmlns:a16="http://schemas.microsoft.com/office/drawing/2014/main" id="{B9FE27BF-FA3E-49D9-9745-1EC8CE5749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2947" y="1884319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7927" name="Text Box 66">
              <a:extLst>
                <a:ext uri="{FF2B5EF4-FFF2-40B4-BE49-F238E27FC236}">
                  <a16:creationId xmlns:a16="http://schemas.microsoft.com/office/drawing/2014/main" id="{2F9AC30D-B358-4259-9642-962508ABD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6384" y="2433594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7928" name="Text Box 67">
              <a:extLst>
                <a:ext uri="{FF2B5EF4-FFF2-40B4-BE49-F238E27FC236}">
                  <a16:creationId xmlns:a16="http://schemas.microsoft.com/office/drawing/2014/main" id="{006AD3DE-588B-4577-A67B-197D1A2937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0784" y="2417719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7929" name="Oval 68">
              <a:extLst>
                <a:ext uri="{FF2B5EF4-FFF2-40B4-BE49-F238E27FC236}">
                  <a16:creationId xmlns:a16="http://schemas.microsoft.com/office/drawing/2014/main" id="{36AA027F-D2FA-491A-B8FE-791E183A0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5584" y="3044781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7930" name="Line 69">
              <a:extLst>
                <a:ext uri="{FF2B5EF4-FFF2-40B4-BE49-F238E27FC236}">
                  <a16:creationId xmlns:a16="http://schemas.microsoft.com/office/drawing/2014/main" id="{C132F780-DDF8-4EB9-8457-67C36091AE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55584" y="2816181"/>
              <a:ext cx="152400" cy="228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1" name="Text Box 70">
              <a:extLst>
                <a:ext uri="{FF2B5EF4-FFF2-40B4-BE49-F238E27FC236}">
                  <a16:creationId xmlns:a16="http://schemas.microsoft.com/office/drawing/2014/main" id="{918FD58A-89F6-429E-9CD0-9038A8D953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1784" y="3105106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7932" name="Text Box 102">
              <a:extLst>
                <a:ext uri="{FF2B5EF4-FFF2-40B4-BE49-F238E27FC236}">
                  <a16:creationId xmlns:a16="http://schemas.microsoft.com/office/drawing/2014/main" id="{A4719B5C-1A56-43D3-8384-6BFC25C26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7228" y="1562827"/>
              <a:ext cx="7280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 sz="1400" dirty="0">
                  <a:solidFill>
                    <a:srgbClr val="FF0000"/>
                  </a:solidFill>
                  <a:ea typeface="宋体" panose="02010600030101010101" pitchFamily="2" charset="-122"/>
                </a:rPr>
                <a:t>Insert 4</a:t>
              </a:r>
            </a:p>
          </p:txBody>
        </p:sp>
        <p:sp>
          <p:nvSpPr>
            <p:cNvPr id="37933" name="Oval 71">
              <a:extLst>
                <a:ext uri="{FF2B5EF4-FFF2-40B4-BE49-F238E27FC236}">
                  <a16:creationId xmlns:a16="http://schemas.microsoft.com/office/drawing/2014/main" id="{061604B0-6FDE-4E68-B8EE-1371FC48F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7584" y="2433594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7934" name="Oval 72">
              <a:extLst>
                <a:ext uri="{FF2B5EF4-FFF2-40B4-BE49-F238E27FC236}">
                  <a16:creationId xmlns:a16="http://schemas.microsoft.com/office/drawing/2014/main" id="{40D7D95F-D9E8-4C46-BD56-48A414A7F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5384" y="2433594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7935" name="Line 73">
              <a:extLst>
                <a:ext uri="{FF2B5EF4-FFF2-40B4-BE49-F238E27FC236}">
                  <a16:creationId xmlns:a16="http://schemas.microsoft.com/office/drawing/2014/main" id="{6AFF52EF-7252-4BFA-8307-6EA3610043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98584" y="2204994"/>
              <a:ext cx="3810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6" name="Line 74">
              <a:extLst>
                <a:ext uri="{FF2B5EF4-FFF2-40B4-BE49-F238E27FC236}">
                  <a16:creationId xmlns:a16="http://schemas.microsoft.com/office/drawing/2014/main" id="{2B257217-AB7B-4F8D-A325-BB82BB165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36784" y="2204994"/>
              <a:ext cx="381000" cy="228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Oval 75">
              <a:extLst>
                <a:ext uri="{FF2B5EF4-FFF2-40B4-BE49-F238E27FC236}">
                  <a16:creationId xmlns:a16="http://schemas.microsoft.com/office/drawing/2014/main" id="{90AF0E71-716E-44F4-A876-D5F4A8C1E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9584" y="1901781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7938" name="Text Box 76">
              <a:extLst>
                <a:ext uri="{FF2B5EF4-FFF2-40B4-BE49-F238E27FC236}">
                  <a16:creationId xmlns:a16="http://schemas.microsoft.com/office/drawing/2014/main" id="{41F9020A-5D38-4FFF-A092-F8F85CECD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35147" y="1960519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7939" name="Text Box 77">
              <a:extLst>
                <a:ext uri="{FF2B5EF4-FFF2-40B4-BE49-F238E27FC236}">
                  <a16:creationId xmlns:a16="http://schemas.microsoft.com/office/drawing/2014/main" id="{B6A65516-BAC2-4995-8ABF-C0EFA0376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3784" y="2509794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7940" name="Text Box 78">
              <a:extLst>
                <a:ext uri="{FF2B5EF4-FFF2-40B4-BE49-F238E27FC236}">
                  <a16:creationId xmlns:a16="http://schemas.microsoft.com/office/drawing/2014/main" id="{440088E6-9FD7-4E0F-B968-3A8B31AFF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41584" y="2493919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7941" name="Oval 79">
              <a:extLst>
                <a:ext uri="{FF2B5EF4-FFF2-40B4-BE49-F238E27FC236}">
                  <a16:creationId xmlns:a16="http://schemas.microsoft.com/office/drawing/2014/main" id="{3FD6FEBA-E9B0-441E-B4F5-B58060E11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2584" y="3120981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7942" name="Line 80">
              <a:extLst>
                <a:ext uri="{FF2B5EF4-FFF2-40B4-BE49-F238E27FC236}">
                  <a16:creationId xmlns:a16="http://schemas.microsoft.com/office/drawing/2014/main" id="{4ADF8B24-327F-4555-9727-6CA367A662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6384" y="2816181"/>
              <a:ext cx="2286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3" name="Text Box 81">
              <a:extLst>
                <a:ext uri="{FF2B5EF4-FFF2-40B4-BE49-F238E27FC236}">
                  <a16:creationId xmlns:a16="http://schemas.microsoft.com/office/drawing/2014/main" id="{75DBF172-F03A-4123-8B0A-402E9E80F6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98784" y="3181306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7944" name="Oval 82">
              <a:extLst>
                <a:ext uri="{FF2B5EF4-FFF2-40B4-BE49-F238E27FC236}">
                  <a16:creationId xmlns:a16="http://schemas.microsoft.com/office/drawing/2014/main" id="{B952165E-7965-4E05-86A7-11F4E2E4C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4984" y="3882981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7945" name="Line 83">
              <a:extLst>
                <a:ext uri="{FF2B5EF4-FFF2-40B4-BE49-F238E27FC236}">
                  <a16:creationId xmlns:a16="http://schemas.microsoft.com/office/drawing/2014/main" id="{FAB41E87-7EAB-4D02-89CC-84E425387F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27384" y="3578181"/>
              <a:ext cx="762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6" name="Text Box 84">
              <a:extLst>
                <a:ext uri="{FF2B5EF4-FFF2-40B4-BE49-F238E27FC236}">
                  <a16:creationId xmlns:a16="http://schemas.microsoft.com/office/drawing/2014/main" id="{B5A9B5C1-CFDA-41FF-BD6C-DEBA769C77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51184" y="3943306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7985" name="Oval 158">
              <a:extLst>
                <a:ext uri="{FF2B5EF4-FFF2-40B4-BE49-F238E27FC236}">
                  <a16:creationId xmlns:a16="http://schemas.microsoft.com/office/drawing/2014/main" id="{A04D455D-8BDD-4B91-AF8C-09F682AEB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784" y="1520781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7986" name="Oval 159">
              <a:extLst>
                <a:ext uri="{FF2B5EF4-FFF2-40B4-BE49-F238E27FC236}">
                  <a16:creationId xmlns:a16="http://schemas.microsoft.com/office/drawing/2014/main" id="{CAD3E5A4-6637-4818-9746-75C90F068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9384" y="2206581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7987" name="Line 160">
              <a:extLst>
                <a:ext uri="{FF2B5EF4-FFF2-40B4-BE49-F238E27FC236}">
                  <a16:creationId xmlns:a16="http://schemas.microsoft.com/office/drawing/2014/main" id="{5B5E2455-DCBC-4C24-9724-70DA32113A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97984" y="1977981"/>
              <a:ext cx="152400" cy="228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88" name="Text Box 161">
              <a:extLst>
                <a:ext uri="{FF2B5EF4-FFF2-40B4-BE49-F238E27FC236}">
                  <a16:creationId xmlns:a16="http://schemas.microsoft.com/office/drawing/2014/main" id="{B8B72FF2-C4EC-4B7B-BC1A-F14354AEF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7984" y="1596981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7989" name="Text Box 162">
              <a:extLst>
                <a:ext uri="{FF2B5EF4-FFF2-40B4-BE49-F238E27FC236}">
                  <a16:creationId xmlns:a16="http://schemas.microsoft.com/office/drawing/2014/main" id="{D3411597-EC65-4DA0-A20E-9A09610C1E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5584" y="2206581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7990" name="Oval 163">
              <a:extLst>
                <a:ext uri="{FF2B5EF4-FFF2-40B4-BE49-F238E27FC236}">
                  <a16:creationId xmlns:a16="http://schemas.microsoft.com/office/drawing/2014/main" id="{D770A810-BAF9-4C5B-BDC9-D0E4F775E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984" y="2892381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7991" name="Line 164">
              <a:extLst>
                <a:ext uri="{FF2B5EF4-FFF2-40B4-BE49-F238E27FC236}">
                  <a16:creationId xmlns:a16="http://schemas.microsoft.com/office/drawing/2014/main" id="{FA712487-1949-402F-9B9C-B108E2F295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5584" y="2663781"/>
              <a:ext cx="76200" cy="228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92" name="Text Box 165">
              <a:extLst>
                <a:ext uri="{FF2B5EF4-FFF2-40B4-BE49-F238E27FC236}">
                  <a16:creationId xmlns:a16="http://schemas.microsoft.com/office/drawing/2014/main" id="{776E3870-814B-408C-A217-996C4D6D6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3184" y="2892381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7993" name="Text Box 166">
              <a:extLst>
                <a:ext uri="{FF2B5EF4-FFF2-40B4-BE49-F238E27FC236}">
                  <a16:creationId xmlns:a16="http://schemas.microsoft.com/office/drawing/2014/main" id="{CCEC4126-1FED-4834-BA0D-1101D7309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716" y="1682278"/>
              <a:ext cx="7280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 sz="1400" dirty="0">
                  <a:solidFill>
                    <a:srgbClr val="FF0000"/>
                  </a:solidFill>
                  <a:ea typeface="宋体" panose="02010600030101010101" pitchFamily="2" charset="-122"/>
                </a:rPr>
                <a:t>Insert 1</a:t>
              </a:r>
            </a:p>
          </p:txBody>
        </p:sp>
        <p:sp>
          <p:nvSpPr>
            <p:cNvPr id="37994" name="Line 167">
              <a:extLst>
                <a:ext uri="{FF2B5EF4-FFF2-40B4-BE49-F238E27FC236}">
                  <a16:creationId xmlns:a16="http://schemas.microsoft.com/office/drawing/2014/main" id="{5C2FE63E-468E-4EA8-8F45-2F83D4EFF0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984" y="2206581"/>
              <a:ext cx="45720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95" name="Line 168">
              <a:extLst>
                <a:ext uri="{FF2B5EF4-FFF2-40B4-BE49-F238E27FC236}">
                  <a16:creationId xmlns:a16="http://schemas.microsoft.com/office/drawing/2014/main" id="{FAA6BC56-CDA6-4746-92A8-89C666E93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8984" y="2206581"/>
              <a:ext cx="45720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Line 169">
              <a:extLst>
                <a:ext uri="{FF2B5EF4-FFF2-40B4-BE49-F238E27FC236}">
                  <a16:creationId xmlns:a16="http://schemas.microsoft.com/office/drawing/2014/main" id="{0300D66D-C8FB-4ED9-8F61-8D9937BF0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79184" y="2206581"/>
              <a:ext cx="45720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97" name="Line 170">
              <a:extLst>
                <a:ext uri="{FF2B5EF4-FFF2-40B4-BE49-F238E27FC236}">
                  <a16:creationId xmlns:a16="http://schemas.microsoft.com/office/drawing/2014/main" id="{108E2F4C-1C0A-4C23-AEEA-83FFE98F1E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36584" y="2206581"/>
              <a:ext cx="45720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7" name="Text Box 103">
            <a:extLst>
              <a:ext uri="{FF2B5EF4-FFF2-40B4-BE49-F238E27FC236}">
                <a16:creationId xmlns:a16="http://schemas.microsoft.com/office/drawing/2014/main" id="{A91924BF-2655-48E0-ABE0-2233C9DC0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5810" y="3196078"/>
            <a:ext cx="15263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violation at node 3</a:t>
            </a:r>
          </a:p>
        </p:txBody>
      </p:sp>
      <p:sp>
        <p:nvSpPr>
          <p:cNvPr id="118" name="Text Box 102">
            <a:extLst>
              <a:ext uri="{FF2B5EF4-FFF2-40B4-BE49-F238E27FC236}">
                <a16:creationId xmlns:a16="http://schemas.microsoft.com/office/drawing/2014/main" id="{2464E87B-F827-472E-B3B2-C298D4D77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7546" y="1417615"/>
            <a:ext cx="728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Insert 5</a:t>
            </a:r>
          </a:p>
        </p:txBody>
      </p:sp>
      <p:sp>
        <p:nvSpPr>
          <p:cNvPr id="119" name="Text Box 103">
            <a:extLst>
              <a:ext uri="{FF2B5EF4-FFF2-40B4-BE49-F238E27FC236}">
                <a16:creationId xmlns:a16="http://schemas.microsoft.com/office/drawing/2014/main" id="{65E4E1A7-4B12-4CF8-B795-23717AB6C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2088" y="3035935"/>
            <a:ext cx="15263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violation at node 3</a:t>
            </a:r>
          </a:p>
        </p:txBody>
      </p:sp>
    </p:spTree>
    <p:extLst>
      <p:ext uri="{BB962C8B-B14F-4D97-AF65-F5344CB8AC3E}">
        <p14:creationId xmlns:p14="http://schemas.microsoft.com/office/powerpoint/2010/main" val="178182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>
            <a:extLst>
              <a:ext uri="{FF2B5EF4-FFF2-40B4-BE49-F238E27FC236}">
                <a16:creationId xmlns:a16="http://schemas.microsoft.com/office/drawing/2014/main" id="{5D75FFBB-BFAA-4AE8-BC08-E61E382935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8255" y="400050"/>
            <a:ext cx="7848600" cy="533400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Sequentially insert 3, 2, 1, 4, 5, 6 to an AVL Tree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92F011-6E76-48BE-A68D-77D6328FE118}"/>
              </a:ext>
            </a:extLst>
          </p:cNvPr>
          <p:cNvGrpSpPr/>
          <p:nvPr/>
        </p:nvGrpSpPr>
        <p:grpSpPr>
          <a:xfrm>
            <a:off x="823305" y="1254437"/>
            <a:ext cx="9029699" cy="2822635"/>
            <a:chOff x="1502485" y="1520781"/>
            <a:chExt cx="9029699" cy="2822635"/>
          </a:xfrm>
        </p:grpSpPr>
        <p:sp>
          <p:nvSpPr>
            <p:cNvPr id="37906" name="Text Box 99">
              <a:extLst>
                <a:ext uri="{FF2B5EF4-FFF2-40B4-BE49-F238E27FC236}">
                  <a16:creationId xmlns:a16="http://schemas.microsoft.com/office/drawing/2014/main" id="{B96D4392-E5F2-4DA3-BCE3-EB83C0B24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2485" y="2968581"/>
              <a:ext cx="9076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 sz="1400" dirty="0">
                  <a:solidFill>
                    <a:srgbClr val="FF0000"/>
                  </a:solidFill>
                  <a:ea typeface="宋体" panose="02010600030101010101" pitchFamily="2" charset="-122"/>
                </a:rPr>
                <a:t>Insert 3, 2</a:t>
              </a:r>
            </a:p>
          </p:txBody>
        </p:sp>
        <p:sp>
          <p:nvSpPr>
            <p:cNvPr id="37907" name="Oval 4">
              <a:extLst>
                <a:ext uri="{FF2B5EF4-FFF2-40B4-BE49-F238E27FC236}">
                  <a16:creationId xmlns:a16="http://schemas.microsoft.com/office/drawing/2014/main" id="{C0D349A1-CCF3-44D3-9AD9-90DC91DED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0184" y="1901781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7908" name="Oval 44">
              <a:extLst>
                <a:ext uri="{FF2B5EF4-FFF2-40B4-BE49-F238E27FC236}">
                  <a16:creationId xmlns:a16="http://schemas.microsoft.com/office/drawing/2014/main" id="{91227079-80FB-404E-B21B-8DE88283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5384" y="2511381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7909" name="Line 45">
              <a:extLst>
                <a:ext uri="{FF2B5EF4-FFF2-40B4-BE49-F238E27FC236}">
                  <a16:creationId xmlns:a16="http://schemas.microsoft.com/office/drawing/2014/main" id="{445A7B21-4F88-402E-8DDA-C88A6F8ED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3984" y="2282781"/>
              <a:ext cx="152400" cy="228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0" name="Text Box 47">
              <a:extLst>
                <a:ext uri="{FF2B5EF4-FFF2-40B4-BE49-F238E27FC236}">
                  <a16:creationId xmlns:a16="http://schemas.microsoft.com/office/drawing/2014/main" id="{D946C5A9-240E-4722-B59C-4D82E042B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5747" y="1962106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7911" name="Text Box 48">
              <a:extLst>
                <a:ext uri="{FF2B5EF4-FFF2-40B4-BE49-F238E27FC236}">
                  <a16:creationId xmlns:a16="http://schemas.microsoft.com/office/drawing/2014/main" id="{1AE68BE9-0835-431A-8988-7398F821DE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1584" y="2511381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7912" name="Oval 49">
              <a:extLst>
                <a:ext uri="{FF2B5EF4-FFF2-40B4-BE49-F238E27FC236}">
                  <a16:creationId xmlns:a16="http://schemas.microsoft.com/office/drawing/2014/main" id="{EC342521-C27A-4AAA-A5F9-5B418F1B1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5059" y="2357394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7913" name="Oval 50">
              <a:extLst>
                <a:ext uri="{FF2B5EF4-FFF2-40B4-BE49-F238E27FC236}">
                  <a16:creationId xmlns:a16="http://schemas.microsoft.com/office/drawing/2014/main" id="{25E1A6DE-C33A-454E-B804-7B62A9D3C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7059" y="2357394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7914" name="Line 51">
              <a:extLst>
                <a:ext uri="{FF2B5EF4-FFF2-40B4-BE49-F238E27FC236}">
                  <a16:creationId xmlns:a16="http://schemas.microsoft.com/office/drawing/2014/main" id="{1708F015-0181-4063-9BF2-C5D7FA146E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3659" y="2128795"/>
              <a:ext cx="152400" cy="23018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5" name="Line 52">
              <a:extLst>
                <a:ext uri="{FF2B5EF4-FFF2-40B4-BE49-F238E27FC236}">
                  <a16:creationId xmlns:a16="http://schemas.microsoft.com/office/drawing/2014/main" id="{52016DAB-7B00-4EEC-8EFA-AA91081FFF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3259" y="2128795"/>
              <a:ext cx="152400" cy="23018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6" name="Oval 56">
              <a:extLst>
                <a:ext uri="{FF2B5EF4-FFF2-40B4-BE49-F238E27FC236}">
                  <a16:creationId xmlns:a16="http://schemas.microsoft.com/office/drawing/2014/main" id="{CC3FC29B-AC58-4A6C-8089-AFB36B343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6059" y="1825581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7917" name="Text Box 57">
              <a:extLst>
                <a:ext uri="{FF2B5EF4-FFF2-40B4-BE49-F238E27FC236}">
                  <a16:creationId xmlns:a16="http://schemas.microsoft.com/office/drawing/2014/main" id="{239BA065-85C0-4627-B45A-28F23B730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1622" y="1884319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7918" name="Text Box 58">
              <a:extLst>
                <a:ext uri="{FF2B5EF4-FFF2-40B4-BE49-F238E27FC236}">
                  <a16:creationId xmlns:a16="http://schemas.microsoft.com/office/drawing/2014/main" id="{0C2E2ECD-2CF0-4F3D-8D66-26BBA769B4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1259" y="2433594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7919" name="Text Box 59">
              <a:extLst>
                <a:ext uri="{FF2B5EF4-FFF2-40B4-BE49-F238E27FC236}">
                  <a16:creationId xmlns:a16="http://schemas.microsoft.com/office/drawing/2014/main" id="{ADD656E2-2E10-4FA5-AF7D-D4164DC8D5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3259" y="2417719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7920" name="Text Box 101">
              <a:extLst>
                <a:ext uri="{FF2B5EF4-FFF2-40B4-BE49-F238E27FC236}">
                  <a16:creationId xmlns:a16="http://schemas.microsoft.com/office/drawing/2014/main" id="{76D835E4-0B92-4321-91E4-BB5DF98D5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0963" y="2965454"/>
              <a:ext cx="12458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 sz="1400" dirty="0">
                  <a:solidFill>
                    <a:srgbClr val="FF0000"/>
                  </a:solidFill>
                  <a:ea typeface="宋体" panose="02010600030101010101" pitchFamily="2" charset="-122"/>
                </a:rPr>
                <a:t>Single rotation</a:t>
              </a:r>
            </a:p>
          </p:txBody>
        </p:sp>
        <p:sp>
          <p:nvSpPr>
            <p:cNvPr id="37921" name="Oval 60">
              <a:extLst>
                <a:ext uri="{FF2B5EF4-FFF2-40B4-BE49-F238E27FC236}">
                  <a16:creationId xmlns:a16="http://schemas.microsoft.com/office/drawing/2014/main" id="{A8BB51A3-CDCC-4054-8596-1593FFFD0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0184" y="2357394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7922" name="Oval 61">
              <a:extLst>
                <a:ext uri="{FF2B5EF4-FFF2-40B4-BE49-F238E27FC236}">
                  <a16:creationId xmlns:a16="http://schemas.microsoft.com/office/drawing/2014/main" id="{802FDA59-2283-4C16-8248-B83798CDF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4584" y="2357394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7923" name="Line 62">
              <a:extLst>
                <a:ext uri="{FF2B5EF4-FFF2-40B4-BE49-F238E27FC236}">
                  <a16:creationId xmlns:a16="http://schemas.microsoft.com/office/drawing/2014/main" id="{1CD56474-9787-4023-A495-2BEBFC47A4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4984" y="2128795"/>
              <a:ext cx="152400" cy="23018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4" name="Line 63">
              <a:extLst>
                <a:ext uri="{FF2B5EF4-FFF2-40B4-BE49-F238E27FC236}">
                  <a16:creationId xmlns:a16="http://schemas.microsoft.com/office/drawing/2014/main" id="{D5A3A0F1-2D97-49E7-A062-54C6821F6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4584" y="2128795"/>
              <a:ext cx="152400" cy="23018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5" name="Oval 64">
              <a:extLst>
                <a:ext uri="{FF2B5EF4-FFF2-40B4-BE49-F238E27FC236}">
                  <a16:creationId xmlns:a16="http://schemas.microsoft.com/office/drawing/2014/main" id="{917CD06F-144A-4931-877D-9519F62C3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7384" y="1825581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7926" name="Text Box 65">
              <a:extLst>
                <a:ext uri="{FF2B5EF4-FFF2-40B4-BE49-F238E27FC236}">
                  <a16:creationId xmlns:a16="http://schemas.microsoft.com/office/drawing/2014/main" id="{B9FE27BF-FA3E-49D9-9745-1EC8CE5749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2947" y="1884319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7927" name="Text Box 66">
              <a:extLst>
                <a:ext uri="{FF2B5EF4-FFF2-40B4-BE49-F238E27FC236}">
                  <a16:creationId xmlns:a16="http://schemas.microsoft.com/office/drawing/2014/main" id="{2F9AC30D-B358-4259-9642-962508ABD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6384" y="2433594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7928" name="Text Box 67">
              <a:extLst>
                <a:ext uri="{FF2B5EF4-FFF2-40B4-BE49-F238E27FC236}">
                  <a16:creationId xmlns:a16="http://schemas.microsoft.com/office/drawing/2014/main" id="{006AD3DE-588B-4577-A67B-197D1A2937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0784" y="2417719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7929" name="Oval 68">
              <a:extLst>
                <a:ext uri="{FF2B5EF4-FFF2-40B4-BE49-F238E27FC236}">
                  <a16:creationId xmlns:a16="http://schemas.microsoft.com/office/drawing/2014/main" id="{36AA027F-D2FA-491A-B8FE-791E183A0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5584" y="3044781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7930" name="Line 69">
              <a:extLst>
                <a:ext uri="{FF2B5EF4-FFF2-40B4-BE49-F238E27FC236}">
                  <a16:creationId xmlns:a16="http://schemas.microsoft.com/office/drawing/2014/main" id="{C132F780-DDF8-4EB9-8457-67C36091AE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55584" y="2816181"/>
              <a:ext cx="152400" cy="228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1" name="Text Box 70">
              <a:extLst>
                <a:ext uri="{FF2B5EF4-FFF2-40B4-BE49-F238E27FC236}">
                  <a16:creationId xmlns:a16="http://schemas.microsoft.com/office/drawing/2014/main" id="{918FD58A-89F6-429E-9CD0-9038A8D953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1784" y="3105106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7932" name="Text Box 102">
              <a:extLst>
                <a:ext uri="{FF2B5EF4-FFF2-40B4-BE49-F238E27FC236}">
                  <a16:creationId xmlns:a16="http://schemas.microsoft.com/office/drawing/2014/main" id="{A4719B5C-1A56-43D3-8384-6BFC25C26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7228" y="1562827"/>
              <a:ext cx="7280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 sz="1400" dirty="0">
                  <a:solidFill>
                    <a:srgbClr val="FF0000"/>
                  </a:solidFill>
                  <a:ea typeface="宋体" panose="02010600030101010101" pitchFamily="2" charset="-122"/>
                </a:rPr>
                <a:t>Insert 4</a:t>
              </a:r>
            </a:p>
          </p:txBody>
        </p:sp>
        <p:sp>
          <p:nvSpPr>
            <p:cNvPr id="37933" name="Oval 71">
              <a:extLst>
                <a:ext uri="{FF2B5EF4-FFF2-40B4-BE49-F238E27FC236}">
                  <a16:creationId xmlns:a16="http://schemas.microsoft.com/office/drawing/2014/main" id="{061604B0-6FDE-4E68-B8EE-1371FC48F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7584" y="2433594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7934" name="Oval 72">
              <a:extLst>
                <a:ext uri="{FF2B5EF4-FFF2-40B4-BE49-F238E27FC236}">
                  <a16:creationId xmlns:a16="http://schemas.microsoft.com/office/drawing/2014/main" id="{40D7D95F-D9E8-4C46-BD56-48A414A7F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5384" y="2433594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7935" name="Line 73">
              <a:extLst>
                <a:ext uri="{FF2B5EF4-FFF2-40B4-BE49-F238E27FC236}">
                  <a16:creationId xmlns:a16="http://schemas.microsoft.com/office/drawing/2014/main" id="{6AFF52EF-7252-4BFA-8307-6EA3610043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98584" y="2204994"/>
              <a:ext cx="3810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6" name="Line 74">
              <a:extLst>
                <a:ext uri="{FF2B5EF4-FFF2-40B4-BE49-F238E27FC236}">
                  <a16:creationId xmlns:a16="http://schemas.microsoft.com/office/drawing/2014/main" id="{2B257217-AB7B-4F8D-A325-BB82BB165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36784" y="2204994"/>
              <a:ext cx="381000" cy="228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Oval 75">
              <a:extLst>
                <a:ext uri="{FF2B5EF4-FFF2-40B4-BE49-F238E27FC236}">
                  <a16:creationId xmlns:a16="http://schemas.microsoft.com/office/drawing/2014/main" id="{90AF0E71-716E-44F4-A876-D5F4A8C1E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9584" y="1901781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7938" name="Text Box 76">
              <a:extLst>
                <a:ext uri="{FF2B5EF4-FFF2-40B4-BE49-F238E27FC236}">
                  <a16:creationId xmlns:a16="http://schemas.microsoft.com/office/drawing/2014/main" id="{41F9020A-5D38-4FFF-A092-F8F85CECD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35147" y="1960519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7939" name="Text Box 77">
              <a:extLst>
                <a:ext uri="{FF2B5EF4-FFF2-40B4-BE49-F238E27FC236}">
                  <a16:creationId xmlns:a16="http://schemas.microsoft.com/office/drawing/2014/main" id="{B6A65516-BAC2-4995-8ABF-C0EFA0376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3784" y="2509794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7940" name="Text Box 78">
              <a:extLst>
                <a:ext uri="{FF2B5EF4-FFF2-40B4-BE49-F238E27FC236}">
                  <a16:creationId xmlns:a16="http://schemas.microsoft.com/office/drawing/2014/main" id="{440088E6-9FD7-4E0F-B968-3A8B31AFF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41584" y="2493919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7941" name="Oval 79">
              <a:extLst>
                <a:ext uri="{FF2B5EF4-FFF2-40B4-BE49-F238E27FC236}">
                  <a16:creationId xmlns:a16="http://schemas.microsoft.com/office/drawing/2014/main" id="{3FD6FEBA-E9B0-441E-B4F5-B58060E11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2584" y="3120981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7942" name="Line 80">
              <a:extLst>
                <a:ext uri="{FF2B5EF4-FFF2-40B4-BE49-F238E27FC236}">
                  <a16:creationId xmlns:a16="http://schemas.microsoft.com/office/drawing/2014/main" id="{4ADF8B24-327F-4555-9727-6CA367A662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6384" y="2816181"/>
              <a:ext cx="2286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3" name="Text Box 81">
              <a:extLst>
                <a:ext uri="{FF2B5EF4-FFF2-40B4-BE49-F238E27FC236}">
                  <a16:creationId xmlns:a16="http://schemas.microsoft.com/office/drawing/2014/main" id="{75DBF172-F03A-4123-8B0A-402E9E80F6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98784" y="3181306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7944" name="Oval 82">
              <a:extLst>
                <a:ext uri="{FF2B5EF4-FFF2-40B4-BE49-F238E27FC236}">
                  <a16:creationId xmlns:a16="http://schemas.microsoft.com/office/drawing/2014/main" id="{B952165E-7965-4E05-86A7-11F4E2E4C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4984" y="3882981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7945" name="Line 83">
              <a:extLst>
                <a:ext uri="{FF2B5EF4-FFF2-40B4-BE49-F238E27FC236}">
                  <a16:creationId xmlns:a16="http://schemas.microsoft.com/office/drawing/2014/main" id="{FAB41E87-7EAB-4D02-89CC-84E425387F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27384" y="3578181"/>
              <a:ext cx="762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6" name="Text Box 84">
              <a:extLst>
                <a:ext uri="{FF2B5EF4-FFF2-40B4-BE49-F238E27FC236}">
                  <a16:creationId xmlns:a16="http://schemas.microsoft.com/office/drawing/2014/main" id="{B5A9B5C1-CFDA-41FF-BD6C-DEBA769C77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51184" y="3943306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7985" name="Oval 158">
              <a:extLst>
                <a:ext uri="{FF2B5EF4-FFF2-40B4-BE49-F238E27FC236}">
                  <a16:creationId xmlns:a16="http://schemas.microsoft.com/office/drawing/2014/main" id="{A04D455D-8BDD-4B91-AF8C-09F682AEB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784" y="1520781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7986" name="Oval 159">
              <a:extLst>
                <a:ext uri="{FF2B5EF4-FFF2-40B4-BE49-F238E27FC236}">
                  <a16:creationId xmlns:a16="http://schemas.microsoft.com/office/drawing/2014/main" id="{CAD3E5A4-6637-4818-9746-75C90F068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9384" y="2206581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7987" name="Line 160">
              <a:extLst>
                <a:ext uri="{FF2B5EF4-FFF2-40B4-BE49-F238E27FC236}">
                  <a16:creationId xmlns:a16="http://schemas.microsoft.com/office/drawing/2014/main" id="{5B5E2455-DCBC-4C24-9724-70DA32113A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97984" y="1977981"/>
              <a:ext cx="152400" cy="228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88" name="Text Box 161">
              <a:extLst>
                <a:ext uri="{FF2B5EF4-FFF2-40B4-BE49-F238E27FC236}">
                  <a16:creationId xmlns:a16="http://schemas.microsoft.com/office/drawing/2014/main" id="{B8B72FF2-C4EC-4B7B-BC1A-F14354AEF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7984" y="1596981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7989" name="Text Box 162">
              <a:extLst>
                <a:ext uri="{FF2B5EF4-FFF2-40B4-BE49-F238E27FC236}">
                  <a16:creationId xmlns:a16="http://schemas.microsoft.com/office/drawing/2014/main" id="{D3411597-EC65-4DA0-A20E-9A09610C1E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5584" y="2206581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7990" name="Oval 163">
              <a:extLst>
                <a:ext uri="{FF2B5EF4-FFF2-40B4-BE49-F238E27FC236}">
                  <a16:creationId xmlns:a16="http://schemas.microsoft.com/office/drawing/2014/main" id="{D770A810-BAF9-4C5B-BDC9-D0E4F775E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984" y="2892381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7991" name="Line 164">
              <a:extLst>
                <a:ext uri="{FF2B5EF4-FFF2-40B4-BE49-F238E27FC236}">
                  <a16:creationId xmlns:a16="http://schemas.microsoft.com/office/drawing/2014/main" id="{FA712487-1949-402F-9B9C-B108E2F295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5584" y="2663781"/>
              <a:ext cx="76200" cy="228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92" name="Text Box 165">
              <a:extLst>
                <a:ext uri="{FF2B5EF4-FFF2-40B4-BE49-F238E27FC236}">
                  <a16:creationId xmlns:a16="http://schemas.microsoft.com/office/drawing/2014/main" id="{776E3870-814B-408C-A217-996C4D6D6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3184" y="2892381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7993" name="Text Box 166">
              <a:extLst>
                <a:ext uri="{FF2B5EF4-FFF2-40B4-BE49-F238E27FC236}">
                  <a16:creationId xmlns:a16="http://schemas.microsoft.com/office/drawing/2014/main" id="{CCEC4126-1FED-4834-BA0D-1101D7309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716" y="1682278"/>
              <a:ext cx="7280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 sz="1400" dirty="0">
                  <a:solidFill>
                    <a:srgbClr val="FF0000"/>
                  </a:solidFill>
                  <a:ea typeface="宋体" panose="02010600030101010101" pitchFamily="2" charset="-122"/>
                </a:rPr>
                <a:t>Insert 1</a:t>
              </a:r>
            </a:p>
          </p:txBody>
        </p:sp>
        <p:sp>
          <p:nvSpPr>
            <p:cNvPr id="37994" name="Line 167">
              <a:extLst>
                <a:ext uri="{FF2B5EF4-FFF2-40B4-BE49-F238E27FC236}">
                  <a16:creationId xmlns:a16="http://schemas.microsoft.com/office/drawing/2014/main" id="{5C2FE63E-468E-4EA8-8F45-2F83D4EFF0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984" y="2206581"/>
              <a:ext cx="45720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95" name="Line 168">
              <a:extLst>
                <a:ext uri="{FF2B5EF4-FFF2-40B4-BE49-F238E27FC236}">
                  <a16:creationId xmlns:a16="http://schemas.microsoft.com/office/drawing/2014/main" id="{FAA6BC56-CDA6-4746-92A8-89C666E93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8984" y="2206581"/>
              <a:ext cx="45720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Line 169">
              <a:extLst>
                <a:ext uri="{FF2B5EF4-FFF2-40B4-BE49-F238E27FC236}">
                  <a16:creationId xmlns:a16="http://schemas.microsoft.com/office/drawing/2014/main" id="{0300D66D-C8FB-4ED9-8F61-8D9937BF0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79184" y="2206581"/>
              <a:ext cx="45720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97" name="Line 170">
              <a:extLst>
                <a:ext uri="{FF2B5EF4-FFF2-40B4-BE49-F238E27FC236}">
                  <a16:creationId xmlns:a16="http://schemas.microsoft.com/office/drawing/2014/main" id="{108E2F4C-1C0A-4C23-AEEA-83FFE98F1E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36584" y="2206581"/>
              <a:ext cx="45720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3D28CB0-5285-43FE-A05B-1D7BCF3DCF54}"/>
              </a:ext>
            </a:extLst>
          </p:cNvPr>
          <p:cNvGrpSpPr/>
          <p:nvPr/>
        </p:nvGrpSpPr>
        <p:grpSpPr>
          <a:xfrm>
            <a:off x="744588" y="4094847"/>
            <a:ext cx="8458200" cy="2597254"/>
            <a:chOff x="1600200" y="3806781"/>
            <a:chExt cx="8458200" cy="2597254"/>
          </a:xfrm>
        </p:grpSpPr>
        <p:sp>
          <p:nvSpPr>
            <p:cNvPr id="37892" name="Oval 85">
              <a:extLst>
                <a:ext uri="{FF2B5EF4-FFF2-40B4-BE49-F238E27FC236}">
                  <a16:creationId xmlns:a16="http://schemas.microsoft.com/office/drawing/2014/main" id="{3EB06947-E5E4-43C7-8FF9-A8FBDA902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4494213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7893" name="Oval 86">
              <a:extLst>
                <a:ext uri="{FF2B5EF4-FFF2-40B4-BE49-F238E27FC236}">
                  <a16:creationId xmlns:a16="http://schemas.microsoft.com/office/drawing/2014/main" id="{E0485A1B-77EA-424D-9899-03D418AF0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4494213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7894" name="Line 87">
              <a:extLst>
                <a:ext uri="{FF2B5EF4-FFF2-40B4-BE49-F238E27FC236}">
                  <a16:creationId xmlns:a16="http://schemas.microsoft.com/office/drawing/2014/main" id="{56AF8DA1-D845-4AFE-944B-E3FFE983D3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97784" y="4109994"/>
              <a:ext cx="3810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5" name="Line 88">
              <a:extLst>
                <a:ext uri="{FF2B5EF4-FFF2-40B4-BE49-F238E27FC236}">
                  <a16:creationId xmlns:a16="http://schemas.microsoft.com/office/drawing/2014/main" id="{59ED2612-92C7-42EE-BBDC-2226D432A4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984" y="4109994"/>
              <a:ext cx="381000" cy="228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6" name="Oval 89">
              <a:extLst>
                <a:ext uri="{FF2B5EF4-FFF2-40B4-BE49-F238E27FC236}">
                  <a16:creationId xmlns:a16="http://schemas.microsoft.com/office/drawing/2014/main" id="{29110F0F-35B2-42C4-89E1-FBAD41098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784" y="3806781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7897" name="Text Box 90">
              <a:extLst>
                <a:ext uri="{FF2B5EF4-FFF2-40B4-BE49-F238E27FC236}">
                  <a16:creationId xmlns:a16="http://schemas.microsoft.com/office/drawing/2014/main" id="{7A8A1146-DD15-4D33-ADFA-17377E00A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4347" y="3865519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7898" name="Text Box 91">
              <a:extLst>
                <a:ext uri="{FF2B5EF4-FFF2-40B4-BE49-F238E27FC236}">
                  <a16:creationId xmlns:a16="http://schemas.microsoft.com/office/drawing/2014/main" id="{BEEE79AE-62FA-4699-BF78-C59B1EE31E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0" y="4570413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7899" name="Text Box 92">
              <a:extLst>
                <a:ext uri="{FF2B5EF4-FFF2-40B4-BE49-F238E27FC236}">
                  <a16:creationId xmlns:a16="http://schemas.microsoft.com/office/drawing/2014/main" id="{3E8AC609-B534-44EF-B91F-8A5FE683F3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4554538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7900" name="Oval 93">
              <a:extLst>
                <a:ext uri="{FF2B5EF4-FFF2-40B4-BE49-F238E27FC236}">
                  <a16:creationId xmlns:a16="http://schemas.microsoft.com/office/drawing/2014/main" id="{FC0D2F62-BC3C-4B45-B420-7072E043A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5181600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7901" name="Line 94">
              <a:extLst>
                <a:ext uri="{FF2B5EF4-FFF2-40B4-BE49-F238E27FC236}">
                  <a16:creationId xmlns:a16="http://schemas.microsoft.com/office/drawing/2014/main" id="{2E0B978C-3FA5-45A7-B617-B5BB74300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000" y="4876800"/>
              <a:ext cx="2286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2" name="Text Box 95">
              <a:extLst>
                <a:ext uri="{FF2B5EF4-FFF2-40B4-BE49-F238E27FC236}">
                  <a16:creationId xmlns:a16="http://schemas.microsoft.com/office/drawing/2014/main" id="{9CB56992-9D53-494C-B2E6-A65BF0A23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5241925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7903" name="Oval 96">
              <a:extLst>
                <a:ext uri="{FF2B5EF4-FFF2-40B4-BE49-F238E27FC236}">
                  <a16:creationId xmlns:a16="http://schemas.microsoft.com/office/drawing/2014/main" id="{1367FB8D-61F4-4312-ABB9-A82819AC5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5181600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7904" name="Line 97">
              <a:extLst>
                <a:ext uri="{FF2B5EF4-FFF2-40B4-BE49-F238E27FC236}">
                  <a16:creationId xmlns:a16="http://schemas.microsoft.com/office/drawing/2014/main" id="{233D79FB-430D-4F9A-915E-A56C207F06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5600" y="4876800"/>
              <a:ext cx="2286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5" name="Text Box 98">
              <a:extLst>
                <a:ext uri="{FF2B5EF4-FFF2-40B4-BE49-F238E27FC236}">
                  <a16:creationId xmlns:a16="http://schemas.microsoft.com/office/drawing/2014/main" id="{2EB3D3B8-C731-43EC-89E2-03BA14693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5241925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7948" name="Text Box 105">
              <a:extLst>
                <a:ext uri="{FF2B5EF4-FFF2-40B4-BE49-F238E27FC236}">
                  <a16:creationId xmlns:a16="http://schemas.microsoft.com/office/drawing/2014/main" id="{B0B8F843-8070-40BD-9A6E-9DD13F441D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1" y="5749065"/>
              <a:ext cx="12458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 sz="1400" dirty="0">
                  <a:solidFill>
                    <a:srgbClr val="FF0000"/>
                  </a:solidFill>
                  <a:ea typeface="宋体" panose="02010600030101010101" pitchFamily="2" charset="-122"/>
                </a:rPr>
                <a:t>Single rotation</a:t>
              </a:r>
            </a:p>
          </p:txBody>
        </p:sp>
        <p:sp>
          <p:nvSpPr>
            <p:cNvPr id="37949" name="Oval 114">
              <a:extLst>
                <a:ext uri="{FF2B5EF4-FFF2-40B4-BE49-F238E27FC236}">
                  <a16:creationId xmlns:a16="http://schemas.microsoft.com/office/drawing/2014/main" id="{BDE07A0A-8C87-4FFC-811C-32F2A31CB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494213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7950" name="Oval 115">
              <a:extLst>
                <a:ext uri="{FF2B5EF4-FFF2-40B4-BE49-F238E27FC236}">
                  <a16:creationId xmlns:a16="http://schemas.microsoft.com/office/drawing/2014/main" id="{17332197-4806-4F63-B8C8-EE0DF8659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4494213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7951" name="Line 116">
              <a:extLst>
                <a:ext uri="{FF2B5EF4-FFF2-40B4-BE49-F238E27FC236}">
                  <a16:creationId xmlns:a16="http://schemas.microsoft.com/office/drawing/2014/main" id="{56E37B28-9706-41C7-9688-33ED4CE433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8584" y="4109995"/>
              <a:ext cx="381000" cy="23018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2" name="Line 117">
              <a:extLst>
                <a:ext uri="{FF2B5EF4-FFF2-40B4-BE49-F238E27FC236}">
                  <a16:creationId xmlns:a16="http://schemas.microsoft.com/office/drawing/2014/main" id="{3696BF75-80CD-4B42-934D-36985D1A4C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6784" y="4109994"/>
              <a:ext cx="381000" cy="228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3" name="Oval 118">
              <a:extLst>
                <a:ext uri="{FF2B5EF4-FFF2-40B4-BE49-F238E27FC236}">
                  <a16:creationId xmlns:a16="http://schemas.microsoft.com/office/drawing/2014/main" id="{A0FE795A-0A2D-444E-A695-64E001C7A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584" y="3806781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7954" name="Text Box 119">
              <a:extLst>
                <a:ext uri="{FF2B5EF4-FFF2-40B4-BE49-F238E27FC236}">
                  <a16:creationId xmlns:a16="http://schemas.microsoft.com/office/drawing/2014/main" id="{1DC49F39-B8D4-4266-A263-2274696A0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5147" y="3865519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7955" name="Text Box 120">
              <a:extLst>
                <a:ext uri="{FF2B5EF4-FFF2-40B4-BE49-F238E27FC236}">
                  <a16:creationId xmlns:a16="http://schemas.microsoft.com/office/drawing/2014/main" id="{079B996B-E150-4416-88EA-E337361E7F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8963" y="4570413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7956" name="Text Box 121">
              <a:extLst>
                <a:ext uri="{FF2B5EF4-FFF2-40B4-BE49-F238E27FC236}">
                  <a16:creationId xmlns:a16="http://schemas.microsoft.com/office/drawing/2014/main" id="{5524C400-CF29-4B45-A8C2-39AAF7895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4554538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7957" name="Oval 122">
              <a:extLst>
                <a:ext uri="{FF2B5EF4-FFF2-40B4-BE49-F238E27FC236}">
                  <a16:creationId xmlns:a16="http://schemas.microsoft.com/office/drawing/2014/main" id="{9416748B-FE15-4F2E-A2D7-AE01BFAC6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5181600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7958" name="Line 123">
              <a:extLst>
                <a:ext uri="{FF2B5EF4-FFF2-40B4-BE49-F238E27FC236}">
                  <a16:creationId xmlns:a16="http://schemas.microsoft.com/office/drawing/2014/main" id="{4EA9336A-BED5-413A-B023-2C52773B4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4876800"/>
              <a:ext cx="2286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9" name="Text Box 124">
              <a:extLst>
                <a:ext uri="{FF2B5EF4-FFF2-40B4-BE49-F238E27FC236}">
                  <a16:creationId xmlns:a16="http://schemas.microsoft.com/office/drawing/2014/main" id="{71FEF76A-11A6-46FA-B92F-54CAD6248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5241925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7960" name="Oval 125">
              <a:extLst>
                <a:ext uri="{FF2B5EF4-FFF2-40B4-BE49-F238E27FC236}">
                  <a16:creationId xmlns:a16="http://schemas.microsoft.com/office/drawing/2014/main" id="{C8C4C192-997D-4618-8412-3A4CBAC34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5181600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7961" name="Line 126">
              <a:extLst>
                <a:ext uri="{FF2B5EF4-FFF2-40B4-BE49-F238E27FC236}">
                  <a16:creationId xmlns:a16="http://schemas.microsoft.com/office/drawing/2014/main" id="{F92F87EA-E377-4DEB-A12F-198745991C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86400" y="4876800"/>
              <a:ext cx="2286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2" name="Text Box 127">
              <a:extLst>
                <a:ext uri="{FF2B5EF4-FFF2-40B4-BE49-F238E27FC236}">
                  <a16:creationId xmlns:a16="http://schemas.microsoft.com/office/drawing/2014/main" id="{0F881954-5B0D-4DA9-AB17-B7CED5A948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241925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7963" name="Oval 130">
              <a:extLst>
                <a:ext uri="{FF2B5EF4-FFF2-40B4-BE49-F238E27FC236}">
                  <a16:creationId xmlns:a16="http://schemas.microsoft.com/office/drawing/2014/main" id="{C7EC7151-3242-49A6-B162-9D255C7B7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0" y="5943600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7964" name="Line 131">
              <a:extLst>
                <a:ext uri="{FF2B5EF4-FFF2-40B4-BE49-F238E27FC236}">
                  <a16:creationId xmlns:a16="http://schemas.microsoft.com/office/drawing/2014/main" id="{C8DA78E0-B36F-46F6-82F1-510FF53D6D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5638800"/>
              <a:ext cx="2286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5" name="Text Box 132">
              <a:extLst>
                <a:ext uri="{FF2B5EF4-FFF2-40B4-BE49-F238E27FC236}">
                  <a16:creationId xmlns:a16="http://schemas.microsoft.com/office/drawing/2014/main" id="{FC83E70B-6020-474E-8E73-897B15477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6003925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7966" name="Text Box 133">
              <a:extLst>
                <a:ext uri="{FF2B5EF4-FFF2-40B4-BE49-F238E27FC236}">
                  <a16:creationId xmlns:a16="http://schemas.microsoft.com/office/drawing/2014/main" id="{81DF3A2C-C5E4-4B2B-A6CA-081F4B21A9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2681" y="5899488"/>
              <a:ext cx="15263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 sz="1400" dirty="0">
                  <a:solidFill>
                    <a:srgbClr val="FF0000"/>
                  </a:solidFill>
                  <a:ea typeface="宋体" panose="02010600030101010101" pitchFamily="2" charset="-122"/>
                </a:rPr>
                <a:t>violation at node 2</a:t>
              </a:r>
            </a:p>
          </p:txBody>
        </p:sp>
        <p:sp>
          <p:nvSpPr>
            <p:cNvPr id="37967" name="Oval 134">
              <a:extLst>
                <a:ext uri="{FF2B5EF4-FFF2-40B4-BE49-F238E27FC236}">
                  <a16:creationId xmlns:a16="http://schemas.microsoft.com/office/drawing/2014/main" id="{D721A547-7FD5-4188-A4A7-9559CD340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4722813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7968" name="Oval 135">
              <a:extLst>
                <a:ext uri="{FF2B5EF4-FFF2-40B4-BE49-F238E27FC236}">
                  <a16:creationId xmlns:a16="http://schemas.microsoft.com/office/drawing/2014/main" id="{7403A983-4885-4574-92C9-70AB8368C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0" y="4722813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7969" name="Line 136">
              <a:extLst>
                <a:ext uri="{FF2B5EF4-FFF2-40B4-BE49-F238E27FC236}">
                  <a16:creationId xmlns:a16="http://schemas.microsoft.com/office/drawing/2014/main" id="{71BB6593-F6E4-4224-B203-1453B2CB82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77200" y="4494214"/>
              <a:ext cx="381000" cy="23018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0" name="Line 137">
              <a:extLst>
                <a:ext uri="{FF2B5EF4-FFF2-40B4-BE49-F238E27FC236}">
                  <a16:creationId xmlns:a16="http://schemas.microsoft.com/office/drawing/2014/main" id="{A66F1952-53B7-481E-9BD1-2CFBDEBFD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15400" y="4494213"/>
              <a:ext cx="381000" cy="228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1" name="Oval 138">
              <a:extLst>
                <a:ext uri="{FF2B5EF4-FFF2-40B4-BE49-F238E27FC236}">
                  <a16:creationId xmlns:a16="http://schemas.microsoft.com/office/drawing/2014/main" id="{BFF4E73F-0797-49E6-AD1C-6FCB90DD0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8200" y="4191000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7972" name="Text Box 139">
              <a:extLst>
                <a:ext uri="{FF2B5EF4-FFF2-40B4-BE49-F238E27FC236}">
                  <a16:creationId xmlns:a16="http://schemas.microsoft.com/office/drawing/2014/main" id="{00E13F92-0224-400F-8FC8-02DABE8AA6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3763" y="4249738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7973" name="Text Box 140">
              <a:extLst>
                <a:ext uri="{FF2B5EF4-FFF2-40B4-BE49-F238E27FC236}">
                  <a16:creationId xmlns:a16="http://schemas.microsoft.com/office/drawing/2014/main" id="{3412505E-4662-4CFD-BBC4-3ED037EF7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4163" y="4799013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 dirty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7974" name="Text Box 141">
              <a:extLst>
                <a:ext uri="{FF2B5EF4-FFF2-40B4-BE49-F238E27FC236}">
                  <a16:creationId xmlns:a16="http://schemas.microsoft.com/office/drawing/2014/main" id="{B45953BB-A043-42EB-B302-25729869C8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20200" y="4783138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7975" name="Oval 142">
              <a:extLst>
                <a:ext uri="{FF2B5EF4-FFF2-40B4-BE49-F238E27FC236}">
                  <a16:creationId xmlns:a16="http://schemas.microsoft.com/office/drawing/2014/main" id="{F6171505-0860-4D76-90DA-D5AB988A7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1200" y="5410200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7976" name="Line 143">
              <a:extLst>
                <a:ext uri="{FF2B5EF4-FFF2-40B4-BE49-F238E27FC236}">
                  <a16:creationId xmlns:a16="http://schemas.microsoft.com/office/drawing/2014/main" id="{1D825914-3E3C-43AD-BD9B-CAAF2FED52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25000" y="5105400"/>
              <a:ext cx="2286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7" name="Text Box 144">
              <a:extLst>
                <a:ext uri="{FF2B5EF4-FFF2-40B4-BE49-F238E27FC236}">
                  <a16:creationId xmlns:a16="http://schemas.microsoft.com/office/drawing/2014/main" id="{79C68743-3AAA-472C-BA2C-5FA210E28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77400" y="5470525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7978" name="Oval 151">
              <a:extLst>
                <a:ext uri="{FF2B5EF4-FFF2-40B4-BE49-F238E27FC236}">
                  <a16:creationId xmlns:a16="http://schemas.microsoft.com/office/drawing/2014/main" id="{AE87AF1B-6179-4940-B23B-F1B22E530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5163" y="5410200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7979" name="Line 152">
              <a:extLst>
                <a:ext uri="{FF2B5EF4-FFF2-40B4-BE49-F238E27FC236}">
                  <a16:creationId xmlns:a16="http://schemas.microsoft.com/office/drawing/2014/main" id="{5413AF93-4EAB-4993-A1C0-3CC30303C3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08963" y="5105400"/>
              <a:ext cx="2286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80" name="Text Box 153">
              <a:extLst>
                <a:ext uri="{FF2B5EF4-FFF2-40B4-BE49-F238E27FC236}">
                  <a16:creationId xmlns:a16="http://schemas.microsoft.com/office/drawing/2014/main" id="{94377B6C-2F36-4F57-B91B-5FE1BA453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1363" y="5470525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7981" name="Oval 154">
              <a:extLst>
                <a:ext uri="{FF2B5EF4-FFF2-40B4-BE49-F238E27FC236}">
                  <a16:creationId xmlns:a16="http://schemas.microsoft.com/office/drawing/2014/main" id="{AE285DF1-9647-4192-8C3E-F1F66BB2F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6963" y="5410200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7982" name="Line 155">
              <a:extLst>
                <a:ext uri="{FF2B5EF4-FFF2-40B4-BE49-F238E27FC236}">
                  <a16:creationId xmlns:a16="http://schemas.microsoft.com/office/drawing/2014/main" id="{6CE8A078-0F94-4CFE-ABFC-5FC9006794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75563" y="5105400"/>
              <a:ext cx="2286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83" name="Text Box 156">
              <a:extLst>
                <a:ext uri="{FF2B5EF4-FFF2-40B4-BE49-F238E27FC236}">
                  <a16:creationId xmlns:a16="http://schemas.microsoft.com/office/drawing/2014/main" id="{6D29485E-0041-4855-B71B-AE91815E4D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3163" y="5470525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7984" name="Text Box 157">
              <a:extLst>
                <a:ext uri="{FF2B5EF4-FFF2-40B4-BE49-F238E27FC236}">
                  <a16:creationId xmlns:a16="http://schemas.microsoft.com/office/drawing/2014/main" id="{FC6B66FB-7A15-43CD-ACF1-89F62D3F09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4801" y="5901465"/>
              <a:ext cx="12458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 sz="1400">
                  <a:solidFill>
                    <a:srgbClr val="FF0000"/>
                  </a:solidFill>
                  <a:ea typeface="宋体" panose="02010600030101010101" pitchFamily="2" charset="-122"/>
                </a:rPr>
                <a:t>Single rotation</a:t>
              </a:r>
            </a:p>
          </p:txBody>
        </p:sp>
        <p:sp>
          <p:nvSpPr>
            <p:cNvPr id="37998" name="Line 171">
              <a:extLst>
                <a:ext uri="{FF2B5EF4-FFF2-40B4-BE49-F238E27FC236}">
                  <a16:creationId xmlns:a16="http://schemas.microsoft.com/office/drawing/2014/main" id="{FA8AE489-9692-44D3-9CDC-84C37CBD3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384" y="4263981"/>
              <a:ext cx="45720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Line 172">
              <a:extLst>
                <a:ext uri="{FF2B5EF4-FFF2-40B4-BE49-F238E27FC236}">
                  <a16:creationId xmlns:a16="http://schemas.microsoft.com/office/drawing/2014/main" id="{39A99B15-C1D5-478C-8F44-FBADD975D2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4584" y="4263981"/>
              <a:ext cx="45720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7" name="Text Box 103">
            <a:extLst>
              <a:ext uri="{FF2B5EF4-FFF2-40B4-BE49-F238E27FC236}">
                <a16:creationId xmlns:a16="http://schemas.microsoft.com/office/drawing/2014/main" id="{A91924BF-2655-48E0-ABE0-2233C9DC0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5810" y="3196078"/>
            <a:ext cx="15263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violation at node 3</a:t>
            </a:r>
          </a:p>
        </p:txBody>
      </p:sp>
      <p:sp>
        <p:nvSpPr>
          <p:cNvPr id="118" name="Text Box 102">
            <a:extLst>
              <a:ext uri="{FF2B5EF4-FFF2-40B4-BE49-F238E27FC236}">
                <a16:creationId xmlns:a16="http://schemas.microsoft.com/office/drawing/2014/main" id="{2464E87B-F827-472E-B3B2-C298D4D77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7546" y="1417615"/>
            <a:ext cx="728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Insert 5</a:t>
            </a:r>
          </a:p>
        </p:txBody>
      </p:sp>
      <p:sp>
        <p:nvSpPr>
          <p:cNvPr id="119" name="Text Box 103">
            <a:extLst>
              <a:ext uri="{FF2B5EF4-FFF2-40B4-BE49-F238E27FC236}">
                <a16:creationId xmlns:a16="http://schemas.microsoft.com/office/drawing/2014/main" id="{65E4E1A7-4B12-4CF8-B795-23717AB6C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2088" y="3035935"/>
            <a:ext cx="15263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violation at node 3</a:t>
            </a:r>
          </a:p>
        </p:txBody>
      </p:sp>
      <p:sp>
        <p:nvSpPr>
          <p:cNvPr id="120" name="Text Box 102">
            <a:extLst>
              <a:ext uri="{FF2B5EF4-FFF2-40B4-BE49-F238E27FC236}">
                <a16:creationId xmlns:a16="http://schemas.microsoft.com/office/drawing/2014/main" id="{F3E2712C-362A-4CDD-BD8F-38C067D0B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6742" y="4001702"/>
            <a:ext cx="728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Insert 6</a:t>
            </a:r>
          </a:p>
        </p:txBody>
      </p:sp>
    </p:spTree>
    <p:extLst>
      <p:ext uri="{BB962C8B-B14F-4D97-AF65-F5344CB8AC3E}">
        <p14:creationId xmlns:p14="http://schemas.microsoft.com/office/powerpoint/2010/main" val="106143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7304AD86-B97E-4444-921D-5F2B4E13C8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0095" y="266759"/>
            <a:ext cx="8051409" cy="454025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ea typeface="宋体" panose="02010600030101010101" pitchFamily="2" charset="-122"/>
              </a:rPr>
              <a:t>If we continue to insert 7, 16, 15, 14, 13, 12, 11, 10, 8, 9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C3D7B62-AD37-496C-B5F9-BE2D75549449}"/>
              </a:ext>
            </a:extLst>
          </p:cNvPr>
          <p:cNvGrpSpPr/>
          <p:nvPr/>
        </p:nvGrpSpPr>
        <p:grpSpPr>
          <a:xfrm>
            <a:off x="1614268" y="949206"/>
            <a:ext cx="9244541" cy="5642035"/>
            <a:chOff x="2514600" y="1143000"/>
            <a:chExt cx="9244541" cy="5642035"/>
          </a:xfrm>
        </p:grpSpPr>
        <p:pic>
          <p:nvPicPr>
            <p:cNvPr id="38985" name="Picture 75" descr="MMj03033640000[1]">
              <a:extLst>
                <a:ext uri="{FF2B5EF4-FFF2-40B4-BE49-F238E27FC236}">
                  <a16:creationId xmlns:a16="http://schemas.microsoft.com/office/drawing/2014/main" id="{06A9D663-3049-47E9-B3C0-6004E7A95511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80264" y="4777930"/>
              <a:ext cx="978877" cy="937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15" name="Oval 4">
              <a:extLst>
                <a:ext uri="{FF2B5EF4-FFF2-40B4-BE49-F238E27FC236}">
                  <a16:creationId xmlns:a16="http://schemas.microsoft.com/office/drawing/2014/main" id="{BCA6E77A-FD9C-46FB-B2C9-7B6DCCD41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638" y="1690688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8916" name="Oval 5">
              <a:extLst>
                <a:ext uri="{FF2B5EF4-FFF2-40B4-BE49-F238E27FC236}">
                  <a16:creationId xmlns:a16="http://schemas.microsoft.com/office/drawing/2014/main" id="{01C0A758-FD49-4BC1-AF35-5A8824A9B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4038" y="1690688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8917" name="Line 6">
              <a:extLst>
                <a:ext uri="{FF2B5EF4-FFF2-40B4-BE49-F238E27FC236}">
                  <a16:creationId xmlns:a16="http://schemas.microsoft.com/office/drawing/2014/main" id="{16C34658-DF78-4A03-A3D8-47E3A64557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7238" y="1462089"/>
              <a:ext cx="381000" cy="23018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18" name="Line 7">
              <a:extLst>
                <a:ext uri="{FF2B5EF4-FFF2-40B4-BE49-F238E27FC236}">
                  <a16:creationId xmlns:a16="http://schemas.microsoft.com/office/drawing/2014/main" id="{14AA219F-0DA0-45E2-9BB4-A603BA5A43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5438" y="1462088"/>
              <a:ext cx="381000" cy="228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19" name="Oval 8">
              <a:extLst>
                <a:ext uri="{FF2B5EF4-FFF2-40B4-BE49-F238E27FC236}">
                  <a16:creationId xmlns:a16="http://schemas.microsoft.com/office/drawing/2014/main" id="{3930AD7A-6AC7-4BF1-ABCB-C6F80F294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238" y="1158875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8920" name="Text Box 9">
              <a:extLst>
                <a:ext uri="{FF2B5EF4-FFF2-40B4-BE49-F238E27FC236}">
                  <a16:creationId xmlns:a16="http://schemas.microsoft.com/office/drawing/2014/main" id="{CF1813EC-DE71-4D22-8C5E-34C8ADDBED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3800" y="1217613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8921" name="Text Box 10">
              <a:extLst>
                <a:ext uri="{FF2B5EF4-FFF2-40B4-BE49-F238E27FC236}">
                  <a16:creationId xmlns:a16="http://schemas.microsoft.com/office/drawing/2014/main" id="{85063D01-973B-4D4D-B684-968C99B1A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1766888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8922" name="Text Box 11">
              <a:extLst>
                <a:ext uri="{FF2B5EF4-FFF2-40B4-BE49-F238E27FC236}">
                  <a16:creationId xmlns:a16="http://schemas.microsoft.com/office/drawing/2014/main" id="{1EE05E1F-FFFF-42EA-B7BA-A17CCD3490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0238" y="1751013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8923" name="Oval 12">
              <a:extLst>
                <a:ext uri="{FF2B5EF4-FFF2-40B4-BE49-F238E27FC236}">
                  <a16:creationId xmlns:a16="http://schemas.microsoft.com/office/drawing/2014/main" id="{DBDC0192-63F6-433B-87F6-7CEE3F39C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1238" y="2378075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8924" name="Line 13">
              <a:extLst>
                <a:ext uri="{FF2B5EF4-FFF2-40B4-BE49-F238E27FC236}">
                  <a16:creationId xmlns:a16="http://schemas.microsoft.com/office/drawing/2014/main" id="{06E33B8B-2230-49CA-B6E0-61D118A69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5038" y="2073275"/>
              <a:ext cx="2286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5" name="Text Box 14">
              <a:extLst>
                <a:ext uri="{FF2B5EF4-FFF2-40B4-BE49-F238E27FC236}">
                  <a16:creationId xmlns:a16="http://schemas.microsoft.com/office/drawing/2014/main" id="{56ADBFD5-1637-4964-8E5E-39D790F78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7438" y="2438400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8926" name="Oval 15">
              <a:extLst>
                <a:ext uri="{FF2B5EF4-FFF2-40B4-BE49-F238E27FC236}">
                  <a16:creationId xmlns:a16="http://schemas.microsoft.com/office/drawing/2014/main" id="{9D1E887D-260C-475D-91E3-0D6893B56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378075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8927" name="Line 16">
              <a:extLst>
                <a:ext uri="{FF2B5EF4-FFF2-40B4-BE49-F238E27FC236}">
                  <a16:creationId xmlns:a16="http://schemas.microsoft.com/office/drawing/2014/main" id="{15CC15A3-ACEF-4146-8082-82848F7182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000" y="2073275"/>
              <a:ext cx="2286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8" name="Text Box 17">
              <a:extLst>
                <a:ext uri="{FF2B5EF4-FFF2-40B4-BE49-F238E27FC236}">
                  <a16:creationId xmlns:a16="http://schemas.microsoft.com/office/drawing/2014/main" id="{87ABC6B8-9A26-4F1C-A580-28431EC1EB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2438400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8929" name="Oval 18">
              <a:extLst>
                <a:ext uri="{FF2B5EF4-FFF2-40B4-BE49-F238E27FC236}">
                  <a16:creationId xmlns:a16="http://schemas.microsoft.com/office/drawing/2014/main" id="{62F11FCD-7262-457B-A6CA-A1D6B2F58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2378075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8930" name="Line 19">
              <a:extLst>
                <a:ext uri="{FF2B5EF4-FFF2-40B4-BE49-F238E27FC236}">
                  <a16:creationId xmlns:a16="http://schemas.microsoft.com/office/drawing/2014/main" id="{6EF14322-8B06-4BE9-B752-7A50295CA9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5600" y="2073275"/>
              <a:ext cx="2286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1" name="Text Box 20">
              <a:extLst>
                <a:ext uri="{FF2B5EF4-FFF2-40B4-BE49-F238E27FC236}">
                  <a16:creationId xmlns:a16="http://schemas.microsoft.com/office/drawing/2014/main" id="{81597C40-A32F-4C6E-A3AA-C37C16AF9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2438400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8932" name="Oval 22">
              <a:extLst>
                <a:ext uri="{FF2B5EF4-FFF2-40B4-BE49-F238E27FC236}">
                  <a16:creationId xmlns:a16="http://schemas.microsoft.com/office/drawing/2014/main" id="{4C189911-8DBF-4152-97FF-F3511C6A1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122613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8933" name="Line 23">
              <a:extLst>
                <a:ext uri="{FF2B5EF4-FFF2-40B4-BE49-F238E27FC236}">
                  <a16:creationId xmlns:a16="http://schemas.microsoft.com/office/drawing/2014/main" id="{F70C48DC-79C3-4927-9AF9-A4913D9F67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1600" y="2817813"/>
              <a:ext cx="2286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4" name="Text Box 24">
              <a:extLst>
                <a:ext uri="{FF2B5EF4-FFF2-40B4-BE49-F238E27FC236}">
                  <a16:creationId xmlns:a16="http://schemas.microsoft.com/office/drawing/2014/main" id="{13944319-C2DB-43B8-AE59-E013D7B5E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3182938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38935" name="Text Box 25">
              <a:extLst>
                <a:ext uri="{FF2B5EF4-FFF2-40B4-BE49-F238E27FC236}">
                  <a16:creationId xmlns:a16="http://schemas.microsoft.com/office/drawing/2014/main" id="{9C48EA44-0EB6-4C13-9648-E1119568DC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0" y="2970214"/>
              <a:ext cx="152638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 sz="1400" dirty="0">
                  <a:solidFill>
                    <a:srgbClr val="FF0000"/>
                  </a:solidFill>
                  <a:ea typeface="宋体" panose="02010600030101010101" pitchFamily="2" charset="-122"/>
                </a:rPr>
                <a:t>Insert 7, </a:t>
              </a:r>
              <a:br>
                <a:rPr lang="en-US" altLang="zh-CN" sz="1400" dirty="0">
                  <a:solidFill>
                    <a:srgbClr val="FF0000"/>
                  </a:solidFill>
                  <a:ea typeface="宋体" panose="02010600030101010101" pitchFamily="2" charset="-122"/>
                </a:rPr>
              </a:br>
              <a:r>
                <a:rPr lang="en-US" altLang="zh-CN" sz="1400" dirty="0">
                  <a:solidFill>
                    <a:srgbClr val="FF0000"/>
                  </a:solidFill>
                  <a:ea typeface="宋体" panose="02010600030101010101" pitchFamily="2" charset="-122"/>
                </a:rPr>
                <a:t>violation at node 5</a:t>
              </a:r>
            </a:p>
          </p:txBody>
        </p:sp>
        <p:sp>
          <p:nvSpPr>
            <p:cNvPr id="38936" name="Oval 26">
              <a:extLst>
                <a:ext uri="{FF2B5EF4-FFF2-40B4-BE49-F238E27FC236}">
                  <a16:creationId xmlns:a16="http://schemas.microsoft.com/office/drawing/2014/main" id="{4726C17A-1E2F-47B8-B3C0-8B9AC2143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1674813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8937" name="Oval 27">
              <a:extLst>
                <a:ext uri="{FF2B5EF4-FFF2-40B4-BE49-F238E27FC236}">
                  <a16:creationId xmlns:a16="http://schemas.microsoft.com/office/drawing/2014/main" id="{8F87BBC2-F40A-47E0-8CDB-B4742B9F9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8200" y="1674813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8938" name="Line 28">
              <a:extLst>
                <a:ext uri="{FF2B5EF4-FFF2-40B4-BE49-F238E27FC236}">
                  <a16:creationId xmlns:a16="http://schemas.microsoft.com/office/drawing/2014/main" id="{BA50C7AC-8DBC-4F18-85A5-92111A7FC7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91400" y="1446214"/>
              <a:ext cx="381000" cy="23018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9" name="Line 29">
              <a:extLst>
                <a:ext uri="{FF2B5EF4-FFF2-40B4-BE49-F238E27FC236}">
                  <a16:creationId xmlns:a16="http://schemas.microsoft.com/office/drawing/2014/main" id="{CF776977-73E2-4E9D-8BB2-183F5D43A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9600" y="1446213"/>
              <a:ext cx="381000" cy="228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0" name="Oval 30">
              <a:extLst>
                <a:ext uri="{FF2B5EF4-FFF2-40B4-BE49-F238E27FC236}">
                  <a16:creationId xmlns:a16="http://schemas.microsoft.com/office/drawing/2014/main" id="{5B220071-DAD9-4364-92E9-F5D9F7EB7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1143000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8941" name="Text Box 31">
              <a:extLst>
                <a:ext uri="{FF2B5EF4-FFF2-40B4-BE49-F238E27FC236}">
                  <a16:creationId xmlns:a16="http://schemas.microsoft.com/office/drawing/2014/main" id="{E3B2D9A9-48A3-4A8F-8399-15644D144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7963" y="1201738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8942" name="Text Box 32">
              <a:extLst>
                <a:ext uri="{FF2B5EF4-FFF2-40B4-BE49-F238E27FC236}">
                  <a16:creationId xmlns:a16="http://schemas.microsoft.com/office/drawing/2014/main" id="{79054AF2-A734-4C69-8EFF-FC70ACF4F7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8363" y="1751013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8943" name="Text Box 33">
              <a:extLst>
                <a:ext uri="{FF2B5EF4-FFF2-40B4-BE49-F238E27FC236}">
                  <a16:creationId xmlns:a16="http://schemas.microsoft.com/office/drawing/2014/main" id="{302B121A-5D97-4AC0-BE9A-0A6B371B73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4400" y="1735138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8944" name="Oval 34">
              <a:extLst>
                <a:ext uri="{FF2B5EF4-FFF2-40B4-BE49-F238E27FC236}">
                  <a16:creationId xmlns:a16="http://schemas.microsoft.com/office/drawing/2014/main" id="{E276E4EC-7ED3-4D7C-9A6C-AF102D0DB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5400" y="2362200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8945" name="Line 35">
              <a:extLst>
                <a:ext uri="{FF2B5EF4-FFF2-40B4-BE49-F238E27FC236}">
                  <a16:creationId xmlns:a16="http://schemas.microsoft.com/office/drawing/2014/main" id="{032E7696-2925-44FC-8B35-0814A2ADA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39200" y="2057400"/>
              <a:ext cx="2286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6" name="Text Box 36">
              <a:extLst>
                <a:ext uri="{FF2B5EF4-FFF2-40B4-BE49-F238E27FC236}">
                  <a16:creationId xmlns:a16="http://schemas.microsoft.com/office/drawing/2014/main" id="{C9DE6C39-76F4-4BF3-9C38-942C5A80D7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1600" y="2422525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38947" name="Oval 37">
              <a:extLst>
                <a:ext uri="{FF2B5EF4-FFF2-40B4-BE49-F238E27FC236}">
                  <a16:creationId xmlns:a16="http://schemas.microsoft.com/office/drawing/2014/main" id="{4F9761CB-DBBE-4A60-AD7E-BE05F0507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2362200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8948" name="Line 38">
              <a:extLst>
                <a:ext uri="{FF2B5EF4-FFF2-40B4-BE49-F238E27FC236}">
                  <a16:creationId xmlns:a16="http://schemas.microsoft.com/office/drawing/2014/main" id="{F4C962CC-6501-47CB-8C3D-AE8E4ECBB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3163" y="2057400"/>
              <a:ext cx="2286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9" name="Text Box 39">
              <a:extLst>
                <a:ext uri="{FF2B5EF4-FFF2-40B4-BE49-F238E27FC236}">
                  <a16:creationId xmlns:a16="http://schemas.microsoft.com/office/drawing/2014/main" id="{06E02936-BFA0-455F-BBFA-70D9A4A2F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5563" y="2422525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8950" name="Oval 40">
              <a:extLst>
                <a:ext uri="{FF2B5EF4-FFF2-40B4-BE49-F238E27FC236}">
                  <a16:creationId xmlns:a16="http://schemas.microsoft.com/office/drawing/2014/main" id="{15ADB11D-014F-4D81-8871-AD8F046DC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1163" y="2362200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8951" name="Line 41">
              <a:extLst>
                <a:ext uri="{FF2B5EF4-FFF2-40B4-BE49-F238E27FC236}">
                  <a16:creationId xmlns:a16="http://schemas.microsoft.com/office/drawing/2014/main" id="{1CC3603D-E04D-47B9-991F-4CB9D8E79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89763" y="2057400"/>
              <a:ext cx="2286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2" name="Text Box 42">
              <a:extLst>
                <a:ext uri="{FF2B5EF4-FFF2-40B4-BE49-F238E27FC236}">
                  <a16:creationId xmlns:a16="http://schemas.microsoft.com/office/drawing/2014/main" id="{746DC32F-7EE4-4B8A-907F-BECEEA30B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7363" y="2422525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8953" name="Oval 43">
              <a:extLst>
                <a:ext uri="{FF2B5EF4-FFF2-40B4-BE49-F238E27FC236}">
                  <a16:creationId xmlns:a16="http://schemas.microsoft.com/office/drawing/2014/main" id="{E3B24BFB-E424-4E96-9404-727AC71D6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8963" y="2360613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8954" name="Line 44">
              <a:extLst>
                <a:ext uri="{FF2B5EF4-FFF2-40B4-BE49-F238E27FC236}">
                  <a16:creationId xmlns:a16="http://schemas.microsoft.com/office/drawing/2014/main" id="{150EA403-C522-4505-9002-3BF31B8AAF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37563" y="2132013"/>
              <a:ext cx="152400" cy="228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5" name="Text Box 45">
              <a:extLst>
                <a:ext uri="{FF2B5EF4-FFF2-40B4-BE49-F238E27FC236}">
                  <a16:creationId xmlns:a16="http://schemas.microsoft.com/office/drawing/2014/main" id="{24C93099-6434-432F-ABD7-E83114BF6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5163" y="2420938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8956" name="Text Box 46">
              <a:extLst>
                <a:ext uri="{FF2B5EF4-FFF2-40B4-BE49-F238E27FC236}">
                  <a16:creationId xmlns:a16="http://schemas.microsoft.com/office/drawing/2014/main" id="{E75F44BB-1015-413C-ACD2-E13BF8ED7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5464" y="2092424"/>
              <a:ext cx="12458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 sz="1400" dirty="0">
                  <a:solidFill>
                    <a:srgbClr val="FF0000"/>
                  </a:solidFill>
                  <a:ea typeface="宋体" panose="02010600030101010101" pitchFamily="2" charset="-122"/>
                </a:rPr>
                <a:t>Single rotation</a:t>
              </a:r>
            </a:p>
          </p:txBody>
        </p:sp>
        <p:sp>
          <p:nvSpPr>
            <p:cNvPr id="38957" name="Line 47">
              <a:extLst>
                <a:ext uri="{FF2B5EF4-FFF2-40B4-BE49-F238E27FC236}">
                  <a16:creationId xmlns:a16="http://schemas.microsoft.com/office/drawing/2014/main" id="{00FFB8C1-4C2B-4DF0-941D-35CFDF1E2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1200" y="1979613"/>
              <a:ext cx="45720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8" name="Oval 48">
              <a:extLst>
                <a:ext uri="{FF2B5EF4-FFF2-40B4-BE49-F238E27FC236}">
                  <a16:creationId xmlns:a16="http://schemas.microsoft.com/office/drawing/2014/main" id="{908B716D-2DCB-4D79-8BF8-550057B12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4418013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8959" name="Oval 49">
              <a:extLst>
                <a:ext uri="{FF2B5EF4-FFF2-40B4-BE49-F238E27FC236}">
                  <a16:creationId xmlns:a16="http://schemas.microsoft.com/office/drawing/2014/main" id="{4DB60132-4270-4E36-9313-BE903FC88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4418013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8960" name="Line 50">
              <a:extLst>
                <a:ext uri="{FF2B5EF4-FFF2-40B4-BE49-F238E27FC236}">
                  <a16:creationId xmlns:a16="http://schemas.microsoft.com/office/drawing/2014/main" id="{AB012C66-C775-4FC0-A623-1CE4877339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9000" y="4189414"/>
              <a:ext cx="381000" cy="23018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1" name="Line 51">
              <a:extLst>
                <a:ext uri="{FF2B5EF4-FFF2-40B4-BE49-F238E27FC236}">
                  <a16:creationId xmlns:a16="http://schemas.microsoft.com/office/drawing/2014/main" id="{A0EFE383-CF67-4B0B-A73F-3002DE3B40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4189413"/>
              <a:ext cx="381000" cy="228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2" name="Oval 52">
              <a:extLst>
                <a:ext uri="{FF2B5EF4-FFF2-40B4-BE49-F238E27FC236}">
                  <a16:creationId xmlns:a16="http://schemas.microsoft.com/office/drawing/2014/main" id="{0B4F3D64-B587-4BF3-A670-883E38613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86200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8963" name="Text Box 53">
              <a:extLst>
                <a:ext uri="{FF2B5EF4-FFF2-40B4-BE49-F238E27FC236}">
                  <a16:creationId xmlns:a16="http://schemas.microsoft.com/office/drawing/2014/main" id="{DA08C76D-1117-4A4F-A369-1A9DD3328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5563" y="3944938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8964" name="Text Box 54">
              <a:extLst>
                <a:ext uri="{FF2B5EF4-FFF2-40B4-BE49-F238E27FC236}">
                  <a16:creationId xmlns:a16="http://schemas.microsoft.com/office/drawing/2014/main" id="{32EE1BEA-F50C-44E2-A8D7-85E19F2465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5963" y="4494213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8965" name="Text Box 55">
              <a:extLst>
                <a:ext uri="{FF2B5EF4-FFF2-40B4-BE49-F238E27FC236}">
                  <a16:creationId xmlns:a16="http://schemas.microsoft.com/office/drawing/2014/main" id="{B5A4082E-FE7C-4B05-993E-D7DF29BCE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0" y="4478338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8966" name="Oval 56">
              <a:extLst>
                <a:ext uri="{FF2B5EF4-FFF2-40B4-BE49-F238E27FC236}">
                  <a16:creationId xmlns:a16="http://schemas.microsoft.com/office/drawing/2014/main" id="{3E304F4E-51F1-4B6E-8E48-848C48A4C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105400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8967" name="Line 57">
              <a:extLst>
                <a:ext uri="{FF2B5EF4-FFF2-40B4-BE49-F238E27FC236}">
                  <a16:creationId xmlns:a16="http://schemas.microsoft.com/office/drawing/2014/main" id="{7F887292-C610-462F-979A-93A571F972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4800600"/>
              <a:ext cx="2286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8" name="Text Box 58">
              <a:extLst>
                <a:ext uri="{FF2B5EF4-FFF2-40B4-BE49-F238E27FC236}">
                  <a16:creationId xmlns:a16="http://schemas.microsoft.com/office/drawing/2014/main" id="{159C8270-D125-4DF8-BDDA-2C5CC831D3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5165725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38969" name="Oval 59">
              <a:extLst>
                <a:ext uri="{FF2B5EF4-FFF2-40B4-BE49-F238E27FC236}">
                  <a16:creationId xmlns:a16="http://schemas.microsoft.com/office/drawing/2014/main" id="{A9081AF6-CD73-4E1B-8DAE-68FE83A80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963" y="5105400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8970" name="Line 60">
              <a:extLst>
                <a:ext uri="{FF2B5EF4-FFF2-40B4-BE49-F238E27FC236}">
                  <a16:creationId xmlns:a16="http://schemas.microsoft.com/office/drawing/2014/main" id="{F8C2F966-48F0-4D78-8C57-76D72987C8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763" y="4800600"/>
              <a:ext cx="2286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71" name="Text Box 61">
              <a:extLst>
                <a:ext uri="{FF2B5EF4-FFF2-40B4-BE49-F238E27FC236}">
                  <a16:creationId xmlns:a16="http://schemas.microsoft.com/office/drawing/2014/main" id="{2827B5A9-6C65-48EF-B88A-2F2C868A89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3163" y="5165725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8972" name="Oval 62">
              <a:extLst>
                <a:ext uri="{FF2B5EF4-FFF2-40B4-BE49-F238E27FC236}">
                  <a16:creationId xmlns:a16="http://schemas.microsoft.com/office/drawing/2014/main" id="{02FCA02B-DF24-4065-909A-0421F4015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763" y="5105400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8973" name="Line 63">
              <a:extLst>
                <a:ext uri="{FF2B5EF4-FFF2-40B4-BE49-F238E27FC236}">
                  <a16:creationId xmlns:a16="http://schemas.microsoft.com/office/drawing/2014/main" id="{8C431F56-8037-4588-9A21-C1EB6D775E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7363" y="4800600"/>
              <a:ext cx="2286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74" name="Text Box 64">
              <a:extLst>
                <a:ext uri="{FF2B5EF4-FFF2-40B4-BE49-F238E27FC236}">
                  <a16:creationId xmlns:a16="http://schemas.microsoft.com/office/drawing/2014/main" id="{148694D3-3CF3-47A2-AA69-8BFA912D9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4963" y="5165725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8975" name="Oval 65">
              <a:extLst>
                <a:ext uri="{FF2B5EF4-FFF2-40B4-BE49-F238E27FC236}">
                  <a16:creationId xmlns:a16="http://schemas.microsoft.com/office/drawing/2014/main" id="{742D213A-AE45-4F1D-858D-0E80EE992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563" y="5103813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8976" name="Line 66">
              <a:extLst>
                <a:ext uri="{FF2B5EF4-FFF2-40B4-BE49-F238E27FC236}">
                  <a16:creationId xmlns:a16="http://schemas.microsoft.com/office/drawing/2014/main" id="{D25D9D8C-BD54-4858-8A03-3D3767E077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75163" y="4875213"/>
              <a:ext cx="152400" cy="228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77" name="Text Box 67">
              <a:extLst>
                <a:ext uri="{FF2B5EF4-FFF2-40B4-BE49-F238E27FC236}">
                  <a16:creationId xmlns:a16="http://schemas.microsoft.com/office/drawing/2014/main" id="{23F24385-C90E-4CF0-A625-5F676BFC6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2763" y="5164138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8978" name="Oval 68">
              <a:extLst>
                <a:ext uri="{FF2B5EF4-FFF2-40B4-BE49-F238E27FC236}">
                  <a16:creationId xmlns:a16="http://schemas.microsoft.com/office/drawing/2014/main" id="{1A8AC222-76B4-47A7-9EFD-FD7749C9D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5715000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8979" name="Line 69">
              <a:extLst>
                <a:ext uri="{FF2B5EF4-FFF2-40B4-BE49-F238E27FC236}">
                  <a16:creationId xmlns:a16="http://schemas.microsoft.com/office/drawing/2014/main" id="{7F54A6E0-EF21-4F14-A843-1DEE2B1481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5486400"/>
              <a:ext cx="76200" cy="228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80" name="Text Box 70">
              <a:extLst>
                <a:ext uri="{FF2B5EF4-FFF2-40B4-BE49-F238E27FC236}">
                  <a16:creationId xmlns:a16="http://schemas.microsoft.com/office/drawing/2014/main" id="{559ADEFB-A948-4EF1-B0C1-2E3EFFB07C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0" y="5775325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38981" name="Oval 71">
              <a:extLst>
                <a:ext uri="{FF2B5EF4-FFF2-40B4-BE49-F238E27FC236}">
                  <a16:creationId xmlns:a16="http://schemas.microsoft.com/office/drawing/2014/main" id="{3B6A49B8-3FFA-4B69-8952-1E0E844F5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6324600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8982" name="Line 72">
              <a:extLst>
                <a:ext uri="{FF2B5EF4-FFF2-40B4-BE49-F238E27FC236}">
                  <a16:creationId xmlns:a16="http://schemas.microsoft.com/office/drawing/2014/main" id="{EA9D521D-D866-41DD-A22D-B9BFB724FA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1600" y="6096000"/>
              <a:ext cx="152400" cy="228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83" name="Text Box 73">
              <a:extLst>
                <a:ext uri="{FF2B5EF4-FFF2-40B4-BE49-F238E27FC236}">
                  <a16:creationId xmlns:a16="http://schemas.microsoft.com/office/drawing/2014/main" id="{AE3BB106-6887-452D-9079-D4673D628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0" y="6384925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15</a:t>
              </a:r>
            </a:p>
          </p:txBody>
        </p:sp>
        <p:sp>
          <p:nvSpPr>
            <p:cNvPr id="38984" name="Text Box 74">
              <a:extLst>
                <a:ext uri="{FF2B5EF4-FFF2-40B4-BE49-F238E27FC236}">
                  <a16:creationId xmlns:a16="http://schemas.microsoft.com/office/drawing/2014/main" id="{C86604AC-5609-4517-BD47-1A261F2E2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600" y="5715000"/>
              <a:ext cx="1526380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 sz="1400" dirty="0">
                  <a:solidFill>
                    <a:srgbClr val="FF0000"/>
                  </a:solidFill>
                  <a:ea typeface="宋体" panose="02010600030101010101" pitchFamily="2" charset="-122"/>
                </a:rPr>
                <a:t>Insert 16, fine </a:t>
              </a:r>
              <a:br>
                <a:rPr lang="en-US" altLang="zh-CN" sz="1400" dirty="0">
                  <a:solidFill>
                    <a:srgbClr val="FF0000"/>
                  </a:solidFill>
                  <a:ea typeface="宋体" panose="02010600030101010101" pitchFamily="2" charset="-122"/>
                </a:rPr>
              </a:br>
              <a:r>
                <a:rPr lang="en-US" altLang="zh-CN" sz="1400" dirty="0">
                  <a:solidFill>
                    <a:srgbClr val="FF0000"/>
                  </a:solidFill>
                  <a:ea typeface="宋体" panose="02010600030101010101" pitchFamily="2" charset="-122"/>
                </a:rPr>
                <a:t>Insert 15</a:t>
              </a:r>
              <a:br>
                <a:rPr lang="en-US" altLang="zh-CN" sz="1400" dirty="0">
                  <a:solidFill>
                    <a:srgbClr val="FF0000"/>
                  </a:solidFill>
                  <a:ea typeface="宋体" panose="02010600030101010101" pitchFamily="2" charset="-122"/>
                </a:rPr>
              </a:br>
              <a:r>
                <a:rPr lang="en-US" altLang="zh-CN" sz="1400" dirty="0">
                  <a:solidFill>
                    <a:srgbClr val="FF0000"/>
                  </a:solidFill>
                  <a:ea typeface="宋体" panose="02010600030101010101" pitchFamily="2" charset="-122"/>
                </a:rPr>
                <a:t>violation at node 7</a:t>
              </a:r>
            </a:p>
          </p:txBody>
        </p:sp>
        <p:sp>
          <p:nvSpPr>
            <p:cNvPr id="38986" name="Line 76">
              <a:extLst>
                <a:ext uri="{FF2B5EF4-FFF2-40B4-BE49-F238E27FC236}">
                  <a16:creationId xmlns:a16="http://schemas.microsoft.com/office/drawing/2014/main" id="{6D091763-B040-46DE-9023-96F9F3906F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5181600"/>
              <a:ext cx="45720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87" name="Oval 77">
              <a:extLst>
                <a:ext uri="{FF2B5EF4-FFF2-40B4-BE49-F238E27FC236}">
                  <a16:creationId xmlns:a16="http://schemas.microsoft.com/office/drawing/2014/main" id="{9B6EA606-D8CD-478B-83F1-AA5A07116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7238" y="4283075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8988" name="Oval 78">
              <a:extLst>
                <a:ext uri="{FF2B5EF4-FFF2-40B4-BE49-F238E27FC236}">
                  <a16:creationId xmlns:a16="http://schemas.microsoft.com/office/drawing/2014/main" id="{BED2A593-401A-4ABC-83B2-6149CC52F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2638" y="4283075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8989" name="Line 79">
              <a:extLst>
                <a:ext uri="{FF2B5EF4-FFF2-40B4-BE49-F238E27FC236}">
                  <a16:creationId xmlns:a16="http://schemas.microsoft.com/office/drawing/2014/main" id="{FCF2E75C-C13E-4DC0-86B8-4D472E5001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35838" y="4054475"/>
              <a:ext cx="381000" cy="2301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90" name="Line 80">
              <a:extLst>
                <a:ext uri="{FF2B5EF4-FFF2-40B4-BE49-F238E27FC236}">
                  <a16:creationId xmlns:a16="http://schemas.microsoft.com/office/drawing/2014/main" id="{9550D2C0-D26D-4F0D-8F63-C4A592E95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4038" y="4054475"/>
              <a:ext cx="381000" cy="228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91" name="Oval 81">
              <a:extLst>
                <a:ext uri="{FF2B5EF4-FFF2-40B4-BE49-F238E27FC236}">
                  <a16:creationId xmlns:a16="http://schemas.microsoft.com/office/drawing/2014/main" id="{42515A3E-E4EB-4F84-9F33-1F9658FEA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6838" y="3751263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8992" name="Text Box 82">
              <a:extLst>
                <a:ext uri="{FF2B5EF4-FFF2-40B4-BE49-F238E27FC236}">
                  <a16:creationId xmlns:a16="http://schemas.microsoft.com/office/drawing/2014/main" id="{BD7E18E2-D217-49BC-8D21-B7829281C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3810000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8993" name="Text Box 83">
              <a:extLst>
                <a:ext uri="{FF2B5EF4-FFF2-40B4-BE49-F238E27FC236}">
                  <a16:creationId xmlns:a16="http://schemas.microsoft.com/office/drawing/2014/main" id="{97EE5174-4AC7-47F6-BD52-EA724D4CAB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2800" y="4359275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8994" name="Text Box 84">
              <a:extLst>
                <a:ext uri="{FF2B5EF4-FFF2-40B4-BE49-F238E27FC236}">
                  <a16:creationId xmlns:a16="http://schemas.microsoft.com/office/drawing/2014/main" id="{52069A29-7687-4BDE-8424-0D9E58C8D8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8838" y="4343400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8995" name="Line 86">
              <a:extLst>
                <a:ext uri="{FF2B5EF4-FFF2-40B4-BE49-F238E27FC236}">
                  <a16:creationId xmlns:a16="http://schemas.microsoft.com/office/drawing/2014/main" id="{BE2777E9-B521-40F2-BA02-24CD97BBAD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3638" y="4665663"/>
              <a:ext cx="2286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96" name="Oval 88">
              <a:extLst>
                <a:ext uri="{FF2B5EF4-FFF2-40B4-BE49-F238E27FC236}">
                  <a16:creationId xmlns:a16="http://schemas.microsoft.com/office/drawing/2014/main" id="{4986DDD6-FA59-4187-9771-74BF646C7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4970463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8997" name="Line 89">
              <a:extLst>
                <a:ext uri="{FF2B5EF4-FFF2-40B4-BE49-F238E27FC236}">
                  <a16:creationId xmlns:a16="http://schemas.microsoft.com/office/drawing/2014/main" id="{CEC14B8C-A57B-40F4-9725-E731EF5EC6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7600" y="4665663"/>
              <a:ext cx="2286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98" name="Text Box 90">
              <a:extLst>
                <a:ext uri="{FF2B5EF4-FFF2-40B4-BE49-F238E27FC236}">
                  <a16:creationId xmlns:a16="http://schemas.microsoft.com/office/drawing/2014/main" id="{DE8437D5-AE03-47B2-8F08-0E6B785DD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0" y="5030788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8999" name="Oval 91">
              <a:extLst>
                <a:ext uri="{FF2B5EF4-FFF2-40B4-BE49-F238E27FC236}">
                  <a16:creationId xmlns:a16="http://schemas.microsoft.com/office/drawing/2014/main" id="{464BBEC5-D05A-484F-AFD7-247D70F22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00" y="4970463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9000" name="Line 92">
              <a:extLst>
                <a:ext uri="{FF2B5EF4-FFF2-40B4-BE49-F238E27FC236}">
                  <a16:creationId xmlns:a16="http://schemas.microsoft.com/office/drawing/2014/main" id="{2696A8DF-F9E8-4E08-B897-C14662B599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34200" y="4665663"/>
              <a:ext cx="2286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01" name="Text Box 93">
              <a:extLst>
                <a:ext uri="{FF2B5EF4-FFF2-40B4-BE49-F238E27FC236}">
                  <a16:creationId xmlns:a16="http://schemas.microsoft.com/office/drawing/2014/main" id="{152E8C9C-E4B0-4504-8564-FE97F71F9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5030788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9002" name="Oval 94">
              <a:extLst>
                <a:ext uri="{FF2B5EF4-FFF2-40B4-BE49-F238E27FC236}">
                  <a16:creationId xmlns:a16="http://schemas.microsoft.com/office/drawing/2014/main" id="{34F608E7-3BA4-46CA-88E9-6AD1B4615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3400" y="4968875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9003" name="Line 95">
              <a:extLst>
                <a:ext uri="{FF2B5EF4-FFF2-40B4-BE49-F238E27FC236}">
                  <a16:creationId xmlns:a16="http://schemas.microsoft.com/office/drawing/2014/main" id="{DC9EF35F-7DD3-4D46-A1A5-3604D5F417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82000" y="4740275"/>
              <a:ext cx="152400" cy="228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04" name="Text Box 96">
              <a:extLst>
                <a:ext uri="{FF2B5EF4-FFF2-40B4-BE49-F238E27FC236}">
                  <a16:creationId xmlns:a16="http://schemas.microsoft.com/office/drawing/2014/main" id="{4873229A-248F-451D-9D60-D662BE7BEC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600" y="5029200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9005" name="Text Box 105">
              <a:extLst>
                <a:ext uri="{FF2B5EF4-FFF2-40B4-BE49-F238E27FC236}">
                  <a16:creationId xmlns:a16="http://schemas.microsoft.com/office/drawing/2014/main" id="{680F8A8B-2AA5-4142-B3E3-2394B3C48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7126" y="4937125"/>
              <a:ext cx="172354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 sz="1600">
                  <a:solidFill>
                    <a:schemeClr val="accent1"/>
                  </a:solidFill>
                  <a:ea typeface="宋体" panose="02010600030101010101" pitchFamily="2" charset="-122"/>
                </a:rPr>
                <a:t>What is the result?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>
            <a:extLst>
              <a:ext uri="{FF2B5EF4-FFF2-40B4-BE49-F238E27FC236}">
                <a16:creationId xmlns:a16="http://schemas.microsoft.com/office/drawing/2014/main" id="{6993DFE2-EB97-42FA-8200-719FA1BA26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3600" y="533400"/>
            <a:ext cx="8229600" cy="9906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Insert 16</a:t>
            </a:r>
          </a:p>
        </p:txBody>
      </p:sp>
      <p:sp>
        <p:nvSpPr>
          <p:cNvPr id="40963" name="Oval 4">
            <a:extLst>
              <a:ext uri="{FF2B5EF4-FFF2-40B4-BE49-F238E27FC236}">
                <a16:creationId xmlns:a16="http://schemas.microsoft.com/office/drawing/2014/main" id="{446B8E23-8680-4E1F-A2CA-BDD46BE2A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8638" y="1690688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40964" name="Oval 5">
            <a:extLst>
              <a:ext uri="{FF2B5EF4-FFF2-40B4-BE49-F238E27FC236}">
                <a16:creationId xmlns:a16="http://schemas.microsoft.com/office/drawing/2014/main" id="{9F9888FE-253C-4567-8BA6-39052C597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038" y="1690688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40965" name="Line 6">
            <a:extLst>
              <a:ext uri="{FF2B5EF4-FFF2-40B4-BE49-F238E27FC236}">
                <a16:creationId xmlns:a16="http://schemas.microsoft.com/office/drawing/2014/main" id="{DD8502E8-0F20-4A6B-848C-61CE23C0D4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97238" y="1462089"/>
            <a:ext cx="381000" cy="23018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6" name="Line 7">
            <a:extLst>
              <a:ext uri="{FF2B5EF4-FFF2-40B4-BE49-F238E27FC236}">
                <a16:creationId xmlns:a16="http://schemas.microsoft.com/office/drawing/2014/main" id="{63A945AF-3691-41D5-9E3B-992F9F79B0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5438" y="1462088"/>
            <a:ext cx="381000" cy="228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7" name="Oval 8">
            <a:extLst>
              <a:ext uri="{FF2B5EF4-FFF2-40B4-BE49-F238E27FC236}">
                <a16:creationId xmlns:a16="http://schemas.microsoft.com/office/drawing/2014/main" id="{8917F1D6-A056-487A-9B82-B1A921D7F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238" y="1158875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40968" name="Text Box 9">
            <a:extLst>
              <a:ext uri="{FF2B5EF4-FFF2-40B4-BE49-F238E27FC236}">
                <a16:creationId xmlns:a16="http://schemas.microsoft.com/office/drawing/2014/main" id="{BF50ED0E-A2C8-47C8-9B13-DA5D6F900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217613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40969" name="Text Box 10">
            <a:extLst>
              <a:ext uri="{FF2B5EF4-FFF2-40B4-BE49-F238E27FC236}">
                <a16:creationId xmlns:a16="http://schemas.microsoft.com/office/drawing/2014/main" id="{782E3598-BF2A-4586-885C-C83D5F3A5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766888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0970" name="Text Box 11">
            <a:extLst>
              <a:ext uri="{FF2B5EF4-FFF2-40B4-BE49-F238E27FC236}">
                <a16:creationId xmlns:a16="http://schemas.microsoft.com/office/drawing/2014/main" id="{D120883D-5440-4C34-9C46-7E7F0A629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239" y="1751013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40971" name="Oval 12">
            <a:extLst>
              <a:ext uri="{FF2B5EF4-FFF2-40B4-BE49-F238E27FC236}">
                <a16:creationId xmlns:a16="http://schemas.microsoft.com/office/drawing/2014/main" id="{8F5E7B62-4AB9-42A0-BF0B-5B73BAED7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238" y="2378075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40972" name="Line 13">
            <a:extLst>
              <a:ext uri="{FF2B5EF4-FFF2-40B4-BE49-F238E27FC236}">
                <a16:creationId xmlns:a16="http://schemas.microsoft.com/office/drawing/2014/main" id="{0824523D-80AB-4098-99AA-4E7F90A75D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5038" y="2073275"/>
            <a:ext cx="22860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3" name="Text Box 14">
            <a:extLst>
              <a:ext uri="{FF2B5EF4-FFF2-40B4-BE49-F238E27FC236}">
                <a16:creationId xmlns:a16="http://schemas.microsoft.com/office/drawing/2014/main" id="{D0367D7E-874E-48C7-B3FD-A71DAB895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7439" y="2438400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40974" name="Oval 15">
            <a:extLst>
              <a:ext uri="{FF2B5EF4-FFF2-40B4-BE49-F238E27FC236}">
                <a16:creationId xmlns:a16="http://schemas.microsoft.com/office/drawing/2014/main" id="{1577FE1B-A425-45C1-9123-0555DE0BD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378075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40975" name="Line 16">
            <a:extLst>
              <a:ext uri="{FF2B5EF4-FFF2-40B4-BE49-F238E27FC236}">
                <a16:creationId xmlns:a16="http://schemas.microsoft.com/office/drawing/2014/main" id="{9D0A0D05-6586-4817-B032-396214DC3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073275"/>
            <a:ext cx="22860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6" name="Text Box 17">
            <a:extLst>
              <a:ext uri="{FF2B5EF4-FFF2-40B4-BE49-F238E27FC236}">
                <a16:creationId xmlns:a16="http://schemas.microsoft.com/office/drawing/2014/main" id="{9FD8A312-543C-498F-AA42-4181619D8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43840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0977" name="Oval 18">
            <a:extLst>
              <a:ext uri="{FF2B5EF4-FFF2-40B4-BE49-F238E27FC236}">
                <a16:creationId xmlns:a16="http://schemas.microsoft.com/office/drawing/2014/main" id="{8F134866-2C80-449A-86DF-C3DDDEF0D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378075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40978" name="Line 19">
            <a:extLst>
              <a:ext uri="{FF2B5EF4-FFF2-40B4-BE49-F238E27FC236}">
                <a16:creationId xmlns:a16="http://schemas.microsoft.com/office/drawing/2014/main" id="{9F23F0A1-5DCF-42BC-BA4E-522978A598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2073275"/>
            <a:ext cx="22860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9" name="Text Box 20">
            <a:extLst>
              <a:ext uri="{FF2B5EF4-FFF2-40B4-BE49-F238E27FC236}">
                <a16:creationId xmlns:a16="http://schemas.microsoft.com/office/drawing/2014/main" id="{4E138887-0EE7-4043-A5C0-300F23BE4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43840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0980" name="Oval 22">
            <a:extLst>
              <a:ext uri="{FF2B5EF4-FFF2-40B4-BE49-F238E27FC236}">
                <a16:creationId xmlns:a16="http://schemas.microsoft.com/office/drawing/2014/main" id="{105230E4-F5FC-401E-B47B-8CF95B462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122613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40981" name="Line 23">
            <a:extLst>
              <a:ext uri="{FF2B5EF4-FFF2-40B4-BE49-F238E27FC236}">
                <a16:creationId xmlns:a16="http://schemas.microsoft.com/office/drawing/2014/main" id="{5C6C78D0-8ABB-4A7F-AC37-6196ECD47F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817813"/>
            <a:ext cx="22860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2" name="Text Box 24">
            <a:extLst>
              <a:ext uri="{FF2B5EF4-FFF2-40B4-BE49-F238E27FC236}">
                <a16:creationId xmlns:a16="http://schemas.microsoft.com/office/drawing/2014/main" id="{3D1619EF-E768-4D47-A186-C186C938B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1" y="3182938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40983" name="Text Box 25">
            <a:extLst>
              <a:ext uri="{FF2B5EF4-FFF2-40B4-BE49-F238E27FC236}">
                <a16:creationId xmlns:a16="http://schemas.microsoft.com/office/drawing/2014/main" id="{D4D1783E-91E1-4A65-B68A-922DFAEE5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0210" y="2365668"/>
            <a:ext cx="15263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violation at node 7</a:t>
            </a:r>
          </a:p>
        </p:txBody>
      </p:sp>
      <p:sp>
        <p:nvSpPr>
          <p:cNvPr id="40984" name="Text Box 46">
            <a:extLst>
              <a:ext uri="{FF2B5EF4-FFF2-40B4-BE49-F238E27FC236}">
                <a16:creationId xmlns:a16="http://schemas.microsoft.com/office/drawing/2014/main" id="{817A7644-C4C7-486B-AFC5-D8712F96F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151660"/>
            <a:ext cx="13773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Double Rotation</a:t>
            </a:r>
          </a:p>
        </p:txBody>
      </p:sp>
      <p:sp>
        <p:nvSpPr>
          <p:cNvPr id="40985" name="Line 47">
            <a:extLst>
              <a:ext uri="{FF2B5EF4-FFF2-40B4-BE49-F238E27FC236}">
                <a16:creationId xmlns:a16="http://schemas.microsoft.com/office/drawing/2014/main" id="{2B62EADB-A28C-4222-9CE9-3A72325259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979613"/>
            <a:ext cx="4572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6" name="Oval 48">
            <a:extLst>
              <a:ext uri="{FF2B5EF4-FFF2-40B4-BE49-F238E27FC236}">
                <a16:creationId xmlns:a16="http://schemas.microsoft.com/office/drawing/2014/main" id="{43B2A562-CEA7-45CC-8E3F-4D288A651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418013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40987" name="Oval 49">
            <a:extLst>
              <a:ext uri="{FF2B5EF4-FFF2-40B4-BE49-F238E27FC236}">
                <a16:creationId xmlns:a16="http://schemas.microsoft.com/office/drawing/2014/main" id="{7DE925EC-E9BD-4786-873F-C60A6FEFF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418013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40988" name="Line 50">
            <a:extLst>
              <a:ext uri="{FF2B5EF4-FFF2-40B4-BE49-F238E27FC236}">
                <a16:creationId xmlns:a16="http://schemas.microsoft.com/office/drawing/2014/main" id="{59182697-EE64-4EC6-951D-38B947C4D4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4189414"/>
            <a:ext cx="381000" cy="23018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9" name="Line 51">
            <a:extLst>
              <a:ext uri="{FF2B5EF4-FFF2-40B4-BE49-F238E27FC236}">
                <a16:creationId xmlns:a16="http://schemas.microsoft.com/office/drawing/2014/main" id="{C1BDD6B5-5347-4C6B-808B-B90BC372E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189413"/>
            <a:ext cx="381000" cy="228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0" name="Oval 52">
            <a:extLst>
              <a:ext uri="{FF2B5EF4-FFF2-40B4-BE49-F238E27FC236}">
                <a16:creationId xmlns:a16="http://schemas.microsoft.com/office/drawing/2014/main" id="{893B217B-421D-4BE2-9365-22AABA5B6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886200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40991" name="Text Box 53">
            <a:extLst>
              <a:ext uri="{FF2B5EF4-FFF2-40B4-BE49-F238E27FC236}">
                <a16:creationId xmlns:a16="http://schemas.microsoft.com/office/drawing/2014/main" id="{AF1099A4-127D-476C-AA0C-511957634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5563" y="3944938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40992" name="Text Box 54">
            <a:extLst>
              <a:ext uri="{FF2B5EF4-FFF2-40B4-BE49-F238E27FC236}">
                <a16:creationId xmlns:a16="http://schemas.microsoft.com/office/drawing/2014/main" id="{9296E7C7-A87E-4AD8-8BD6-4E03820B1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963" y="4494213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0993" name="Text Box 55">
            <a:extLst>
              <a:ext uri="{FF2B5EF4-FFF2-40B4-BE49-F238E27FC236}">
                <a16:creationId xmlns:a16="http://schemas.microsoft.com/office/drawing/2014/main" id="{B3D29F89-8711-497E-A980-15EE36C33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478338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40994" name="Oval 56">
            <a:extLst>
              <a:ext uri="{FF2B5EF4-FFF2-40B4-BE49-F238E27FC236}">
                <a16:creationId xmlns:a16="http://schemas.microsoft.com/office/drawing/2014/main" id="{C730D9A9-B9C4-43BC-9212-E882A2BA6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105400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40995" name="Line 57">
            <a:extLst>
              <a:ext uri="{FF2B5EF4-FFF2-40B4-BE49-F238E27FC236}">
                <a16:creationId xmlns:a16="http://schemas.microsoft.com/office/drawing/2014/main" id="{7AE86F20-22C3-4239-B5F7-4B4E9DD33B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800600"/>
            <a:ext cx="22860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6" name="Text Box 58">
            <a:extLst>
              <a:ext uri="{FF2B5EF4-FFF2-40B4-BE49-F238E27FC236}">
                <a16:creationId xmlns:a16="http://schemas.microsoft.com/office/drawing/2014/main" id="{802FD872-425B-48A4-8E8D-F70FB6796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165725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b="1">
                <a:solidFill>
                  <a:schemeClr val="bg1"/>
                </a:solidFill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40997" name="Oval 59">
            <a:extLst>
              <a:ext uri="{FF2B5EF4-FFF2-40B4-BE49-F238E27FC236}">
                <a16:creationId xmlns:a16="http://schemas.microsoft.com/office/drawing/2014/main" id="{218E2DFF-2EE9-4A36-A3D0-CD02B629C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63" y="5105400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40998" name="Line 60">
            <a:extLst>
              <a:ext uri="{FF2B5EF4-FFF2-40B4-BE49-F238E27FC236}">
                <a16:creationId xmlns:a16="http://schemas.microsoft.com/office/drawing/2014/main" id="{5CE00E19-F898-4DB7-B023-A573F64219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0763" y="4800600"/>
            <a:ext cx="22860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9" name="Text Box 61">
            <a:extLst>
              <a:ext uri="{FF2B5EF4-FFF2-40B4-BE49-F238E27FC236}">
                <a16:creationId xmlns:a16="http://schemas.microsoft.com/office/drawing/2014/main" id="{56ACF02E-BFCD-4B11-8415-C19FD5549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3163" y="5165725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1000" name="Oval 62">
            <a:extLst>
              <a:ext uri="{FF2B5EF4-FFF2-40B4-BE49-F238E27FC236}">
                <a16:creationId xmlns:a16="http://schemas.microsoft.com/office/drawing/2014/main" id="{399757F8-A49D-4D64-9814-8692CC365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763" y="5105400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41001" name="Line 63">
            <a:extLst>
              <a:ext uri="{FF2B5EF4-FFF2-40B4-BE49-F238E27FC236}">
                <a16:creationId xmlns:a16="http://schemas.microsoft.com/office/drawing/2014/main" id="{D8382599-9F1B-4846-A4D8-5CC1BF3C00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27363" y="4800600"/>
            <a:ext cx="22860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2" name="Text Box 64">
            <a:extLst>
              <a:ext uri="{FF2B5EF4-FFF2-40B4-BE49-F238E27FC236}">
                <a16:creationId xmlns:a16="http://schemas.microsoft.com/office/drawing/2014/main" id="{9C351688-A1A9-4E47-A126-1DF899C14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4963" y="5165725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1003" name="Oval 65">
            <a:extLst>
              <a:ext uri="{FF2B5EF4-FFF2-40B4-BE49-F238E27FC236}">
                <a16:creationId xmlns:a16="http://schemas.microsoft.com/office/drawing/2014/main" id="{729DB6C0-A9AB-4E20-ADF3-9B1D6A1F0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6563" y="5103813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41004" name="Line 66">
            <a:extLst>
              <a:ext uri="{FF2B5EF4-FFF2-40B4-BE49-F238E27FC236}">
                <a16:creationId xmlns:a16="http://schemas.microsoft.com/office/drawing/2014/main" id="{1B359508-B706-466D-9C9F-36BF8A1A02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75163" y="4875213"/>
            <a:ext cx="152400" cy="228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5" name="Text Box 67">
            <a:extLst>
              <a:ext uri="{FF2B5EF4-FFF2-40B4-BE49-F238E27FC236}">
                <a16:creationId xmlns:a16="http://schemas.microsoft.com/office/drawing/2014/main" id="{19CF1B8C-3F2E-4C6F-8C9A-85DE8875D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2763" y="5164138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41006" name="Oval 68">
            <a:extLst>
              <a:ext uri="{FF2B5EF4-FFF2-40B4-BE49-F238E27FC236}">
                <a16:creationId xmlns:a16="http://schemas.microsoft.com/office/drawing/2014/main" id="{B74B5F1B-C657-41F3-913A-EF97934D4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715000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41007" name="Line 69">
            <a:extLst>
              <a:ext uri="{FF2B5EF4-FFF2-40B4-BE49-F238E27FC236}">
                <a16:creationId xmlns:a16="http://schemas.microsoft.com/office/drawing/2014/main" id="{C658D438-D209-4EA6-B83B-988FD14989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5486400"/>
            <a:ext cx="76200" cy="228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8" name="Text Box 70">
            <a:extLst>
              <a:ext uri="{FF2B5EF4-FFF2-40B4-BE49-F238E27FC236}">
                <a16:creationId xmlns:a16="http://schemas.microsoft.com/office/drawing/2014/main" id="{1D024721-47A1-41BB-9289-311336FA3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1" y="5775325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41009" name="Oval 71">
            <a:extLst>
              <a:ext uri="{FF2B5EF4-FFF2-40B4-BE49-F238E27FC236}">
                <a16:creationId xmlns:a16="http://schemas.microsoft.com/office/drawing/2014/main" id="{33E70944-7E38-4564-BA81-DC7AFA2B7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75" y="6384925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41010" name="Text Box 73">
            <a:extLst>
              <a:ext uri="{FF2B5EF4-FFF2-40B4-BE49-F238E27FC236}">
                <a16:creationId xmlns:a16="http://schemas.microsoft.com/office/drawing/2014/main" id="{4D6DBBC2-5EAC-4630-87D5-BD2ECD6E6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75" y="6445250"/>
            <a:ext cx="439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41011" name="Text Box 74">
            <a:extLst>
              <a:ext uri="{FF2B5EF4-FFF2-40B4-BE49-F238E27FC236}">
                <a16:creationId xmlns:a16="http://schemas.microsoft.com/office/drawing/2014/main" id="{E72F2909-C35C-454F-87C3-2A08F87A8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538" y="6146800"/>
            <a:ext cx="28368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974725" indent="-974725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1600" b="1">
                <a:solidFill>
                  <a:schemeClr val="tx1"/>
                </a:solidFill>
                <a:ea typeface="宋体" panose="02010600030101010101" pitchFamily="2" charset="-122"/>
              </a:rPr>
              <a:t>Step 1 – Rotate child &amp; grand child</a:t>
            </a:r>
          </a:p>
        </p:txBody>
      </p:sp>
      <p:sp>
        <p:nvSpPr>
          <p:cNvPr id="41012" name="Oval 43">
            <a:extLst>
              <a:ext uri="{FF2B5EF4-FFF2-40B4-BE49-F238E27FC236}">
                <a16:creationId xmlns:a16="http://schemas.microsoft.com/office/drawing/2014/main" id="{6621EAFA-5F23-4D3B-8E1B-18B2E4D7F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5438" y="2376488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41013" name="Line 44">
            <a:extLst>
              <a:ext uri="{FF2B5EF4-FFF2-40B4-BE49-F238E27FC236}">
                <a16:creationId xmlns:a16="http://schemas.microsoft.com/office/drawing/2014/main" id="{C13467BB-B22B-44B8-BF34-21CFF7B66F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64038" y="2147888"/>
            <a:ext cx="152400" cy="228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4" name="Text Box 45">
            <a:extLst>
              <a:ext uri="{FF2B5EF4-FFF2-40B4-BE49-F238E27FC236}">
                <a16:creationId xmlns:a16="http://schemas.microsoft.com/office/drawing/2014/main" id="{97179597-F96F-416A-A637-D24619A82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2436813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5</a:t>
            </a:r>
          </a:p>
        </p:txBody>
      </p:sp>
      <p:grpSp>
        <p:nvGrpSpPr>
          <p:cNvPr id="41015" name="Group 2">
            <a:extLst>
              <a:ext uri="{FF2B5EF4-FFF2-40B4-BE49-F238E27FC236}">
                <a16:creationId xmlns:a16="http://schemas.microsoft.com/office/drawing/2014/main" id="{EA983BE8-B1FD-4117-9863-F9ACA138FEF0}"/>
              </a:ext>
            </a:extLst>
          </p:cNvPr>
          <p:cNvGrpSpPr>
            <a:grpSpLocks/>
          </p:cNvGrpSpPr>
          <p:nvPr/>
        </p:nvGrpSpPr>
        <p:grpSpPr bwMode="auto">
          <a:xfrm>
            <a:off x="6978650" y="328614"/>
            <a:ext cx="3068638" cy="3057543"/>
            <a:chOff x="5237163" y="1143000"/>
            <a:chExt cx="3068637" cy="3057225"/>
          </a:xfrm>
        </p:grpSpPr>
        <p:sp>
          <p:nvSpPr>
            <p:cNvPr id="41045" name="Oval 26">
              <a:extLst>
                <a:ext uri="{FF2B5EF4-FFF2-40B4-BE49-F238E27FC236}">
                  <a16:creationId xmlns:a16="http://schemas.microsoft.com/office/drawing/2014/main" id="{3657EFAF-9A44-49EB-89AE-850096B1C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674813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1046" name="Oval 27">
              <a:extLst>
                <a:ext uri="{FF2B5EF4-FFF2-40B4-BE49-F238E27FC236}">
                  <a16:creationId xmlns:a16="http://schemas.microsoft.com/office/drawing/2014/main" id="{92DAB81B-B0C9-4A2B-A587-0FB6BB0AA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1674813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1047" name="Line 28">
              <a:extLst>
                <a:ext uri="{FF2B5EF4-FFF2-40B4-BE49-F238E27FC236}">
                  <a16:creationId xmlns:a16="http://schemas.microsoft.com/office/drawing/2014/main" id="{C71B365A-52A4-493B-B529-9C2E9B3436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67400" y="1446213"/>
              <a:ext cx="381000" cy="23018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8" name="Line 29">
              <a:extLst>
                <a:ext uri="{FF2B5EF4-FFF2-40B4-BE49-F238E27FC236}">
                  <a16:creationId xmlns:a16="http://schemas.microsoft.com/office/drawing/2014/main" id="{478883DA-F655-41AB-AF71-16EBA240B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5600" y="1446213"/>
              <a:ext cx="381000" cy="228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9" name="Oval 30">
              <a:extLst>
                <a:ext uri="{FF2B5EF4-FFF2-40B4-BE49-F238E27FC236}">
                  <a16:creationId xmlns:a16="http://schemas.microsoft.com/office/drawing/2014/main" id="{4F1E0AEB-8F67-4957-92C3-341CD07BE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1143000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1050" name="Text Box 31">
              <a:extLst>
                <a:ext uri="{FF2B5EF4-FFF2-40B4-BE49-F238E27FC236}">
                  <a16:creationId xmlns:a16="http://schemas.microsoft.com/office/drawing/2014/main" id="{A290C5B0-FE95-4829-BD2C-C6BD4CF5B3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3963" y="1201738"/>
              <a:ext cx="312906" cy="400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1051" name="Text Box 32">
              <a:extLst>
                <a:ext uri="{FF2B5EF4-FFF2-40B4-BE49-F238E27FC236}">
                  <a16:creationId xmlns:a16="http://schemas.microsoft.com/office/drawing/2014/main" id="{9527D703-93E2-4C0C-8344-9E56E9E1F1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4363" y="1751013"/>
              <a:ext cx="312906" cy="400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1052" name="Text Box 33">
              <a:extLst>
                <a:ext uri="{FF2B5EF4-FFF2-40B4-BE49-F238E27FC236}">
                  <a16:creationId xmlns:a16="http://schemas.microsoft.com/office/drawing/2014/main" id="{B0177A98-B6CB-43FB-94F3-9A1537FF44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0400" y="1735138"/>
              <a:ext cx="312906" cy="400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1053" name="Oval 34">
              <a:extLst>
                <a:ext uri="{FF2B5EF4-FFF2-40B4-BE49-F238E27FC236}">
                  <a16:creationId xmlns:a16="http://schemas.microsoft.com/office/drawing/2014/main" id="{AC6325A8-58CE-4956-A8E2-EA2A8FF4B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2362200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1054" name="Line 35">
              <a:extLst>
                <a:ext uri="{FF2B5EF4-FFF2-40B4-BE49-F238E27FC236}">
                  <a16:creationId xmlns:a16="http://schemas.microsoft.com/office/drawing/2014/main" id="{4FDC1A5C-EC58-467E-A966-75AB58146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5200" y="2057400"/>
              <a:ext cx="2286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6" name="Text Box 36">
              <a:extLst>
                <a:ext uri="{FF2B5EF4-FFF2-40B4-BE49-F238E27FC236}">
                  <a16:creationId xmlns:a16="http://schemas.microsoft.com/office/drawing/2014/main" id="{F9FB52B1-4E4B-41F9-BF14-C0748FB58D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7600" y="2422392"/>
              <a:ext cx="312737" cy="400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itchFamily="18" charset="0"/>
                </a:defRPr>
              </a:lvl9pPr>
            </a:lstStyle>
            <a:p>
              <a:pPr>
                <a:buFont typeface="Monotype Sorts" pitchFamily="2" charset="2"/>
                <a:buNone/>
                <a:defRPr/>
              </a:pPr>
              <a:r>
                <a:rPr lang="en-US" altLang="zh-CN" b="1" dirty="0">
                  <a:solidFill>
                    <a:schemeClr val="bg1">
                      <a:lumMod val="75000"/>
                    </a:schemeClr>
                  </a:solidFill>
                  <a:ea typeface="宋体" charset="-122"/>
                </a:rPr>
                <a:t>7</a:t>
              </a:r>
            </a:p>
          </p:txBody>
        </p:sp>
        <p:sp>
          <p:nvSpPr>
            <p:cNvPr id="41056" name="Oval 37">
              <a:extLst>
                <a:ext uri="{FF2B5EF4-FFF2-40B4-BE49-F238E27FC236}">
                  <a16:creationId xmlns:a16="http://schemas.microsoft.com/office/drawing/2014/main" id="{5D4EB657-E2AC-4D63-86C6-71BAB9DF2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5363" y="2362200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1057" name="Line 38">
              <a:extLst>
                <a:ext uri="{FF2B5EF4-FFF2-40B4-BE49-F238E27FC236}">
                  <a16:creationId xmlns:a16="http://schemas.microsoft.com/office/drawing/2014/main" id="{CEB1074D-E0D5-4624-967A-E762ED400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9163" y="2057400"/>
              <a:ext cx="2286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8" name="Text Box 39">
              <a:extLst>
                <a:ext uri="{FF2B5EF4-FFF2-40B4-BE49-F238E27FC236}">
                  <a16:creationId xmlns:a16="http://schemas.microsoft.com/office/drawing/2014/main" id="{3B695DDE-DB6F-45D0-B294-736B8DA52F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1563" y="2422525"/>
              <a:ext cx="312906" cy="400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1059" name="Oval 40">
              <a:extLst>
                <a:ext uri="{FF2B5EF4-FFF2-40B4-BE49-F238E27FC236}">
                  <a16:creationId xmlns:a16="http://schemas.microsoft.com/office/drawing/2014/main" id="{20B2E9A2-A950-430E-8954-8DC644D35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7163" y="2362200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1060" name="Line 41">
              <a:extLst>
                <a:ext uri="{FF2B5EF4-FFF2-40B4-BE49-F238E27FC236}">
                  <a16:creationId xmlns:a16="http://schemas.microsoft.com/office/drawing/2014/main" id="{349511F8-DBF2-4812-A23A-FB28FF0AC8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5763" y="2057400"/>
              <a:ext cx="2286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1" name="Text Box 42">
              <a:extLst>
                <a:ext uri="{FF2B5EF4-FFF2-40B4-BE49-F238E27FC236}">
                  <a16:creationId xmlns:a16="http://schemas.microsoft.com/office/drawing/2014/main" id="{F27A8928-D30F-4DC3-874B-D83E4002F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3363" y="2422525"/>
              <a:ext cx="312906" cy="400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1062" name="Oval 43">
              <a:extLst>
                <a:ext uri="{FF2B5EF4-FFF2-40B4-BE49-F238E27FC236}">
                  <a16:creationId xmlns:a16="http://schemas.microsoft.com/office/drawing/2014/main" id="{3E875A92-E07F-4254-A218-C42334D60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4963" y="2360613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1063" name="Line 44">
              <a:extLst>
                <a:ext uri="{FF2B5EF4-FFF2-40B4-BE49-F238E27FC236}">
                  <a16:creationId xmlns:a16="http://schemas.microsoft.com/office/drawing/2014/main" id="{C038765B-04E3-427B-8984-5FF578FD28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13563" y="2132013"/>
              <a:ext cx="152400" cy="228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4" name="Text Box 45">
              <a:extLst>
                <a:ext uri="{FF2B5EF4-FFF2-40B4-BE49-F238E27FC236}">
                  <a16:creationId xmlns:a16="http://schemas.microsoft.com/office/drawing/2014/main" id="{FD20915E-D647-4AE2-B942-86C9FFCEC1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1163" y="2420938"/>
              <a:ext cx="312906" cy="400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1065" name="Line 23">
              <a:extLst>
                <a:ext uri="{FF2B5EF4-FFF2-40B4-BE49-F238E27FC236}">
                  <a16:creationId xmlns:a16="http://schemas.microsoft.com/office/drawing/2014/main" id="{B7DF2264-0D4D-490C-92BD-202A616A25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7320" y="2786033"/>
              <a:ext cx="2286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6" name="Text Box 24">
              <a:extLst>
                <a:ext uri="{FF2B5EF4-FFF2-40B4-BE49-F238E27FC236}">
                  <a16:creationId xmlns:a16="http://schemas.microsoft.com/office/drawing/2014/main" id="{838BC43E-63CF-46A3-9C09-72E04A25D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3520" y="3120678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41067" name="Oval 22">
              <a:extLst>
                <a:ext uri="{FF2B5EF4-FFF2-40B4-BE49-F238E27FC236}">
                  <a16:creationId xmlns:a16="http://schemas.microsoft.com/office/drawing/2014/main" id="{D2CE6A43-0D96-41C6-8C3B-10F256148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3085724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1068" name="Oval 71">
              <a:extLst>
                <a:ext uri="{FF2B5EF4-FFF2-40B4-BE49-F238E27FC236}">
                  <a16:creationId xmlns:a16="http://schemas.microsoft.com/office/drawing/2014/main" id="{500380B4-82F7-4293-88A5-0046F8641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7280" y="3714433"/>
              <a:ext cx="457200" cy="457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1069" name="Line 72">
              <a:extLst>
                <a:ext uri="{FF2B5EF4-FFF2-40B4-BE49-F238E27FC236}">
                  <a16:creationId xmlns:a16="http://schemas.microsoft.com/office/drawing/2014/main" id="{6E2DE13F-828F-48B0-82F6-1032C644C7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80506" y="3511232"/>
              <a:ext cx="152400" cy="228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0" name="Text Box 73">
              <a:extLst>
                <a:ext uri="{FF2B5EF4-FFF2-40B4-BE49-F238E27FC236}">
                  <a16:creationId xmlns:a16="http://schemas.microsoft.com/office/drawing/2014/main" id="{98399F72-0B5A-48E1-827F-30CF59D6B9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0208" y="3800157"/>
              <a:ext cx="441146" cy="400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CN">
                  <a:ea typeface="宋体" panose="02010600030101010101" pitchFamily="2" charset="-122"/>
                </a:rPr>
                <a:t>15</a:t>
              </a:r>
            </a:p>
          </p:txBody>
        </p:sp>
      </p:grpSp>
      <p:sp>
        <p:nvSpPr>
          <p:cNvPr id="41016" name="Line 23">
            <a:extLst>
              <a:ext uri="{FF2B5EF4-FFF2-40B4-BE49-F238E27FC236}">
                <a16:creationId xmlns:a16="http://schemas.microsoft.com/office/drawing/2014/main" id="{8A299D8F-6AE7-432A-A916-B6073F125D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0225" y="6113463"/>
            <a:ext cx="22860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7" name="Oval 26">
            <a:extLst>
              <a:ext uri="{FF2B5EF4-FFF2-40B4-BE49-F238E27FC236}">
                <a16:creationId xmlns:a16="http://schemas.microsoft.com/office/drawing/2014/main" id="{8B327BC6-4447-42F3-96EC-1C7932126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248150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41018" name="Oval 27">
            <a:extLst>
              <a:ext uri="{FF2B5EF4-FFF2-40B4-BE49-F238E27FC236}">
                <a16:creationId xmlns:a16="http://schemas.microsoft.com/office/drawing/2014/main" id="{1D58FBE3-557F-4061-BD3F-4AFC1E98C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248150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41019" name="Line 28">
            <a:extLst>
              <a:ext uri="{FF2B5EF4-FFF2-40B4-BE49-F238E27FC236}">
                <a16:creationId xmlns:a16="http://schemas.microsoft.com/office/drawing/2014/main" id="{F1E1FFED-4CAF-421D-87B4-0258B20028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4019550"/>
            <a:ext cx="381000" cy="2301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0" name="Line 29">
            <a:extLst>
              <a:ext uri="{FF2B5EF4-FFF2-40B4-BE49-F238E27FC236}">
                <a16:creationId xmlns:a16="http://schemas.microsoft.com/office/drawing/2014/main" id="{7C21C134-786D-42A0-BADC-50D05644539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4019550"/>
            <a:ext cx="381000" cy="228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1" name="Oval 30">
            <a:extLst>
              <a:ext uri="{FF2B5EF4-FFF2-40B4-BE49-F238E27FC236}">
                <a16:creationId xmlns:a16="http://schemas.microsoft.com/office/drawing/2014/main" id="{52DB75DF-FB1E-44C0-A7C8-9F346A713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716338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41022" name="Text Box 31">
            <a:extLst>
              <a:ext uri="{FF2B5EF4-FFF2-40B4-BE49-F238E27FC236}">
                <a16:creationId xmlns:a16="http://schemas.microsoft.com/office/drawing/2014/main" id="{FEC4D99E-DA5C-478B-A04E-E2E931611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0363" y="3775075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41023" name="Text Box 32">
            <a:extLst>
              <a:ext uri="{FF2B5EF4-FFF2-40B4-BE49-F238E27FC236}">
                <a16:creationId xmlns:a16="http://schemas.microsoft.com/office/drawing/2014/main" id="{90331FDD-558C-4839-BE96-B536AF2B2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0763" y="432435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1024" name="Text Box 33">
            <a:extLst>
              <a:ext uri="{FF2B5EF4-FFF2-40B4-BE49-F238E27FC236}">
                <a16:creationId xmlns:a16="http://schemas.microsoft.com/office/drawing/2014/main" id="{9CCF7485-BC00-4253-9728-D78BEC1CD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4308475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41025" name="Oval 34">
            <a:extLst>
              <a:ext uri="{FF2B5EF4-FFF2-40B4-BE49-F238E27FC236}">
                <a16:creationId xmlns:a16="http://schemas.microsoft.com/office/drawing/2014/main" id="{010ADDBB-220B-4860-AB34-922747F07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4935538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41026" name="Line 35">
            <a:extLst>
              <a:ext uri="{FF2B5EF4-FFF2-40B4-BE49-F238E27FC236}">
                <a16:creationId xmlns:a16="http://schemas.microsoft.com/office/drawing/2014/main" id="{734A33DE-5007-4315-825B-F6C6883D52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4630738"/>
            <a:ext cx="22860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7" name="Text Box 36">
            <a:extLst>
              <a:ext uri="{FF2B5EF4-FFF2-40B4-BE49-F238E27FC236}">
                <a16:creationId xmlns:a16="http://schemas.microsoft.com/office/drawing/2014/main" id="{527E1F3E-45DA-469B-8BD4-46D2FB3DE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0339" y="4995863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41028" name="Oval 37">
            <a:extLst>
              <a:ext uri="{FF2B5EF4-FFF2-40B4-BE49-F238E27FC236}">
                <a16:creationId xmlns:a16="http://schemas.microsoft.com/office/drawing/2014/main" id="{E5B8F171-78A1-411C-96F6-5C3D4F0B3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4935538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41029" name="Line 38">
            <a:extLst>
              <a:ext uri="{FF2B5EF4-FFF2-40B4-BE49-F238E27FC236}">
                <a16:creationId xmlns:a16="http://schemas.microsoft.com/office/drawing/2014/main" id="{252D16E2-0C05-4458-A51D-C1D224C51CA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5563" y="4630738"/>
            <a:ext cx="22860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0" name="Text Box 39">
            <a:extLst>
              <a:ext uri="{FF2B5EF4-FFF2-40B4-BE49-F238E27FC236}">
                <a16:creationId xmlns:a16="http://schemas.microsoft.com/office/drawing/2014/main" id="{3E2C4AB9-A23D-49E4-B428-7D80792DE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7963" y="4995863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1031" name="Oval 40">
            <a:extLst>
              <a:ext uri="{FF2B5EF4-FFF2-40B4-BE49-F238E27FC236}">
                <a16:creationId xmlns:a16="http://schemas.microsoft.com/office/drawing/2014/main" id="{DCBE834F-2E51-4F8C-874F-0807E242F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3563" y="4935538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41032" name="Line 41">
            <a:extLst>
              <a:ext uri="{FF2B5EF4-FFF2-40B4-BE49-F238E27FC236}">
                <a16:creationId xmlns:a16="http://schemas.microsoft.com/office/drawing/2014/main" id="{6E7961B5-DA3F-47A8-8A11-493B1198F0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42163" y="4630738"/>
            <a:ext cx="22860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3" name="Text Box 42">
            <a:extLst>
              <a:ext uri="{FF2B5EF4-FFF2-40B4-BE49-F238E27FC236}">
                <a16:creationId xmlns:a16="http://schemas.microsoft.com/office/drawing/2014/main" id="{72C226D4-10BE-4685-85BD-AB5CEFB6F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9763" y="4995863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1034" name="Oval 43">
            <a:extLst>
              <a:ext uri="{FF2B5EF4-FFF2-40B4-BE49-F238E27FC236}">
                <a16:creationId xmlns:a16="http://schemas.microsoft.com/office/drawing/2014/main" id="{82D1BB00-A9E9-430A-A283-DAA39E579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1363" y="4933950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41035" name="Line 44">
            <a:extLst>
              <a:ext uri="{FF2B5EF4-FFF2-40B4-BE49-F238E27FC236}">
                <a16:creationId xmlns:a16="http://schemas.microsoft.com/office/drawing/2014/main" id="{0C5DA8AD-44B7-4BA7-BFAC-7906C931BD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89963" y="4705350"/>
            <a:ext cx="152400" cy="228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6" name="Text Box 45">
            <a:extLst>
              <a:ext uri="{FF2B5EF4-FFF2-40B4-BE49-F238E27FC236}">
                <a16:creationId xmlns:a16="http://schemas.microsoft.com/office/drawing/2014/main" id="{8CB9D9D7-64EF-4CF8-ABD6-6C1D135C7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7563" y="4994275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41037" name="Line 23">
            <a:extLst>
              <a:ext uri="{FF2B5EF4-FFF2-40B4-BE49-F238E27FC236}">
                <a16:creationId xmlns:a16="http://schemas.microsoft.com/office/drawing/2014/main" id="{3236996F-EC70-4619-BF4F-DD98F13FF0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4038" y="5359400"/>
            <a:ext cx="22860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8" name="Text Box 24">
            <a:extLst>
              <a:ext uri="{FF2B5EF4-FFF2-40B4-BE49-F238E27FC236}">
                <a16:creationId xmlns:a16="http://schemas.microsoft.com/office/drawing/2014/main" id="{E7995BAA-606F-4207-86F0-A51B87BA4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0239" y="5694363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41039" name="Oval 22">
            <a:extLst>
              <a:ext uri="{FF2B5EF4-FFF2-40B4-BE49-F238E27FC236}">
                <a16:creationId xmlns:a16="http://schemas.microsoft.com/office/drawing/2014/main" id="{DF4700A3-8FCA-4420-B7F9-050A67376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5659438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41040" name="Oval 71">
            <a:extLst>
              <a:ext uri="{FF2B5EF4-FFF2-40B4-BE49-F238E27FC236}">
                <a16:creationId xmlns:a16="http://schemas.microsoft.com/office/drawing/2014/main" id="{EE78A275-EFF9-4165-B169-B47F0EC2A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2363" y="5600700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41041" name="Line 72">
            <a:extLst>
              <a:ext uri="{FF2B5EF4-FFF2-40B4-BE49-F238E27FC236}">
                <a16:creationId xmlns:a16="http://schemas.microsoft.com/office/drawing/2014/main" id="{AD88FAC4-7D2B-416F-909B-03054C8AD1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34463" y="5381625"/>
            <a:ext cx="152400" cy="228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2" name="Text Box 73">
            <a:extLst>
              <a:ext uri="{FF2B5EF4-FFF2-40B4-BE49-F238E27FC236}">
                <a16:creationId xmlns:a16="http://schemas.microsoft.com/office/drawing/2014/main" id="{9FC4615F-4CE8-41E9-8690-833BED1CE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6025" y="5670550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b="1">
                <a:solidFill>
                  <a:schemeClr val="bg1"/>
                </a:solidFill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41043" name="Line 47">
            <a:extLst>
              <a:ext uri="{FF2B5EF4-FFF2-40B4-BE49-F238E27FC236}">
                <a16:creationId xmlns:a16="http://schemas.microsoft.com/office/drawing/2014/main" id="{450043C4-E306-4DCF-BD80-003521C362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95875" y="3357564"/>
            <a:ext cx="1893888" cy="941387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4" name="Text Box 74">
            <a:extLst>
              <a:ext uri="{FF2B5EF4-FFF2-40B4-BE49-F238E27FC236}">
                <a16:creationId xmlns:a16="http://schemas.microsoft.com/office/drawing/2014/main" id="{9DE0DB39-CB6B-49B8-B26B-B5150CE6B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601" y="6175375"/>
            <a:ext cx="28368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974725" indent="-974725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1600" b="1">
                <a:solidFill>
                  <a:schemeClr val="tx1"/>
                </a:solidFill>
                <a:ea typeface="宋体" panose="02010600030101010101" pitchFamily="2" charset="-122"/>
              </a:rPr>
              <a:t>Step 2 – Rotate node &amp; new child</a:t>
            </a:r>
          </a:p>
        </p:txBody>
      </p:sp>
      <p:sp>
        <p:nvSpPr>
          <p:cNvPr id="111" name="Text Box 25">
            <a:extLst>
              <a:ext uri="{FF2B5EF4-FFF2-40B4-BE49-F238E27FC236}">
                <a16:creationId xmlns:a16="http://schemas.microsoft.com/office/drawing/2014/main" id="{1F722E22-1EDC-4307-87DE-2C9392B1D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9471" y="1391641"/>
            <a:ext cx="8178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Insert 15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4DE295-442B-44FB-B223-055C658C329A}"/>
              </a:ext>
            </a:extLst>
          </p:cNvPr>
          <p:cNvSpPr txBox="1"/>
          <p:nvPr/>
        </p:nvSpPr>
        <p:spPr>
          <a:xfrm>
            <a:off x="647114" y="477674"/>
            <a:ext cx="10241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Q6 [13 Marks]:  (2017 Exam Paper)</a:t>
            </a:r>
          </a:p>
          <a:p>
            <a:endParaRPr lang="en-US" dirty="0"/>
          </a:p>
          <a:p>
            <a:r>
              <a:rPr lang="en-US" dirty="0"/>
              <a:t>Let us assume that the Binary Search Tree (BST), which is depicted by the following figure, is being kept balanced by applying the AVL algorithm with balancing factors. </a:t>
            </a:r>
          </a:p>
          <a:p>
            <a:endParaRPr lang="en-US" dirty="0"/>
          </a:p>
          <a:p>
            <a:r>
              <a:rPr lang="en-US" dirty="0"/>
              <a:t>• Describe the AVL algorithm in pseudo-code or plain text (English); </a:t>
            </a:r>
          </a:p>
          <a:p>
            <a:r>
              <a:rPr lang="en-US" dirty="0"/>
              <a:t>• Apply the AVL algorithm on the depicted BST below and justify why the BST is marked as unbalanced.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980A08F8-996A-4970-8220-984A42D0CA30}"/>
              </a:ext>
            </a:extLst>
          </p:cNvPr>
          <p:cNvSpPr/>
          <p:nvPr/>
        </p:nvSpPr>
        <p:spPr>
          <a:xfrm>
            <a:off x="5054006" y="3072935"/>
            <a:ext cx="237490" cy="237490"/>
          </a:xfrm>
          <a:custGeom>
            <a:avLst/>
            <a:gdLst/>
            <a:ahLst/>
            <a:cxnLst/>
            <a:rect l="l" t="t" r="r" b="b"/>
            <a:pathLst>
              <a:path w="237489" h="237490">
                <a:moveTo>
                  <a:pt x="0" y="237320"/>
                </a:moveTo>
                <a:lnTo>
                  <a:pt x="237316" y="237320"/>
                </a:lnTo>
                <a:lnTo>
                  <a:pt x="237316" y="0"/>
                </a:lnTo>
                <a:lnTo>
                  <a:pt x="0" y="0"/>
                </a:lnTo>
                <a:lnTo>
                  <a:pt x="0" y="237320"/>
                </a:lnTo>
                <a:close/>
              </a:path>
            </a:pathLst>
          </a:custGeom>
          <a:ln w="3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0836C975-8604-4EAF-8A7D-569592C8E988}"/>
              </a:ext>
            </a:extLst>
          </p:cNvPr>
          <p:cNvSpPr/>
          <p:nvPr/>
        </p:nvSpPr>
        <p:spPr>
          <a:xfrm>
            <a:off x="5172667" y="2859354"/>
            <a:ext cx="0" cy="213995"/>
          </a:xfrm>
          <a:custGeom>
            <a:avLst/>
            <a:gdLst/>
            <a:ahLst/>
            <a:cxnLst/>
            <a:rect l="l" t="t" r="r" b="b"/>
            <a:pathLst>
              <a:path h="213994">
                <a:moveTo>
                  <a:pt x="0" y="0"/>
                </a:moveTo>
                <a:lnTo>
                  <a:pt x="0" y="213586"/>
                </a:lnTo>
              </a:path>
            </a:pathLst>
          </a:custGeom>
          <a:ln w="3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F02526F4-5497-4F8E-A9C8-3584781E6A77}"/>
              </a:ext>
            </a:extLst>
          </p:cNvPr>
          <p:cNvSpPr/>
          <p:nvPr/>
        </p:nvSpPr>
        <p:spPr>
          <a:xfrm>
            <a:off x="4816683" y="3310255"/>
            <a:ext cx="237490" cy="237490"/>
          </a:xfrm>
          <a:custGeom>
            <a:avLst/>
            <a:gdLst/>
            <a:ahLst/>
            <a:cxnLst/>
            <a:rect l="l" t="t" r="r" b="b"/>
            <a:pathLst>
              <a:path w="237489" h="237490">
                <a:moveTo>
                  <a:pt x="237322" y="0"/>
                </a:moveTo>
                <a:lnTo>
                  <a:pt x="0" y="237322"/>
                </a:lnTo>
              </a:path>
            </a:pathLst>
          </a:custGeom>
          <a:ln w="3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3">
            <a:extLst>
              <a:ext uri="{FF2B5EF4-FFF2-40B4-BE49-F238E27FC236}">
                <a16:creationId xmlns:a16="http://schemas.microsoft.com/office/drawing/2014/main" id="{A7A2B282-506D-49CC-8C38-2EBCC022FEF8}"/>
              </a:ext>
            </a:extLst>
          </p:cNvPr>
          <p:cNvSpPr/>
          <p:nvPr/>
        </p:nvSpPr>
        <p:spPr>
          <a:xfrm>
            <a:off x="5291320" y="3310255"/>
            <a:ext cx="237490" cy="237490"/>
          </a:xfrm>
          <a:custGeom>
            <a:avLst/>
            <a:gdLst/>
            <a:ahLst/>
            <a:cxnLst/>
            <a:rect l="l" t="t" r="r" b="b"/>
            <a:pathLst>
              <a:path w="237489" h="237490">
                <a:moveTo>
                  <a:pt x="237322" y="237322"/>
                </a:moveTo>
                <a:lnTo>
                  <a:pt x="0" y="0"/>
                </a:lnTo>
              </a:path>
            </a:pathLst>
          </a:custGeom>
          <a:ln w="3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1BBBAB5-FDAF-420A-851D-954841E2086C}"/>
              </a:ext>
            </a:extLst>
          </p:cNvPr>
          <p:cNvSpPr/>
          <p:nvPr/>
        </p:nvSpPr>
        <p:spPr>
          <a:xfrm>
            <a:off x="4697938" y="3565446"/>
            <a:ext cx="237490" cy="237490"/>
          </a:xfrm>
          <a:custGeom>
            <a:avLst/>
            <a:gdLst/>
            <a:ahLst/>
            <a:cxnLst/>
            <a:rect l="l" t="t" r="r" b="b"/>
            <a:pathLst>
              <a:path w="237489" h="237490">
                <a:moveTo>
                  <a:pt x="0" y="237320"/>
                </a:moveTo>
                <a:lnTo>
                  <a:pt x="237316" y="237320"/>
                </a:lnTo>
                <a:lnTo>
                  <a:pt x="237316" y="0"/>
                </a:lnTo>
                <a:lnTo>
                  <a:pt x="0" y="0"/>
                </a:lnTo>
                <a:lnTo>
                  <a:pt x="0" y="237320"/>
                </a:lnTo>
                <a:close/>
              </a:path>
            </a:pathLst>
          </a:custGeom>
          <a:ln w="3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C8D39352-9E9A-4E14-AE30-E01DFB3C22C9}"/>
              </a:ext>
            </a:extLst>
          </p:cNvPr>
          <p:cNvSpPr/>
          <p:nvPr/>
        </p:nvSpPr>
        <p:spPr>
          <a:xfrm>
            <a:off x="5410065" y="3547745"/>
            <a:ext cx="237490" cy="237490"/>
          </a:xfrm>
          <a:custGeom>
            <a:avLst/>
            <a:gdLst/>
            <a:ahLst/>
            <a:cxnLst/>
            <a:rect l="l" t="t" r="r" b="b"/>
            <a:pathLst>
              <a:path w="237489" h="237490">
                <a:moveTo>
                  <a:pt x="0" y="237320"/>
                </a:moveTo>
                <a:lnTo>
                  <a:pt x="237316" y="237320"/>
                </a:lnTo>
                <a:lnTo>
                  <a:pt x="237316" y="0"/>
                </a:lnTo>
                <a:lnTo>
                  <a:pt x="0" y="0"/>
                </a:lnTo>
                <a:lnTo>
                  <a:pt x="0" y="237320"/>
                </a:lnTo>
                <a:close/>
              </a:path>
            </a:pathLst>
          </a:custGeom>
          <a:ln w="3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E55B3B-854A-48D8-A0D4-1B09F45E56F9}"/>
              </a:ext>
            </a:extLst>
          </p:cNvPr>
          <p:cNvSpPr txBox="1"/>
          <p:nvPr/>
        </p:nvSpPr>
        <p:spPr>
          <a:xfrm>
            <a:off x="4685076" y="35477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9B7170-C6E9-4D72-9E31-81B9067FCCA8}"/>
              </a:ext>
            </a:extLst>
          </p:cNvPr>
          <p:cNvSpPr txBox="1"/>
          <p:nvPr/>
        </p:nvSpPr>
        <p:spPr>
          <a:xfrm>
            <a:off x="5384341" y="35306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4E37DC-A431-4234-965B-0689793A62B6}"/>
              </a:ext>
            </a:extLst>
          </p:cNvPr>
          <p:cNvSpPr txBox="1"/>
          <p:nvPr/>
        </p:nvSpPr>
        <p:spPr>
          <a:xfrm>
            <a:off x="5038940" y="30640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6750D50D-3543-4C97-A68D-CFD199E5A939}"/>
              </a:ext>
            </a:extLst>
          </p:cNvPr>
          <p:cNvSpPr/>
          <p:nvPr/>
        </p:nvSpPr>
        <p:spPr>
          <a:xfrm>
            <a:off x="4445558" y="3820637"/>
            <a:ext cx="237490" cy="237490"/>
          </a:xfrm>
          <a:custGeom>
            <a:avLst/>
            <a:gdLst/>
            <a:ahLst/>
            <a:cxnLst/>
            <a:rect l="l" t="t" r="r" b="b"/>
            <a:pathLst>
              <a:path w="237489" h="237490">
                <a:moveTo>
                  <a:pt x="237322" y="0"/>
                </a:moveTo>
                <a:lnTo>
                  <a:pt x="0" y="237322"/>
                </a:lnTo>
              </a:path>
            </a:pathLst>
          </a:custGeom>
          <a:ln w="3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2E9185F5-48B8-479A-97D5-D290FC00B698}"/>
              </a:ext>
            </a:extLst>
          </p:cNvPr>
          <p:cNvSpPr/>
          <p:nvPr/>
        </p:nvSpPr>
        <p:spPr>
          <a:xfrm>
            <a:off x="4920195" y="3820637"/>
            <a:ext cx="237490" cy="237490"/>
          </a:xfrm>
          <a:custGeom>
            <a:avLst/>
            <a:gdLst/>
            <a:ahLst/>
            <a:cxnLst/>
            <a:rect l="l" t="t" r="r" b="b"/>
            <a:pathLst>
              <a:path w="237489" h="237490">
                <a:moveTo>
                  <a:pt x="237322" y="237322"/>
                </a:moveTo>
                <a:lnTo>
                  <a:pt x="0" y="0"/>
                </a:lnTo>
              </a:path>
            </a:pathLst>
          </a:custGeom>
          <a:ln w="3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5A5A4D-0675-4349-A90C-5FE05FA3756F}"/>
              </a:ext>
            </a:extLst>
          </p:cNvPr>
          <p:cNvSpPr txBox="1"/>
          <p:nvPr/>
        </p:nvSpPr>
        <p:spPr>
          <a:xfrm>
            <a:off x="4311923" y="4054020"/>
            <a:ext cx="26321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129A51-DAE3-495F-B2A5-7493B48C85AF}"/>
              </a:ext>
            </a:extLst>
          </p:cNvPr>
          <p:cNvSpPr txBox="1"/>
          <p:nvPr/>
        </p:nvSpPr>
        <p:spPr>
          <a:xfrm>
            <a:off x="5020860" y="4045856"/>
            <a:ext cx="26321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810CE912-8218-4456-A9E0-44BD050529E5}"/>
              </a:ext>
            </a:extLst>
          </p:cNvPr>
          <p:cNvSpPr/>
          <p:nvPr/>
        </p:nvSpPr>
        <p:spPr>
          <a:xfrm>
            <a:off x="4801450" y="4322855"/>
            <a:ext cx="237490" cy="237490"/>
          </a:xfrm>
          <a:custGeom>
            <a:avLst/>
            <a:gdLst/>
            <a:ahLst/>
            <a:cxnLst/>
            <a:rect l="l" t="t" r="r" b="b"/>
            <a:pathLst>
              <a:path w="237489" h="237490">
                <a:moveTo>
                  <a:pt x="237322" y="0"/>
                </a:moveTo>
                <a:lnTo>
                  <a:pt x="0" y="237322"/>
                </a:lnTo>
              </a:path>
            </a:pathLst>
          </a:custGeom>
          <a:ln w="3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3">
            <a:extLst>
              <a:ext uri="{FF2B5EF4-FFF2-40B4-BE49-F238E27FC236}">
                <a16:creationId xmlns:a16="http://schemas.microsoft.com/office/drawing/2014/main" id="{E6469B21-B8D0-46E6-B349-46B8D875ECBD}"/>
              </a:ext>
            </a:extLst>
          </p:cNvPr>
          <p:cNvSpPr/>
          <p:nvPr/>
        </p:nvSpPr>
        <p:spPr>
          <a:xfrm>
            <a:off x="5278458" y="4345762"/>
            <a:ext cx="237490" cy="237490"/>
          </a:xfrm>
          <a:custGeom>
            <a:avLst/>
            <a:gdLst/>
            <a:ahLst/>
            <a:cxnLst/>
            <a:rect l="l" t="t" r="r" b="b"/>
            <a:pathLst>
              <a:path w="237489" h="237490">
                <a:moveTo>
                  <a:pt x="237322" y="237322"/>
                </a:moveTo>
                <a:lnTo>
                  <a:pt x="0" y="0"/>
                </a:lnTo>
              </a:path>
            </a:pathLst>
          </a:custGeom>
          <a:ln w="3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7ECF45-272E-48EF-BD1E-8D822FF0F72E}"/>
              </a:ext>
            </a:extLst>
          </p:cNvPr>
          <p:cNvSpPr txBox="1"/>
          <p:nvPr/>
        </p:nvSpPr>
        <p:spPr>
          <a:xfrm>
            <a:off x="4669843" y="4548074"/>
            <a:ext cx="26321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983171-C3AA-4F48-86D8-42597203BB9D}"/>
              </a:ext>
            </a:extLst>
          </p:cNvPr>
          <p:cNvSpPr txBox="1"/>
          <p:nvPr/>
        </p:nvSpPr>
        <p:spPr>
          <a:xfrm>
            <a:off x="5374992" y="4556560"/>
            <a:ext cx="26321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209D9C35-E9A5-41D4-953A-F829E95C3BF8}"/>
              </a:ext>
            </a:extLst>
          </p:cNvPr>
          <p:cNvSpPr/>
          <p:nvPr/>
        </p:nvSpPr>
        <p:spPr>
          <a:xfrm>
            <a:off x="4917792" y="2974715"/>
            <a:ext cx="457200" cy="45720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DA14E8-DB5E-4216-950F-CDD800151A52}"/>
              </a:ext>
            </a:extLst>
          </p:cNvPr>
          <p:cNvSpPr txBox="1"/>
          <p:nvPr/>
        </p:nvSpPr>
        <p:spPr>
          <a:xfrm>
            <a:off x="2039348" y="2859354"/>
            <a:ext cx="274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AVL property violated here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3350D6-C901-451C-96EF-155F119FB952}"/>
              </a:ext>
            </a:extLst>
          </p:cNvPr>
          <p:cNvSpPr txBox="1"/>
          <p:nvPr/>
        </p:nvSpPr>
        <p:spPr>
          <a:xfrm>
            <a:off x="310997" y="4728629"/>
            <a:ext cx="115700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</a:p>
          <a:p>
            <a:r>
              <a:rPr lang="en-US" sz="1400" dirty="0"/>
              <a:t>• For every node on the BST, define its balance factor by applying the formula: 	[1 Mark] </a:t>
            </a:r>
          </a:p>
          <a:p>
            <a:pPr marL="576263" indent="-182563">
              <a:buFont typeface="Courier New" panose="02070309020205020404" pitchFamily="49" charset="0"/>
              <a:buChar char="o"/>
            </a:pPr>
            <a:r>
              <a:rPr lang="en-US" sz="1400" dirty="0"/>
              <a:t>Balance factor of X = Height of left subtree – Height of Right subtree; 	[2 Marks] </a:t>
            </a:r>
          </a:p>
          <a:p>
            <a:pPr marL="576263" indent="-182563">
              <a:buFont typeface="Courier New" panose="02070309020205020404" pitchFamily="49" charset="0"/>
              <a:buChar char="o"/>
            </a:pPr>
            <a:r>
              <a:rPr lang="en-US" sz="1400" dirty="0"/>
              <a:t>Height of a subtree = Maximum number of edges to the deepest leaf 	[2 Marks] </a:t>
            </a:r>
          </a:p>
          <a:p>
            <a:pPr marL="576263" indent="-182563">
              <a:buFont typeface="Courier New" panose="02070309020205020404" pitchFamily="49" charset="0"/>
              <a:buChar char="o"/>
            </a:pPr>
            <a:r>
              <a:rPr lang="en-US" sz="1400" dirty="0"/>
              <a:t>If balance factor is other than -1, 0, or 1, then BST is unbalanced. 		[4 Marks] 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depicted is unbalanced (violated at node 7), since the balancing factor on node 7 is 2, i.e., 3 – 1, with 3 and 1 being the heights of the left and right subtrees, respectively. 	[4 Marks]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120C16-8204-4769-A7F5-39C8BB802122}"/>
              </a:ext>
            </a:extLst>
          </p:cNvPr>
          <p:cNvSpPr txBox="1"/>
          <p:nvPr/>
        </p:nvSpPr>
        <p:spPr>
          <a:xfrm>
            <a:off x="310997" y="4466914"/>
            <a:ext cx="90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167448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540</Words>
  <Application>Microsoft Office PowerPoint</Application>
  <PresentationFormat>Widescreen</PresentationFormat>
  <Paragraphs>174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Monotype Sorts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Sudharshan Welihinda</dc:creator>
  <cp:lastModifiedBy>Sudharshan Welihinda</cp:lastModifiedBy>
  <cp:revision>32</cp:revision>
  <dcterms:created xsi:type="dcterms:W3CDTF">2022-03-07T14:18:47Z</dcterms:created>
  <dcterms:modified xsi:type="dcterms:W3CDTF">2022-03-16T02:37:00Z</dcterms:modified>
</cp:coreProperties>
</file>