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80008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537" autoAdjust="0"/>
  </p:normalViewPr>
  <p:slideViewPr>
    <p:cSldViewPr snapToGrid="0">
      <p:cViewPr varScale="1">
        <p:scale>
          <a:sx n="70" d="100"/>
          <a:sy n="70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B2704-8B69-4B4C-852B-22F4B9F33D4C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5BF7C-5EC0-4952-9390-825068120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32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4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E6BB-FFF3-484A-A157-86BC0FFF444B}" type="datetime1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CM1605 Web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0" y="3479800"/>
            <a:ext cx="9144000" cy="38100"/>
          </a:xfrm>
          <a:prstGeom prst="line">
            <a:avLst/>
          </a:prstGeom>
          <a:ln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0"/>
            <a:ext cx="12192000" cy="482600"/>
          </a:xfrm>
          <a:prstGeom prst="rect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53"/>
          <a:stretch/>
        </p:blipFill>
        <p:spPr>
          <a:xfrm>
            <a:off x="10221912" y="5948961"/>
            <a:ext cx="1589088" cy="6078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10600" y="6004372"/>
            <a:ext cx="17240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41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075B-64F7-4C46-A9EF-E833280F25FF}" type="datetime1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Module Code Module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FB17-EA1D-4AF4-8E73-2404008E9605}" type="datetime1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Module Code Module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0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2/28/2021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64"/>
          <a:stretch/>
        </p:blipFill>
        <p:spPr>
          <a:xfrm>
            <a:off x="10260013" y="31476"/>
            <a:ext cx="1093787" cy="48922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V="1">
            <a:off x="838200" y="1308100"/>
            <a:ext cx="10515600" cy="12700"/>
          </a:xfrm>
          <a:prstGeom prst="line">
            <a:avLst/>
          </a:prstGeom>
          <a:ln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86800" y="113063"/>
            <a:ext cx="1573213" cy="50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14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FB60-87F9-40B0-A3C6-4FFFFE2FC118}" type="datetime1">
              <a:rPr lang="en-US" smtClean="0"/>
              <a:t>2/28/2021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14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0B5C-5DBE-4FD8-A08B-5A14A65E0140}" type="datetime1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Module Code Module Name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9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13FD-7ECC-4B87-8874-21DBDE0379FA}" type="datetime1">
              <a:rPr lang="en-US" smtClean="0"/>
              <a:t>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Module Code Module Name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34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0EE-AA55-49DE-90FE-C5FFB01863CE}" type="datetime1">
              <a:rPr lang="en-US" smtClean="0"/>
              <a:t>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Module Code Module Name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42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22EA-3402-4133-BE60-EAE0B5F92ADD}" type="datetime1">
              <a:rPr lang="en-US" smtClean="0"/>
              <a:t>2/28/2021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Module Code Module Name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6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8D21-D7D2-4071-8ED3-AA52D8521730}" type="datetime1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Module Code Module Name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5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E92E2-2BC7-4F1E-A73D-1E08500FA9B3}" type="datetime1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Module Code Module Name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5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CB2D3-9D7B-4F67-9BBE-2200FEE90173}" type="datetime1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Module Code Module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7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7" y="1324378"/>
            <a:ext cx="9908146" cy="2316296"/>
          </a:xfrm>
        </p:spPr>
        <p:txBody>
          <a:bodyPr>
            <a:normAutofit/>
          </a:bodyPr>
          <a:lstStyle/>
          <a:p>
            <a:r>
              <a:rPr lang="en-GB" sz="4600" dirty="0" smtClean="0"/>
              <a:t>4COSCO11C.2 Web Design and Development</a:t>
            </a:r>
            <a:endParaRPr lang="el-GR" sz="4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9168581" cy="1840117"/>
          </a:xfrm>
        </p:spPr>
        <p:txBody>
          <a:bodyPr>
            <a:noAutofit/>
          </a:bodyPr>
          <a:lstStyle/>
          <a:p>
            <a:r>
              <a:rPr lang="en-US" sz="3600" dirty="0" smtClean="0"/>
              <a:t>JavaScript Objects Methods, Functions</a:t>
            </a:r>
            <a:endParaRPr lang="en-US" sz="3600" dirty="0"/>
          </a:p>
          <a:p>
            <a:r>
              <a:rPr lang="en-GB" sz="3500" dirty="0" smtClean="0">
                <a:solidFill>
                  <a:schemeClr val="dk1"/>
                </a:solidFill>
              </a:rPr>
              <a:t>Week 7</a:t>
            </a:r>
          </a:p>
          <a:p>
            <a:endParaRPr lang="en-GB" sz="3500" dirty="0" smtClean="0">
              <a:solidFill>
                <a:schemeClr val="dk1"/>
              </a:solidFill>
            </a:endParaRPr>
          </a:p>
          <a:p>
            <a:endParaRPr lang="en-GB" sz="2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4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1314" y="1576564"/>
            <a:ext cx="6516572" cy="460039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2/28/2021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02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8610" y="1490886"/>
            <a:ext cx="6073254" cy="431827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2/28/2021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14416"/>
          <a:stretch/>
        </p:blipFill>
        <p:spPr>
          <a:xfrm>
            <a:off x="2606722" y="5809160"/>
            <a:ext cx="6141492" cy="121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92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2/28/2021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93349"/>
            <a:ext cx="7483310" cy="501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76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Methods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394" y="1690688"/>
            <a:ext cx="8476956" cy="432038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2/28/2021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74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6925" y="1367845"/>
            <a:ext cx="7199905" cy="367359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2/28/2021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925" y="5041444"/>
            <a:ext cx="7063427" cy="174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30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250" y="1346144"/>
            <a:ext cx="8058150" cy="29622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2/28/2021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409" y="3506184"/>
            <a:ext cx="6661245" cy="285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02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8542"/>
            <a:ext cx="7076346" cy="312440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2/28/2021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238" y="3438184"/>
            <a:ext cx="6870724" cy="291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73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2/28/2021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07" y="1537056"/>
            <a:ext cx="7340787" cy="4511247"/>
          </a:xfrm>
          <a:prstGeom prst="rect">
            <a:avLst/>
          </a:prstGeom>
        </p:spPr>
      </p:pic>
      <p:pic>
        <p:nvPicPr>
          <p:cNvPr id="9" name="Content Placeholder 5"/>
          <p:cNvPicPr>
            <a:picLocks noChangeAspect="1"/>
          </p:cNvPicPr>
          <p:nvPr/>
        </p:nvPicPr>
        <p:blipFill rotWithShape="1">
          <a:blip r:embed="rId3"/>
          <a:srcRect r="33836"/>
          <a:stretch/>
        </p:blipFill>
        <p:spPr>
          <a:xfrm>
            <a:off x="6644896" y="4240626"/>
            <a:ext cx="5255952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164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function is a collection of JavaScript statements. </a:t>
            </a:r>
            <a:endParaRPr lang="en-US" sz="2400" dirty="0" smtClean="0"/>
          </a:p>
          <a:p>
            <a:r>
              <a:rPr lang="en-US" sz="2400" dirty="0" smtClean="0"/>
              <a:t>These </a:t>
            </a:r>
            <a:r>
              <a:rPr lang="en-US" sz="2400" dirty="0"/>
              <a:t>statements usually have a single purpose, such as performing a complex calculation or verifying the data entered into an HTML </a:t>
            </a:r>
            <a:r>
              <a:rPr lang="en-US" sz="2400" dirty="0" smtClean="0"/>
              <a:t>form.</a:t>
            </a:r>
          </a:p>
          <a:p>
            <a:r>
              <a:rPr lang="en-US" sz="2400" dirty="0" smtClean="0"/>
              <a:t>Functions </a:t>
            </a:r>
            <a:r>
              <a:rPr lang="en-US" sz="2400" dirty="0"/>
              <a:t>can be passed copies of objects or variables to work with</a:t>
            </a:r>
            <a:r>
              <a:rPr lang="en-US" sz="2400" dirty="0" smtClean="0"/>
              <a:t>. This </a:t>
            </a:r>
            <a:r>
              <a:rPr lang="en-US" sz="2400" dirty="0"/>
              <a:t>is done in the parameter list.</a:t>
            </a:r>
          </a:p>
          <a:p>
            <a:r>
              <a:rPr lang="en-US" sz="2400" dirty="0"/>
              <a:t>JavaScript functions can be placed inside script tags anywhere in the document. </a:t>
            </a:r>
            <a:endParaRPr lang="en-US" sz="2400" dirty="0" smtClean="0"/>
          </a:p>
          <a:p>
            <a:r>
              <a:rPr lang="en-US" sz="2400" dirty="0" smtClean="0"/>
              <a:t>However</a:t>
            </a:r>
            <a:r>
              <a:rPr lang="en-US" sz="2400" dirty="0"/>
              <a:t>, they should be placed in the head of the document to guarantee they are loaded before being called from script statements in the body of the document.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2/28/2021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84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Syntax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2212" y="1897040"/>
            <a:ext cx="7725243" cy="296513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2/28/2021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11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JavaScript, an object is data, with properties and methods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When you declare a JavaScript variable like this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You create a JavaScript String </a:t>
            </a:r>
            <a:r>
              <a:rPr lang="en-US" dirty="0" smtClean="0"/>
              <a:t>object.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String object has a built-in property called length. For the string above, length has the value 12.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The String object also have several built-in methods.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2/28/2021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309" y="2955247"/>
            <a:ext cx="4210476" cy="85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95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Example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0463" y="2060813"/>
            <a:ext cx="6708106" cy="295461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2/28/2021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74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6597" y="1400360"/>
            <a:ext cx="6683745" cy="477660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2/28/2021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51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5654" y="1580271"/>
            <a:ext cx="6987713" cy="459669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2/28/2021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38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887639" cy="4351338"/>
          </a:xfrm>
        </p:spPr>
        <p:txBody>
          <a:bodyPr>
            <a:normAutofit/>
          </a:bodyPr>
          <a:lstStyle/>
          <a:p>
            <a:r>
              <a:rPr lang="en-US" sz="2200" dirty="0"/>
              <a:t>The JavaScript language comes with global properties and functions that can be used with all the built-in JavaScript objects</a:t>
            </a:r>
            <a:r>
              <a:rPr lang="en-US" sz="2200" dirty="0" smtClean="0"/>
              <a:t>: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2/28/2021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668" y="600715"/>
            <a:ext cx="7351026" cy="51722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668" y="5773003"/>
            <a:ext cx="68103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31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Object Properties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8358" y="1898743"/>
            <a:ext cx="7166781" cy="304588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2/28/2021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9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Object Methods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9250" y="2129052"/>
            <a:ext cx="6924747" cy="279936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2/28/2021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44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is a special variable, which can hold more than one value at a time. There are various ways of creating an array: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2/28/2021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782" y="2820111"/>
            <a:ext cx="5898818" cy="307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9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Properties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3319" y="1891967"/>
            <a:ext cx="9403248" cy="21315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2/28/2021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1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 </a:t>
            </a:r>
            <a:r>
              <a:rPr lang="en-US" dirty="0" smtClean="0"/>
              <a:t>Methods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5780" y="1556030"/>
            <a:ext cx="6671228" cy="462093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2/28/2021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50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6785" y="1569493"/>
            <a:ext cx="7103539" cy="460747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2/28/2021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38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586" y="1459080"/>
            <a:ext cx="7184636" cy="471788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2/28/2021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80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4735</TotalTime>
  <Words>296</Words>
  <Application>Microsoft Office PowerPoint</Application>
  <PresentationFormat>Widescreen</PresentationFormat>
  <Paragraphs>85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4COSCO11C.2 Web Design and Development</vt:lpstr>
      <vt:lpstr>JavaScript Objects</vt:lpstr>
      <vt:lpstr>Accessing Object Properties</vt:lpstr>
      <vt:lpstr>Accessing Object Methods</vt:lpstr>
      <vt:lpstr>JavaScript Arrays</vt:lpstr>
      <vt:lpstr>Array Properties</vt:lpstr>
      <vt:lpstr>Array Methods</vt:lpstr>
      <vt:lpstr>Array Methods</vt:lpstr>
      <vt:lpstr>Array Methods</vt:lpstr>
      <vt:lpstr>Array Methods</vt:lpstr>
      <vt:lpstr>Array Methods</vt:lpstr>
      <vt:lpstr>Array Methods</vt:lpstr>
      <vt:lpstr>Array Methods</vt:lpstr>
      <vt:lpstr>Array Methods</vt:lpstr>
      <vt:lpstr>Array Methods</vt:lpstr>
      <vt:lpstr>Array Methods</vt:lpstr>
      <vt:lpstr>Array Methods</vt:lpstr>
      <vt:lpstr>Functions</vt:lpstr>
      <vt:lpstr>Function Syntax</vt:lpstr>
      <vt:lpstr>Function Example</vt:lpstr>
      <vt:lpstr>Function Example</vt:lpstr>
      <vt:lpstr>Function Example</vt:lpstr>
      <vt:lpstr>Global Functions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4MMCS003W Web design and development</dc:title>
  <dc:creator>Windows User</dc:creator>
  <cp:lastModifiedBy>Windows User</cp:lastModifiedBy>
  <cp:revision>209</cp:revision>
  <dcterms:created xsi:type="dcterms:W3CDTF">2020-07-03T16:25:08Z</dcterms:created>
  <dcterms:modified xsi:type="dcterms:W3CDTF">2021-02-28T10:03:59Z</dcterms:modified>
</cp:coreProperties>
</file>