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696ee82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696ee82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96ee82a3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96ee82a3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696ee82a3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696ee82a3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490730"/>
            <a:ext cx="536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Review</a:t>
            </a:r>
            <a:endParaRPr sz="300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821475" y="1403750"/>
            <a:ext cx="42711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Project : Document Tag Generator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Sprint : 01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Start Date : 22/02/2022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End Date   : 03/02/2022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8" name="Google Shape;88;p13"/>
          <p:cNvSpPr txBox="1"/>
          <p:nvPr/>
        </p:nvSpPr>
        <p:spPr>
          <a:xfrm>
            <a:off x="821475" y="2707975"/>
            <a:ext cx="500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Product Owner : Mr. Nuwan Jaliyagoda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Scrum Master : Mr. Thushara Bandara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69400" y="3635850"/>
            <a:ext cx="370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Team Members :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E/17/100 Gunathilaka R.M.S.M.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E/17/246 Perera K.S.D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E/17/284 Rathnayaka R.L.D.A.S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05450" y="568100"/>
            <a:ext cx="28053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Sprint Report</a:t>
            </a:r>
            <a:endParaRPr sz="2500"/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821475" y="1750050"/>
            <a:ext cx="34749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Number of backlog items 		: 13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Number of completed items 	: 10</a:t>
            </a:r>
            <a:endParaRPr sz="14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200" y="1193350"/>
            <a:ext cx="3746624" cy="25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05450" y="568100"/>
            <a:ext cx="28053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Sprint Report</a:t>
            </a:r>
            <a:endParaRPr sz="25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0" y="1371500"/>
            <a:ext cx="7120293" cy="36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05450" y="568100"/>
            <a:ext cx="28053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Current Progress</a:t>
            </a:r>
            <a:endParaRPr sz="2500"/>
          </a:p>
        </p:txBody>
      </p:sp>
      <p:sp>
        <p:nvSpPr>
          <p:cNvPr id="108" name="Google Shape;108;p16"/>
          <p:cNvSpPr txBox="1"/>
          <p:nvPr>
            <p:ph type="ctrTitle"/>
          </p:nvPr>
        </p:nvSpPr>
        <p:spPr>
          <a:xfrm>
            <a:off x="816700" y="1535750"/>
            <a:ext cx="3474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Number of remaining tasks : 3 </a:t>
            </a:r>
            <a:endParaRPr sz="1400"/>
          </a:p>
        </p:txBody>
      </p:sp>
      <p:sp>
        <p:nvSpPr>
          <p:cNvPr id="109" name="Google Shape;109;p16"/>
          <p:cNvSpPr txBox="1"/>
          <p:nvPr/>
        </p:nvSpPr>
        <p:spPr>
          <a:xfrm>
            <a:off x="664300" y="2173750"/>
            <a:ext cx="587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 Web Scraping tool and Scrape data from the project website.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and modify the scraping script.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Clean and remove unwanted data from the scraped data.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