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64AB-EC48-4A4B-A150-DF8A98DC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9931-F3AE-49A0-B57D-8F7A05064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62B0-D29B-4A03-89F9-BFD0D65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CDC4-6CF0-4AB6-8CCC-8D2DAE97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4B43-23B1-4F25-B712-74A55AD7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7AC-4C9B-44D6-9412-D8F5E5AA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300C2-932A-4ABB-8161-71C31061A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E0A-CE77-451A-B66D-EAFA1DE9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D37D-4717-4230-AD47-CD39BF2C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3633-57B2-4AE1-AE94-B8F29C20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D11BC-AC0F-4D0E-A2B8-2C6A2BDD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F328F-594D-44A4-8708-AB36A8EA5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5CCC-0890-4FE5-991C-D85373F4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D0AA-4A30-4C84-9BC9-AA105615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29BE-5286-46C5-8FF2-7EA1D110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607C-A56F-49C2-A310-239B1C9A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7020-C8A2-4908-92FF-DE180F3C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E962-67D3-46BF-A9D5-5E57DF6D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C86A-A7B5-47F5-B6E1-659E92FF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5C3E-11F2-41CE-BF58-5DCD332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0C01-657C-4AEE-85F3-5B1E530B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DF0CB-6AD7-429B-AE30-D7665042B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E3F2-5C70-4C82-8628-780016C1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A8037-8A74-4C21-8096-CFE4031B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D9E6-4764-4D4F-983F-06D8AA1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E7D2-3114-4D2C-AD46-8B7AFFBA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8E5D-5775-4011-9071-0ECE6DAA2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0A46-EDC6-475F-B348-AE7126C75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74233-9FEF-4482-A316-894E4C7B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EFFB-23DA-4F15-BA1E-20AA1A45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745D9-B732-4996-BC54-24F0207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4442-04A3-40B0-956D-2420921E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9F69-D3ED-4BA2-B734-024B2700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EFB90-AA25-480E-B19B-F45E32AD1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742C-4859-4E1E-9011-DED3F3801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6C130-EC21-4414-B653-6F4823F88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1FB1D-BE52-4C27-A5A2-3E57A56E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CC5F-7BCD-44F8-9AFE-BDE55F04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0B2A0-239B-4DB7-A3A2-BE57AAB7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FC7-B737-40AC-B55B-B6103C03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E0635-AA0A-416B-97EE-4657B70F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FE1B4-8A94-4F11-AF25-6F8C7CEB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EE97-87E5-4F52-9064-6789AFE4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F306A-C35B-4EDE-BB31-CD07DC9B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00FE2-549F-498E-AB14-C28A83F4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7117-81B4-472F-A793-843CF150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FFE-B715-41CE-A884-4EC42746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97AB-7521-4FD1-84ED-C7592FBF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F3DE2-CE9B-49B4-ACA0-7ADE597E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D5DF-4EBB-405F-9B16-DBF84ED2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57F4-B422-458E-85C8-88A7ECAD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31414-5FCB-449C-A57D-54C48472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D631-B38D-4EC9-8BA8-2C97C4BC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A08A3-8B2E-4F5C-AAE4-D47E05054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00F87-E10C-40F1-9255-C2E1A5610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E08F6-D89E-4D32-B64A-68F2931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2DD1-BA52-4F71-98F2-004AEB40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D44A-363C-474A-B9E5-CF7EFB8B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5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7B142-7EF9-42DE-A2FB-FDD310A9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05976-94C4-4D1B-9B3C-409B34C4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86EF-ADA9-48D8-9632-91C89368D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F965-F3C8-4F02-A5A0-B2ED60D8167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6E783-C863-40EF-B309-E46485A0E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EEA6-6E2F-4E17-9A0B-5939A17D0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5E66-7BE8-4724-83A8-4EE2029E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665736-DBE8-4A2C-86EA-DC0BD2FE1A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A3F8B-D526-4607-BC91-BDEB81D3B7AB}"/>
              </a:ext>
            </a:extLst>
          </p:cNvPr>
          <p:cNvSpPr txBox="1"/>
          <p:nvPr/>
        </p:nvSpPr>
        <p:spPr>
          <a:xfrm>
            <a:off x="2419349" y="2443164"/>
            <a:ext cx="762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Sky High 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84E93-2911-4A1C-BACB-002D3337D138}"/>
              </a:ext>
            </a:extLst>
          </p:cNvPr>
          <p:cNvSpPr txBox="1"/>
          <p:nvPr/>
        </p:nvSpPr>
        <p:spPr>
          <a:xfrm>
            <a:off x="2957513" y="6729426"/>
            <a:ext cx="6543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Fest-2023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Contest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(junior)</a:t>
            </a:r>
          </a:p>
        </p:txBody>
      </p:sp>
    </p:spTree>
    <p:extLst>
      <p:ext uri="{BB962C8B-B14F-4D97-AF65-F5344CB8AC3E}">
        <p14:creationId xmlns:p14="http://schemas.microsoft.com/office/powerpoint/2010/main" val="384923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E48930-70AC-4C40-A09F-77FCE6D7F4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A3F8B-D526-4607-BC91-BDEB81D3B7AB}"/>
              </a:ext>
            </a:extLst>
          </p:cNvPr>
          <p:cNvSpPr txBox="1"/>
          <p:nvPr/>
        </p:nvSpPr>
        <p:spPr>
          <a:xfrm>
            <a:off x="3519486" y="1185865"/>
            <a:ext cx="5424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Sky High Tech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F50F-453A-4C60-94C4-1A68EE722304}"/>
              </a:ext>
            </a:extLst>
          </p:cNvPr>
          <p:cNvSpPr txBox="1"/>
          <p:nvPr/>
        </p:nvSpPr>
        <p:spPr>
          <a:xfrm>
            <a:off x="2957513" y="2300286"/>
            <a:ext cx="6543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Fest-2023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Contest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(junior)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87090-1727-4633-82F1-EB248C6077AC}"/>
              </a:ext>
            </a:extLst>
          </p:cNvPr>
          <p:cNvSpPr txBox="1"/>
          <p:nvPr/>
        </p:nvSpPr>
        <p:spPr>
          <a:xfrm>
            <a:off x="2455069" y="6729425"/>
            <a:ext cx="7548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A/</a:t>
            </a:r>
            <a:r>
              <a:rPr lang="en-US" sz="6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Mihinthale</a:t>
            </a: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National Collage</a:t>
            </a:r>
          </a:p>
        </p:txBody>
      </p:sp>
    </p:spTree>
    <p:extLst>
      <p:ext uri="{BB962C8B-B14F-4D97-AF65-F5344CB8AC3E}">
        <p14:creationId xmlns:p14="http://schemas.microsoft.com/office/powerpoint/2010/main" val="63516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AC1A24-FAEC-43F5-A538-E3A52F8654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A3F8B-D526-4607-BC91-BDEB81D3B7AB}"/>
              </a:ext>
            </a:extLst>
          </p:cNvPr>
          <p:cNvSpPr txBox="1"/>
          <p:nvPr/>
        </p:nvSpPr>
        <p:spPr>
          <a:xfrm>
            <a:off x="3519486" y="-3700475"/>
            <a:ext cx="5424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Sky High Tech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F50F-453A-4C60-94C4-1A68EE722304}"/>
              </a:ext>
            </a:extLst>
          </p:cNvPr>
          <p:cNvSpPr txBox="1"/>
          <p:nvPr/>
        </p:nvSpPr>
        <p:spPr>
          <a:xfrm>
            <a:off x="2957513" y="-2586054"/>
            <a:ext cx="6543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Fest-2023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Contest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(junior)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2E749-78AD-4D41-B23C-40F60521F77E}"/>
              </a:ext>
            </a:extLst>
          </p:cNvPr>
          <p:cNvSpPr txBox="1"/>
          <p:nvPr/>
        </p:nvSpPr>
        <p:spPr>
          <a:xfrm>
            <a:off x="2455069" y="1985962"/>
            <a:ext cx="7548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A/</a:t>
            </a:r>
            <a:r>
              <a:rPr lang="en-US" sz="6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Mihinthale</a:t>
            </a: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National Collage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8B5C2-B5F0-4871-A32F-BCB3713CD0A5}"/>
              </a:ext>
            </a:extLst>
          </p:cNvPr>
          <p:cNvSpPr txBox="1"/>
          <p:nvPr/>
        </p:nvSpPr>
        <p:spPr>
          <a:xfrm>
            <a:off x="2188932" y="8467967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47FDD-FA87-42E2-9F71-4F124FE3DFA1}"/>
              </a:ext>
            </a:extLst>
          </p:cNvPr>
          <p:cNvSpPr txBox="1"/>
          <p:nvPr/>
        </p:nvSpPr>
        <p:spPr>
          <a:xfrm>
            <a:off x="5454253" y="8427785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9AD4D-88B4-4B54-AD3C-55C004C3AFF9}"/>
              </a:ext>
            </a:extLst>
          </p:cNvPr>
          <p:cNvSpPr txBox="1"/>
          <p:nvPr/>
        </p:nvSpPr>
        <p:spPr>
          <a:xfrm>
            <a:off x="8708231" y="8183234"/>
            <a:ext cx="181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9487E-2E24-43D6-AE35-E87767809726}"/>
              </a:ext>
            </a:extLst>
          </p:cNvPr>
          <p:cNvSpPr txBox="1"/>
          <p:nvPr/>
        </p:nvSpPr>
        <p:spPr>
          <a:xfrm>
            <a:off x="3843335" y="6957611"/>
            <a:ext cx="49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About Our Teacher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DECD9-3A0D-4567-B33A-69CA9CB74094}"/>
              </a:ext>
            </a:extLst>
          </p:cNvPr>
          <p:cNvSpPr txBox="1"/>
          <p:nvPr/>
        </p:nvSpPr>
        <p:spPr>
          <a:xfrm>
            <a:off x="1376416" y="9797715"/>
            <a:ext cx="278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A.N.S.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Gunarathna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71F5C-D9D8-4F50-AAC1-593AE27777EB}"/>
              </a:ext>
            </a:extLst>
          </p:cNvPr>
          <p:cNvSpPr txBox="1"/>
          <p:nvPr/>
        </p:nvSpPr>
        <p:spPr>
          <a:xfrm>
            <a:off x="4849435" y="10013158"/>
            <a:ext cx="27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838542042V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5C321-A491-4610-A7BE-D9E08BE38040}"/>
              </a:ext>
            </a:extLst>
          </p:cNvPr>
          <p:cNvSpPr txBox="1"/>
          <p:nvPr/>
        </p:nvSpPr>
        <p:spPr>
          <a:xfrm>
            <a:off x="8223690" y="9936928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</p:spTree>
    <p:extLst>
      <p:ext uri="{BB962C8B-B14F-4D97-AF65-F5344CB8AC3E}">
        <p14:creationId xmlns:p14="http://schemas.microsoft.com/office/powerpoint/2010/main" val="85504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AC1A24-FAEC-43F5-A538-E3A52F8654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E41D9-2508-45FE-8992-1B8774715E62}"/>
              </a:ext>
            </a:extLst>
          </p:cNvPr>
          <p:cNvSpPr txBox="1"/>
          <p:nvPr/>
        </p:nvSpPr>
        <p:spPr>
          <a:xfrm>
            <a:off x="2172890" y="3430744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32E1F-D917-48CD-9136-F0E45AF17BE2}"/>
              </a:ext>
            </a:extLst>
          </p:cNvPr>
          <p:cNvSpPr txBox="1"/>
          <p:nvPr/>
        </p:nvSpPr>
        <p:spPr>
          <a:xfrm>
            <a:off x="5438211" y="3518900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B7F6F-E73D-4787-A66A-637F0ECE6971}"/>
              </a:ext>
            </a:extLst>
          </p:cNvPr>
          <p:cNvSpPr txBox="1"/>
          <p:nvPr/>
        </p:nvSpPr>
        <p:spPr>
          <a:xfrm>
            <a:off x="8692189" y="3498938"/>
            <a:ext cx="181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75370-D998-4D0B-B4AE-C2304AF18D90}"/>
              </a:ext>
            </a:extLst>
          </p:cNvPr>
          <p:cNvSpPr txBox="1"/>
          <p:nvPr/>
        </p:nvSpPr>
        <p:spPr>
          <a:xfrm>
            <a:off x="3827293" y="1615588"/>
            <a:ext cx="49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About Our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CD900-5ADE-4B86-BB97-D20EC7454A93}"/>
              </a:ext>
            </a:extLst>
          </p:cNvPr>
          <p:cNvSpPr txBox="1"/>
          <p:nvPr/>
        </p:nvSpPr>
        <p:spPr>
          <a:xfrm>
            <a:off x="1360374" y="4760492"/>
            <a:ext cx="278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A.N.S.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Gunarathna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C4AE3-D474-4F67-A1F9-BED548EB5461}"/>
              </a:ext>
            </a:extLst>
          </p:cNvPr>
          <p:cNvSpPr txBox="1"/>
          <p:nvPr/>
        </p:nvSpPr>
        <p:spPr>
          <a:xfrm>
            <a:off x="4833393" y="5104273"/>
            <a:ext cx="27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838542042V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87622-E189-4020-B3BF-8711765D4CBB}"/>
              </a:ext>
            </a:extLst>
          </p:cNvPr>
          <p:cNvSpPr txBox="1"/>
          <p:nvPr/>
        </p:nvSpPr>
        <p:spPr>
          <a:xfrm>
            <a:off x="8207648" y="5156380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6AB3E2-DC58-4E33-A9CC-E0B74FD8A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13" y="905513"/>
            <a:ext cx="2137175" cy="2144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AF812-470D-418D-A674-1CCBC3080751}"/>
              </a:ext>
            </a:extLst>
          </p:cNvPr>
          <p:cNvCxnSpPr/>
          <p:nvPr/>
        </p:nvCxnSpPr>
        <p:spPr>
          <a:xfrm>
            <a:off x="4459705" y="3272589"/>
            <a:ext cx="0" cy="27592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7F10D-B3F5-47D7-8D62-30DDB81AFBDF}"/>
              </a:ext>
            </a:extLst>
          </p:cNvPr>
          <p:cNvCxnSpPr/>
          <p:nvPr/>
        </p:nvCxnSpPr>
        <p:spPr>
          <a:xfrm>
            <a:off x="7836568" y="3264569"/>
            <a:ext cx="0" cy="27592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76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BAFE68-E508-4435-A395-92465CFE5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D8AB-0392-4241-B5B9-781640FF5A85}"/>
              </a:ext>
            </a:extLst>
          </p:cNvPr>
          <p:cNvCxnSpPr>
            <a:cxnSpLocks/>
          </p:cNvCxnSpPr>
          <p:nvPr/>
        </p:nvCxnSpPr>
        <p:spPr>
          <a:xfrm>
            <a:off x="4571997" y="-3178603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79C1C-42EC-4292-AD3C-5376FAE7F466}"/>
              </a:ext>
            </a:extLst>
          </p:cNvPr>
          <p:cNvCxnSpPr>
            <a:cxnSpLocks/>
          </p:cNvCxnSpPr>
          <p:nvPr/>
        </p:nvCxnSpPr>
        <p:spPr>
          <a:xfrm>
            <a:off x="8053386" y="-3098391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5F650F-EE46-49D8-B5E7-51005D1020B6}"/>
              </a:ext>
            </a:extLst>
          </p:cNvPr>
          <p:cNvSpPr txBox="1"/>
          <p:nvPr/>
        </p:nvSpPr>
        <p:spPr>
          <a:xfrm>
            <a:off x="8223690" y="-1533177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22666-D752-4F9B-8C9D-5C70E81A1A2C}"/>
              </a:ext>
            </a:extLst>
          </p:cNvPr>
          <p:cNvSpPr txBox="1"/>
          <p:nvPr/>
        </p:nvSpPr>
        <p:spPr>
          <a:xfrm>
            <a:off x="1125361" y="2606295"/>
            <a:ext cx="4700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C.R.M. Achintha Udana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Rajakaruna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(Host)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A0051-EADD-4437-B775-501921DFB89D}"/>
              </a:ext>
            </a:extLst>
          </p:cNvPr>
          <p:cNvSpPr txBox="1"/>
          <p:nvPr/>
        </p:nvSpPr>
        <p:spPr>
          <a:xfrm>
            <a:off x="2172890" y="-2617129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A62AE-7CE5-4ADF-B37D-60042EBBEE44}"/>
              </a:ext>
            </a:extLst>
          </p:cNvPr>
          <p:cNvSpPr txBox="1"/>
          <p:nvPr/>
        </p:nvSpPr>
        <p:spPr>
          <a:xfrm>
            <a:off x="5438211" y="-2528973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B6DF0-62EF-40B5-9C1F-A1EB28EAEEAC}"/>
              </a:ext>
            </a:extLst>
          </p:cNvPr>
          <p:cNvSpPr txBox="1"/>
          <p:nvPr/>
        </p:nvSpPr>
        <p:spPr>
          <a:xfrm>
            <a:off x="8692189" y="-2548935"/>
            <a:ext cx="181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6772C-A1BC-40F3-AF5B-DFED34723252}"/>
              </a:ext>
            </a:extLst>
          </p:cNvPr>
          <p:cNvSpPr txBox="1"/>
          <p:nvPr/>
        </p:nvSpPr>
        <p:spPr>
          <a:xfrm>
            <a:off x="3827293" y="-4432285"/>
            <a:ext cx="49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About Our Teacher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D8659-4380-4310-AE35-87769DA52004}"/>
              </a:ext>
            </a:extLst>
          </p:cNvPr>
          <p:cNvSpPr txBox="1"/>
          <p:nvPr/>
        </p:nvSpPr>
        <p:spPr>
          <a:xfrm>
            <a:off x="1360374" y="-1287381"/>
            <a:ext cx="278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A.N.S.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Gunarathna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EC0993-FFBE-495F-87D4-0775C8113B82}"/>
              </a:ext>
            </a:extLst>
          </p:cNvPr>
          <p:cNvSpPr txBox="1"/>
          <p:nvPr/>
        </p:nvSpPr>
        <p:spPr>
          <a:xfrm>
            <a:off x="4833393" y="-943600"/>
            <a:ext cx="27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838542042V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8B725B-FB9A-4E72-8D8E-909700972024}"/>
              </a:ext>
            </a:extLst>
          </p:cNvPr>
          <p:cNvSpPr txBox="1"/>
          <p:nvPr/>
        </p:nvSpPr>
        <p:spPr>
          <a:xfrm>
            <a:off x="8207648" y="-891493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E6C82D-554D-4BEF-9214-F4DE70687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13" y="-5142360"/>
            <a:ext cx="2137175" cy="2144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B814DF-308B-4FBE-BD3C-B05A95DCECEB}"/>
              </a:ext>
            </a:extLst>
          </p:cNvPr>
          <p:cNvCxnSpPr/>
          <p:nvPr/>
        </p:nvCxnSpPr>
        <p:spPr>
          <a:xfrm>
            <a:off x="4459705" y="-2775284"/>
            <a:ext cx="0" cy="27592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6BFFF7-0AE0-4963-A8E5-E63700AE4315}"/>
              </a:ext>
            </a:extLst>
          </p:cNvPr>
          <p:cNvCxnSpPr/>
          <p:nvPr/>
        </p:nvCxnSpPr>
        <p:spPr>
          <a:xfrm>
            <a:off x="7836568" y="-2783304"/>
            <a:ext cx="0" cy="27592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D43EE3-A803-47A5-81EC-E9F417E2BE03}"/>
              </a:ext>
            </a:extLst>
          </p:cNvPr>
          <p:cNvSpPr txBox="1"/>
          <p:nvPr/>
        </p:nvSpPr>
        <p:spPr>
          <a:xfrm>
            <a:off x="-3570529" y="3743608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Jenith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Keerthi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Oshadha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703A53F-706C-4039-A468-D7E487296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6316" b="53684"/>
          <a:stretch/>
        </p:blipFill>
        <p:spPr>
          <a:xfrm>
            <a:off x="8611667" y="-3726444"/>
            <a:ext cx="3612418" cy="3501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442DEF9-97D7-4910-9165-8B7B3DC7E4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16160" r="34437" b="15381"/>
          <a:stretch/>
        </p:blipFill>
        <p:spPr>
          <a:xfrm rot="5400000">
            <a:off x="6556011" y="1800760"/>
            <a:ext cx="4111311" cy="3521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8792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BAFE68-E508-4435-A395-92465CFE5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D8AB-0392-4241-B5B9-781640FF5A85}"/>
              </a:ext>
            </a:extLst>
          </p:cNvPr>
          <p:cNvCxnSpPr>
            <a:cxnSpLocks/>
          </p:cNvCxnSpPr>
          <p:nvPr/>
        </p:nvCxnSpPr>
        <p:spPr>
          <a:xfrm>
            <a:off x="4571997" y="-3178603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79C1C-42EC-4292-AD3C-5376FAE7F466}"/>
              </a:ext>
            </a:extLst>
          </p:cNvPr>
          <p:cNvCxnSpPr>
            <a:cxnSpLocks/>
          </p:cNvCxnSpPr>
          <p:nvPr/>
        </p:nvCxnSpPr>
        <p:spPr>
          <a:xfrm>
            <a:off x="8053386" y="-3098391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5F650F-EE46-49D8-B5E7-51005D1020B6}"/>
              </a:ext>
            </a:extLst>
          </p:cNvPr>
          <p:cNvSpPr txBox="1"/>
          <p:nvPr/>
        </p:nvSpPr>
        <p:spPr>
          <a:xfrm>
            <a:off x="8223690" y="-1533177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22666-D752-4F9B-8C9D-5C70E81A1A2C}"/>
              </a:ext>
            </a:extLst>
          </p:cNvPr>
          <p:cNvSpPr txBox="1"/>
          <p:nvPr/>
        </p:nvSpPr>
        <p:spPr>
          <a:xfrm>
            <a:off x="1338355" y="2572535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Jenith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Keerthi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Oshadha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0D556-29EC-4CD2-B0EA-91E42F913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6316" b="53684"/>
          <a:stretch/>
        </p:blipFill>
        <p:spPr>
          <a:xfrm>
            <a:off x="6606403" y="1390988"/>
            <a:ext cx="3612418" cy="3501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EAF024-EB8B-4432-95F9-6CCF1C36A420}"/>
              </a:ext>
            </a:extLst>
          </p:cNvPr>
          <p:cNvSpPr txBox="1"/>
          <p:nvPr/>
        </p:nvSpPr>
        <p:spPr>
          <a:xfrm>
            <a:off x="-4778131" y="2606295"/>
            <a:ext cx="4700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C.R.M. Achintha Udana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Rajakaruna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F6D4-5E42-4F32-B175-2E91841D89AB}"/>
              </a:ext>
            </a:extLst>
          </p:cNvPr>
          <p:cNvSpPr txBox="1"/>
          <p:nvPr/>
        </p:nvSpPr>
        <p:spPr>
          <a:xfrm>
            <a:off x="-2981418" y="3857579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Nimsara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Shanaka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A05948-B37C-4447-B415-B6D0756D0E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16160" r="34437" b="15381"/>
          <a:stretch/>
        </p:blipFill>
        <p:spPr>
          <a:xfrm rot="5400000">
            <a:off x="9923787" y="-3816277"/>
            <a:ext cx="4111311" cy="3521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8683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BAFE68-E508-4435-A395-92465CFE5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21C4A-9667-4E14-B786-D5796627E311}"/>
              </a:ext>
            </a:extLst>
          </p:cNvPr>
          <p:cNvSpPr txBox="1"/>
          <p:nvPr/>
        </p:nvSpPr>
        <p:spPr>
          <a:xfrm>
            <a:off x="8708231" y="-3190619"/>
            <a:ext cx="181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79C1C-42EC-4292-AD3C-5376FAE7F466}"/>
              </a:ext>
            </a:extLst>
          </p:cNvPr>
          <p:cNvCxnSpPr>
            <a:cxnSpLocks/>
          </p:cNvCxnSpPr>
          <p:nvPr/>
        </p:nvCxnSpPr>
        <p:spPr>
          <a:xfrm>
            <a:off x="8053386" y="-3098391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5F650F-EE46-49D8-B5E7-51005D1020B6}"/>
              </a:ext>
            </a:extLst>
          </p:cNvPr>
          <p:cNvSpPr txBox="1"/>
          <p:nvPr/>
        </p:nvSpPr>
        <p:spPr>
          <a:xfrm>
            <a:off x="8223690" y="-1533177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22666-D752-4F9B-8C9D-5C70E81A1A2C}"/>
              </a:ext>
            </a:extLst>
          </p:cNvPr>
          <p:cNvSpPr txBox="1"/>
          <p:nvPr/>
        </p:nvSpPr>
        <p:spPr>
          <a:xfrm>
            <a:off x="1125361" y="2606295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Nimsara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Shanaka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8E6C-CE24-40BF-A463-0AEE7B95CCA1}"/>
              </a:ext>
            </a:extLst>
          </p:cNvPr>
          <p:cNvSpPr txBox="1"/>
          <p:nvPr/>
        </p:nvSpPr>
        <p:spPr>
          <a:xfrm>
            <a:off x="-4420760" y="2572535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Jenith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Keerthi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Oshadha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772449-D0B5-4E55-81B0-FFCA738B05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6316" b="53684"/>
          <a:stretch/>
        </p:blipFill>
        <p:spPr>
          <a:xfrm>
            <a:off x="12814697" y="1390988"/>
            <a:ext cx="3612418" cy="3501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72BD5A-FEF0-4DCF-BD3B-682BEE6DA575}"/>
              </a:ext>
            </a:extLst>
          </p:cNvPr>
          <p:cNvSpPr txBox="1"/>
          <p:nvPr/>
        </p:nvSpPr>
        <p:spPr>
          <a:xfrm>
            <a:off x="-2458550" y="4195180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Minusha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Nilupul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5C5EC5-BCB2-4034-B1F8-9E5BBD2DA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9" t="4743" r="2652" b="57152"/>
          <a:stretch/>
        </p:blipFill>
        <p:spPr>
          <a:xfrm>
            <a:off x="12221668" y="1524956"/>
            <a:ext cx="3461279" cy="3336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625A5-198C-436A-A914-7735A87EA4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2" r="18281" b="55976"/>
          <a:stretch/>
        </p:blipFill>
        <p:spPr>
          <a:xfrm>
            <a:off x="5825698" y="1750057"/>
            <a:ext cx="3657600" cy="335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1F903E-1A7F-4266-921C-C142C71D42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6316" b="53684"/>
          <a:stretch/>
        </p:blipFill>
        <p:spPr>
          <a:xfrm>
            <a:off x="9752416" y="-3533443"/>
            <a:ext cx="3612418" cy="3501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6352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BAFE68-E508-4435-A395-92465CFE5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F438E-C319-4A16-BD83-6E0F37182582}"/>
              </a:ext>
            </a:extLst>
          </p:cNvPr>
          <p:cNvSpPr txBox="1"/>
          <p:nvPr/>
        </p:nvSpPr>
        <p:spPr>
          <a:xfrm>
            <a:off x="2188932" y="-3258813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E489-CF24-4AB8-91B7-6628C8B65712}"/>
              </a:ext>
            </a:extLst>
          </p:cNvPr>
          <p:cNvSpPr txBox="1"/>
          <p:nvPr/>
        </p:nvSpPr>
        <p:spPr>
          <a:xfrm>
            <a:off x="5454253" y="-3170657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21C4A-9667-4E14-B786-D5796627E311}"/>
              </a:ext>
            </a:extLst>
          </p:cNvPr>
          <p:cNvSpPr txBox="1"/>
          <p:nvPr/>
        </p:nvSpPr>
        <p:spPr>
          <a:xfrm>
            <a:off x="8708231" y="-3190619"/>
            <a:ext cx="181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D8AB-0392-4241-B5B9-781640FF5A85}"/>
              </a:ext>
            </a:extLst>
          </p:cNvPr>
          <p:cNvCxnSpPr>
            <a:cxnSpLocks/>
          </p:cNvCxnSpPr>
          <p:nvPr/>
        </p:nvCxnSpPr>
        <p:spPr>
          <a:xfrm>
            <a:off x="4571997" y="-3178603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79C1C-42EC-4292-AD3C-5376FAE7F466}"/>
              </a:ext>
            </a:extLst>
          </p:cNvPr>
          <p:cNvCxnSpPr>
            <a:cxnSpLocks/>
          </p:cNvCxnSpPr>
          <p:nvPr/>
        </p:nvCxnSpPr>
        <p:spPr>
          <a:xfrm>
            <a:off x="8053386" y="-3098391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8743B6-F537-4B55-ADF2-AD47E94377A4}"/>
              </a:ext>
            </a:extLst>
          </p:cNvPr>
          <p:cNvSpPr txBox="1"/>
          <p:nvPr/>
        </p:nvSpPr>
        <p:spPr>
          <a:xfrm>
            <a:off x="3843335" y="-5073969"/>
            <a:ext cx="49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About Our Teacher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0064D-B36D-48DD-B103-4D98CB29F454}"/>
              </a:ext>
            </a:extLst>
          </p:cNvPr>
          <p:cNvSpPr txBox="1"/>
          <p:nvPr/>
        </p:nvSpPr>
        <p:spPr>
          <a:xfrm>
            <a:off x="1376416" y="-1929065"/>
            <a:ext cx="278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A.N.S.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Gunarathna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AB306-125F-42D8-A8D5-F788E39BCFA7}"/>
              </a:ext>
            </a:extLst>
          </p:cNvPr>
          <p:cNvSpPr txBox="1"/>
          <p:nvPr/>
        </p:nvSpPr>
        <p:spPr>
          <a:xfrm>
            <a:off x="4849435" y="-1585284"/>
            <a:ext cx="27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838542042V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F650F-EE46-49D8-B5E7-51005D1020B6}"/>
              </a:ext>
            </a:extLst>
          </p:cNvPr>
          <p:cNvSpPr txBox="1"/>
          <p:nvPr/>
        </p:nvSpPr>
        <p:spPr>
          <a:xfrm>
            <a:off x="8223690" y="-1533177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97F24D-529A-4FC7-B9EF-1F177A849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55" y="-5784044"/>
            <a:ext cx="2137175" cy="2144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22666-D752-4F9B-8C9D-5C70E81A1A2C}"/>
              </a:ext>
            </a:extLst>
          </p:cNvPr>
          <p:cNvSpPr txBox="1"/>
          <p:nvPr/>
        </p:nvSpPr>
        <p:spPr>
          <a:xfrm>
            <a:off x="1808650" y="2655137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Minusha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Nilupul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8BF20-6528-46BF-BA3D-DB0EC1B8F2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9" t="4743" r="2652" b="57152"/>
          <a:stretch/>
        </p:blipFill>
        <p:spPr>
          <a:xfrm>
            <a:off x="6366304" y="1524956"/>
            <a:ext cx="3461279" cy="3336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7EE8C2-128F-40F2-9497-B840665EB724}"/>
              </a:ext>
            </a:extLst>
          </p:cNvPr>
          <p:cNvSpPr txBox="1"/>
          <p:nvPr/>
        </p:nvSpPr>
        <p:spPr>
          <a:xfrm>
            <a:off x="-4264786" y="2606295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Nimsara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Shanaka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3442E-C2C9-41B0-B563-6FCB43CDDC9C}"/>
              </a:ext>
            </a:extLst>
          </p:cNvPr>
          <p:cNvSpPr txBox="1"/>
          <p:nvPr/>
        </p:nvSpPr>
        <p:spPr>
          <a:xfrm>
            <a:off x="2196563" y="7135485"/>
            <a:ext cx="7892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FCB25D-4329-4E9E-93FA-E7620BC54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2" r="18281" b="55976"/>
          <a:stretch/>
        </p:blipFill>
        <p:spPr>
          <a:xfrm>
            <a:off x="9939271" y="-3258813"/>
            <a:ext cx="3657600" cy="335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2982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BAFE68-E508-4435-A395-92465CFE5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lt1"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F438E-C319-4A16-BD83-6E0F37182582}"/>
              </a:ext>
            </a:extLst>
          </p:cNvPr>
          <p:cNvSpPr txBox="1"/>
          <p:nvPr/>
        </p:nvSpPr>
        <p:spPr>
          <a:xfrm>
            <a:off x="2188932" y="-3258813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E489-CF24-4AB8-91B7-6628C8B65712}"/>
              </a:ext>
            </a:extLst>
          </p:cNvPr>
          <p:cNvSpPr txBox="1"/>
          <p:nvPr/>
        </p:nvSpPr>
        <p:spPr>
          <a:xfrm>
            <a:off x="5454253" y="-3170657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21C4A-9667-4E14-B786-D5796627E311}"/>
              </a:ext>
            </a:extLst>
          </p:cNvPr>
          <p:cNvSpPr txBox="1"/>
          <p:nvPr/>
        </p:nvSpPr>
        <p:spPr>
          <a:xfrm>
            <a:off x="8708231" y="-3190619"/>
            <a:ext cx="181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D8AB-0392-4241-B5B9-781640FF5A85}"/>
              </a:ext>
            </a:extLst>
          </p:cNvPr>
          <p:cNvCxnSpPr>
            <a:cxnSpLocks/>
          </p:cNvCxnSpPr>
          <p:nvPr/>
        </p:nvCxnSpPr>
        <p:spPr>
          <a:xfrm>
            <a:off x="4571997" y="-3178603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79C1C-42EC-4292-AD3C-5376FAE7F466}"/>
              </a:ext>
            </a:extLst>
          </p:cNvPr>
          <p:cNvCxnSpPr>
            <a:cxnSpLocks/>
          </p:cNvCxnSpPr>
          <p:nvPr/>
        </p:nvCxnSpPr>
        <p:spPr>
          <a:xfrm>
            <a:off x="8053386" y="-3098391"/>
            <a:ext cx="0" cy="288984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8743B6-F537-4B55-ADF2-AD47E94377A4}"/>
              </a:ext>
            </a:extLst>
          </p:cNvPr>
          <p:cNvSpPr txBox="1"/>
          <p:nvPr/>
        </p:nvSpPr>
        <p:spPr>
          <a:xfrm>
            <a:off x="3843335" y="-5073969"/>
            <a:ext cx="495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About Our Teacher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0064D-B36D-48DD-B103-4D98CB29F454}"/>
              </a:ext>
            </a:extLst>
          </p:cNvPr>
          <p:cNvSpPr txBox="1"/>
          <p:nvPr/>
        </p:nvSpPr>
        <p:spPr>
          <a:xfrm>
            <a:off x="1376416" y="-1929065"/>
            <a:ext cx="2782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A.N.S.</a:t>
            </a: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Gunarathna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AB306-125F-42D8-A8D5-F788E39BCFA7}"/>
              </a:ext>
            </a:extLst>
          </p:cNvPr>
          <p:cNvSpPr txBox="1"/>
          <p:nvPr/>
        </p:nvSpPr>
        <p:spPr>
          <a:xfrm>
            <a:off x="4849435" y="-1585284"/>
            <a:ext cx="278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838542042V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F650F-EE46-49D8-B5E7-51005D1020B6}"/>
              </a:ext>
            </a:extLst>
          </p:cNvPr>
          <p:cNvSpPr txBox="1"/>
          <p:nvPr/>
        </p:nvSpPr>
        <p:spPr>
          <a:xfrm>
            <a:off x="8223690" y="-1533177"/>
            <a:ext cx="30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070 273 6237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97F24D-529A-4FC7-B9EF-1F177A849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55" y="-5784044"/>
            <a:ext cx="2137175" cy="2144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22666-D752-4F9B-8C9D-5C70E81A1A2C}"/>
              </a:ext>
            </a:extLst>
          </p:cNvPr>
          <p:cNvSpPr txBox="1"/>
          <p:nvPr/>
        </p:nvSpPr>
        <p:spPr>
          <a:xfrm>
            <a:off x="-3421076" y="2655137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Minusha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Nilupul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8BF20-6528-46BF-BA3D-DB0EC1B8F2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9" t="4743" r="2652" b="57152"/>
          <a:stretch/>
        </p:blipFill>
        <p:spPr>
          <a:xfrm>
            <a:off x="12285840" y="1524956"/>
            <a:ext cx="3461279" cy="3336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7EE8C2-128F-40F2-9497-B840665EB724}"/>
              </a:ext>
            </a:extLst>
          </p:cNvPr>
          <p:cNvSpPr txBox="1"/>
          <p:nvPr/>
        </p:nvSpPr>
        <p:spPr>
          <a:xfrm>
            <a:off x="-4264786" y="2606295"/>
            <a:ext cx="4700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Nimsara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Shanaka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44554-B1D1-468C-AF79-6FEBB8209E54}"/>
              </a:ext>
            </a:extLst>
          </p:cNvPr>
          <p:cNvSpPr txBox="1"/>
          <p:nvPr/>
        </p:nvSpPr>
        <p:spPr>
          <a:xfrm>
            <a:off x="2196563" y="2531401"/>
            <a:ext cx="7892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7264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183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Achintha Udana</dc:creator>
  <cp:lastModifiedBy>Achintha Udana</cp:lastModifiedBy>
  <cp:revision>8</cp:revision>
  <dcterms:created xsi:type="dcterms:W3CDTF">2024-01-10T07:31:34Z</dcterms:created>
  <dcterms:modified xsi:type="dcterms:W3CDTF">2024-01-10T08:56:40Z</dcterms:modified>
</cp:coreProperties>
</file>