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6" r:id="rId9"/>
    <p:sldId id="267" r:id="rId10"/>
    <p:sldId id="268" r:id="rId11"/>
    <p:sldId id="260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13A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144F7-CAF3-479F-9D6D-6A0F8D54C11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9D5B8-EFA3-4CAC-A02E-3713D80D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121-2404-7578-D594-31018B55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F456-F407-7F82-9E68-17085FB6E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2781-FF81-81A4-6F94-9EE2025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7D73-F67C-A5CA-399A-0627609A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D58C-00C1-9E64-6623-44807463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4776-35B5-8663-2131-588F633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256DF-758C-3A12-670B-D1BC7D9D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436B-B4A9-22EB-7314-B6950DDA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3F11-4E7D-ECFF-126A-CFB059C4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2949-7738-42C2-7A69-1415A586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31DAB-C983-5947-3750-6F14ABACF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FE35-9E55-3887-9AE7-65BB7D69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5396-BB72-AC60-7410-4FA4A87E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6724B-B72B-2DBF-00EA-2DDE8254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A553-E0F1-8649-DBEB-F688E4A4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456E-0DF7-E44F-D270-3761D56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E4B7-9D98-E8B3-F424-89631AB4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DD2F-3648-2197-9C63-C7873E6B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804B-D100-2304-119A-E352B37D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4A0D-DAB2-2A39-D8C0-CBB5162A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DE29-205F-DA65-13E8-F5D88E58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9B0CB-26DA-F5F4-B26A-221FCA49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69E2-585C-3FC0-0DEA-136645F9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6132-34C3-ED72-610C-494EB451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2212-2A3C-5F61-7BBE-A7E01CC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6139-1B71-51A4-E47E-ED88E447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F46F-2308-CB05-8949-F5D613FF7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0FD72-DCAA-448C-BA0F-0557FA9A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C6C7C-E2DC-BAFC-C216-9786C175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1DEE-2139-EF8E-4BE8-B8B366D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0D6CB-5E72-90DF-F949-7E72D600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CCF-8A5E-413D-6AFB-4ACD7F53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2D485-0417-6FD0-6693-45C24EB5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6A2E6-5CA1-EA49-48B9-296A9149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BA289-DCFC-1F19-9256-7F6B730DE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E7A5-64F9-350B-85F9-2E856A7E3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3BC81-7D1D-C50C-FAC6-7D4C5781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E518A-AD6E-DB5D-0A13-1295C7D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0C882-2F89-EFA1-1050-15C7569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4622-CD9E-D562-870B-DDF46130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0D81D-6F94-F1B4-A453-7793CE7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BD9D3-4973-04BB-4DB9-1A7100D8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D5762-8D38-CDE4-D81A-B21BB7A4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0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2D488-7E9E-9732-AFCB-573B6989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086AC-3BC3-CD1D-2470-F7D5F90D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2BBCD-85ED-5975-1DC2-78A4940C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38F6-1A56-3D3D-EBBA-0DFF5339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BC35-A674-1DFB-0AD1-E582ED65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9E4F7-1D97-2D25-E9F3-9FBD74286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45C30-2A68-3033-5A46-D0C3930E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289C-7883-AF88-3B00-4BD772FD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988FA-1ABB-01BC-3244-B3ED452F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12E5-0F81-F589-31DE-BE6AF878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803A4-5F04-8675-51A8-3B5540CED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802E-44C8-A6B9-89CD-4CF9ECA39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618C-85F9-EB9E-7E9A-3F81A8DF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9CB86-40CD-05C9-E40D-EFDBD344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155E-5F4F-2DDE-52C8-8571BB03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3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CF04E-927C-F133-BD9A-670124CE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C340-2090-3322-1609-A2F3DE3A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6B47-84E5-5B41-B9A7-FEAA2362F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77E8-1D6A-4688-8D37-B629E092C41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DBB6-FED7-9A06-AE19-4FA90989D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DFE7-E806-836F-8C17-BD22A4E67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0A1C-A4F6-4E5E-A8DE-207CBCED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75CA0-B094-666F-C5F0-C8B6D71950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91018-B74F-E461-249E-F6A1EAE6A7DE}"/>
              </a:ext>
            </a:extLst>
          </p:cNvPr>
          <p:cNvSpPr txBox="1"/>
          <p:nvPr/>
        </p:nvSpPr>
        <p:spPr>
          <a:xfrm>
            <a:off x="2396836" y="2228671"/>
            <a:ext cx="739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Sky High Tech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E7FC4-B4C6-0B99-7932-3DD533ACDCCF}"/>
              </a:ext>
            </a:extLst>
          </p:cNvPr>
          <p:cNvSpPr txBox="1"/>
          <p:nvPr/>
        </p:nvSpPr>
        <p:spPr>
          <a:xfrm>
            <a:off x="2554777" y="7356782"/>
            <a:ext cx="708244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Code Fest-2023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Coding Contest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(Junior)</a:t>
            </a:r>
          </a:p>
        </p:txBody>
      </p:sp>
    </p:spTree>
    <p:extLst>
      <p:ext uri="{BB962C8B-B14F-4D97-AF65-F5344CB8AC3E}">
        <p14:creationId xmlns:p14="http://schemas.microsoft.com/office/powerpoint/2010/main" val="46840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166A58-5C99-38AE-6330-C8E925114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1EE1A9-75E7-4471-8F3C-11A13D9DE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5" t="44255" r="1845" b="-1997"/>
          <a:stretch/>
        </p:blipFill>
        <p:spPr>
          <a:xfrm>
            <a:off x="565733" y="702935"/>
            <a:ext cx="9829848" cy="3196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EF32F-0610-353F-F512-6F2405365B8E}"/>
              </a:ext>
            </a:extLst>
          </p:cNvPr>
          <p:cNvSpPr txBox="1"/>
          <p:nvPr/>
        </p:nvSpPr>
        <p:spPr>
          <a:xfrm>
            <a:off x="952500" y="-4275361"/>
            <a:ext cx="10248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always use this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This is easy to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download textbooks from 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save time by using this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get a idea about our school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 have any problem you can contact 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7821-AE99-7FD9-F3FC-E0FF6B10F93B}"/>
              </a:ext>
            </a:extLst>
          </p:cNvPr>
          <p:cNvSpPr txBox="1"/>
          <p:nvPr/>
        </p:nvSpPr>
        <p:spPr>
          <a:xfrm>
            <a:off x="-3464220" y="6458695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About This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66C17-C700-1160-0E45-59DDA4B283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393"/>
          <a:stretch/>
        </p:blipFill>
        <p:spPr>
          <a:xfrm>
            <a:off x="1179769" y="-5807348"/>
            <a:ext cx="10660641" cy="56704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B5958B-9CCE-5881-B283-D601E3F44EFC}"/>
              </a:ext>
            </a:extLst>
          </p:cNvPr>
          <p:cNvSpPr/>
          <p:nvPr/>
        </p:nvSpPr>
        <p:spPr>
          <a:xfrm>
            <a:off x="1493922" y="-5795316"/>
            <a:ext cx="1598195" cy="3149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941EF-E00F-21C8-FE7E-5E25E3D9EEAA}"/>
              </a:ext>
            </a:extLst>
          </p:cNvPr>
          <p:cNvSpPr/>
          <p:nvPr/>
        </p:nvSpPr>
        <p:spPr>
          <a:xfrm>
            <a:off x="1179763" y="-5155531"/>
            <a:ext cx="10660641" cy="58954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823D4-366B-EDE8-9FA1-50A5CEB27293}"/>
              </a:ext>
            </a:extLst>
          </p:cNvPr>
          <p:cNvSpPr/>
          <p:nvPr/>
        </p:nvSpPr>
        <p:spPr>
          <a:xfrm>
            <a:off x="4774529" y="-4253162"/>
            <a:ext cx="3286626" cy="128737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F34C5-04D0-79F2-CD90-07DE10D7B3A8}"/>
              </a:ext>
            </a:extLst>
          </p:cNvPr>
          <p:cNvSpPr/>
          <p:nvPr/>
        </p:nvSpPr>
        <p:spPr>
          <a:xfrm>
            <a:off x="1913019" y="-2883673"/>
            <a:ext cx="9071811" cy="104484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05CEA-72C9-CE71-B1E9-A91E6380439A}"/>
              </a:ext>
            </a:extLst>
          </p:cNvPr>
          <p:cNvSpPr txBox="1"/>
          <p:nvPr/>
        </p:nvSpPr>
        <p:spPr>
          <a:xfrm>
            <a:off x="2183732" y="-4074800"/>
            <a:ext cx="156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Headline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20ECA-C4DD-0139-6DBB-C409C2669367}"/>
              </a:ext>
            </a:extLst>
          </p:cNvPr>
          <p:cNvSpPr txBox="1"/>
          <p:nvPr/>
        </p:nvSpPr>
        <p:spPr>
          <a:xfrm>
            <a:off x="8834437" y="-1333105"/>
            <a:ext cx="197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Paragraph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4A039-F2B9-0D7A-1BE9-B1CF319DAC26}"/>
              </a:ext>
            </a:extLst>
          </p:cNvPr>
          <p:cNvSpPr txBox="1"/>
          <p:nvPr/>
        </p:nvSpPr>
        <p:spPr>
          <a:xfrm>
            <a:off x="8277726" y="-3870264"/>
            <a:ext cx="243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Navigation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400FB-1C06-9527-8555-8C160D57AD79}"/>
              </a:ext>
            </a:extLst>
          </p:cNvPr>
          <p:cNvSpPr txBox="1"/>
          <p:nvPr/>
        </p:nvSpPr>
        <p:spPr>
          <a:xfrm>
            <a:off x="58628" y="-5599735"/>
            <a:ext cx="112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B8AF6-9D45-D715-1361-F50D339904E8}"/>
              </a:ext>
            </a:extLst>
          </p:cNvPr>
          <p:cNvCxnSpPr>
            <a:cxnSpLocks/>
          </p:cNvCxnSpPr>
          <p:nvPr/>
        </p:nvCxnSpPr>
        <p:spPr>
          <a:xfrm>
            <a:off x="3343275" y="-3752850"/>
            <a:ext cx="1190625" cy="344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057513-E6A0-D078-8CC5-186C08EC6C7E}"/>
              </a:ext>
            </a:extLst>
          </p:cNvPr>
          <p:cNvCxnSpPr>
            <a:cxnSpLocks/>
          </p:cNvCxnSpPr>
          <p:nvPr/>
        </p:nvCxnSpPr>
        <p:spPr>
          <a:xfrm flipH="1" flipV="1">
            <a:off x="8696325" y="-4467225"/>
            <a:ext cx="276225" cy="623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67445D-643B-C60F-631C-C4C91CAAD011}"/>
              </a:ext>
            </a:extLst>
          </p:cNvPr>
          <p:cNvCxnSpPr>
            <a:cxnSpLocks/>
          </p:cNvCxnSpPr>
          <p:nvPr/>
        </p:nvCxnSpPr>
        <p:spPr>
          <a:xfrm flipV="1">
            <a:off x="714375" y="-5570780"/>
            <a:ext cx="779547" cy="903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67DB67-EA58-C116-E7C4-A9426DBA1C59}"/>
              </a:ext>
            </a:extLst>
          </p:cNvPr>
          <p:cNvCxnSpPr>
            <a:cxnSpLocks/>
          </p:cNvCxnSpPr>
          <p:nvPr/>
        </p:nvCxnSpPr>
        <p:spPr>
          <a:xfrm flipH="1" flipV="1">
            <a:off x="8696325" y="-1771042"/>
            <a:ext cx="975976" cy="4101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742CD2-FBD6-46EC-CD30-1202B4D1A6A3}"/>
              </a:ext>
            </a:extLst>
          </p:cNvPr>
          <p:cNvSpPr txBox="1"/>
          <p:nvPr/>
        </p:nvSpPr>
        <p:spPr>
          <a:xfrm>
            <a:off x="5871408" y="4479084"/>
            <a:ext cx="4379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Watch Motivational Videos From This Button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77F224-A5FC-6BE8-1C09-6A71C5CD9E18}"/>
              </a:ext>
            </a:extLst>
          </p:cNvPr>
          <p:cNvSpPr/>
          <p:nvPr/>
        </p:nvSpPr>
        <p:spPr>
          <a:xfrm>
            <a:off x="4424082" y="2983832"/>
            <a:ext cx="2353236" cy="76246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6546F-2564-1F1F-E40F-0CA05A33977B}"/>
              </a:ext>
            </a:extLst>
          </p:cNvPr>
          <p:cNvSpPr txBox="1"/>
          <p:nvPr/>
        </p:nvSpPr>
        <p:spPr>
          <a:xfrm>
            <a:off x="11675640" y="-1531019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our website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7BB3C-301C-5DE5-8A40-30FD2C9BA22B}"/>
              </a:ext>
            </a:extLst>
          </p:cNvPr>
          <p:cNvSpPr txBox="1"/>
          <p:nvPr/>
        </p:nvSpPr>
        <p:spPr>
          <a:xfrm>
            <a:off x="12259027" y="1257018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hnschrift Light" panose="020B0502040204020203" pitchFamily="34" charset="0"/>
              </a:rPr>
              <a:t>Benefits of      Sky High Tech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CA9A4-73FB-6AEB-8B11-09389919E8B4}"/>
              </a:ext>
            </a:extLst>
          </p:cNvPr>
          <p:cNvSpPr txBox="1"/>
          <p:nvPr/>
        </p:nvSpPr>
        <p:spPr>
          <a:xfrm>
            <a:off x="-6080707" y="-364747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     Sky High Tech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4D9DF-C222-A846-E296-490A94453254}"/>
              </a:ext>
            </a:extLst>
          </p:cNvPr>
          <p:cNvCxnSpPr/>
          <p:nvPr/>
        </p:nvCxnSpPr>
        <p:spPr>
          <a:xfrm flipH="1" flipV="1">
            <a:off x="6625389" y="3993319"/>
            <a:ext cx="1251285" cy="485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A96707-4745-4774-AE0E-AF1617DEA6E9}"/>
              </a:ext>
            </a:extLst>
          </p:cNvPr>
          <p:cNvSpPr txBox="1"/>
          <p:nvPr/>
        </p:nvSpPr>
        <p:spPr>
          <a:xfrm>
            <a:off x="1113715" y="-2992255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     Sky High Tech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50FC66-8271-4D53-B942-A08989D8AA83}"/>
              </a:ext>
            </a:extLst>
          </p:cNvPr>
          <p:cNvSpPr txBox="1"/>
          <p:nvPr/>
        </p:nvSpPr>
        <p:spPr>
          <a:xfrm>
            <a:off x="1113715" y="6985472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     Sky High Tech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0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166A58-5C99-38AE-6330-C8E925114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EA3B1-F917-B6F2-8542-414C01D9E4C0}"/>
              </a:ext>
            </a:extLst>
          </p:cNvPr>
          <p:cNvSpPr txBox="1"/>
          <p:nvPr/>
        </p:nvSpPr>
        <p:spPr>
          <a:xfrm>
            <a:off x="1113715" y="1257018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     Sky High Tech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B6920-AC5E-8936-8E13-C2B46B09C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6" r="1180" b="5430"/>
          <a:stretch/>
        </p:blipFill>
        <p:spPr>
          <a:xfrm>
            <a:off x="-10132773" y="-3817941"/>
            <a:ext cx="10738362" cy="3511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D8774-10FF-8CE2-BE7E-4F657789D54E}"/>
              </a:ext>
            </a:extLst>
          </p:cNvPr>
          <p:cNvSpPr txBox="1"/>
          <p:nvPr/>
        </p:nvSpPr>
        <p:spPr>
          <a:xfrm>
            <a:off x="-4507833" y="179800"/>
            <a:ext cx="4379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Watch Motivational video from this 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1B138-7728-C999-576B-FC16305CCF28}"/>
              </a:ext>
            </a:extLst>
          </p:cNvPr>
          <p:cNvSpPr/>
          <p:nvPr/>
        </p:nvSpPr>
        <p:spPr>
          <a:xfrm>
            <a:off x="-5749089" y="-1315453"/>
            <a:ext cx="1995237" cy="7860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85A289-38B9-6536-E291-9628A47F3A37}"/>
              </a:ext>
            </a:extLst>
          </p:cNvPr>
          <p:cNvCxnSpPr/>
          <p:nvPr/>
        </p:nvCxnSpPr>
        <p:spPr>
          <a:xfrm flipH="1" flipV="1">
            <a:off x="-3753852" y="-305965"/>
            <a:ext cx="1251285" cy="485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D0B6D-5A79-F80C-1C4C-F041126B2ECE}"/>
              </a:ext>
            </a:extLst>
          </p:cNvPr>
          <p:cNvSpPr txBox="1"/>
          <p:nvPr/>
        </p:nvSpPr>
        <p:spPr>
          <a:xfrm>
            <a:off x="952500" y="6786812"/>
            <a:ext cx="102489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always use this in anywhere.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This is easy to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download textbooks and get the link of the lessons.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save time by using this.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your are in a problem, you can watch a motivation video from 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 have any problem you can contact us.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165CF-F4F9-6D37-C896-A77ED2167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6" r="1180" b="5430"/>
          <a:stretch/>
        </p:blipFill>
        <p:spPr>
          <a:xfrm>
            <a:off x="-12699510" y="-1187032"/>
            <a:ext cx="10738362" cy="3511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BED10A-7E6A-2A66-8E75-36FCAFFC4873}"/>
              </a:ext>
            </a:extLst>
          </p:cNvPr>
          <p:cNvSpPr txBox="1"/>
          <p:nvPr/>
        </p:nvSpPr>
        <p:spPr>
          <a:xfrm>
            <a:off x="-5662865" y="4543255"/>
            <a:ext cx="4379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Watch Motivational video from this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EBC97-6215-0E58-0B17-7BFBC07C72E7}"/>
              </a:ext>
            </a:extLst>
          </p:cNvPr>
          <p:cNvSpPr/>
          <p:nvPr/>
        </p:nvSpPr>
        <p:spPr>
          <a:xfrm>
            <a:off x="-6904121" y="3048002"/>
            <a:ext cx="1995237" cy="7860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F603B9-0152-98D5-9E3C-FCD15DDD3153}"/>
              </a:ext>
            </a:extLst>
          </p:cNvPr>
          <p:cNvCxnSpPr/>
          <p:nvPr/>
        </p:nvCxnSpPr>
        <p:spPr>
          <a:xfrm flipH="1" flipV="1">
            <a:off x="-4908884" y="4057490"/>
            <a:ext cx="1251285" cy="485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2BE6F1-0D68-11A8-B422-628D61523DC2}"/>
              </a:ext>
            </a:extLst>
          </p:cNvPr>
          <p:cNvSpPr txBox="1"/>
          <p:nvPr/>
        </p:nvSpPr>
        <p:spPr>
          <a:xfrm>
            <a:off x="952500" y="6961150"/>
            <a:ext cx="10248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Access from anywhere.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Easy to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Free download or watch lessons and text books.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Saves you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 feel tired, you can watch a motivation videos from 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24X7 Technical support. </a:t>
            </a:r>
          </a:p>
        </p:txBody>
      </p:sp>
    </p:spTree>
    <p:extLst>
      <p:ext uri="{BB962C8B-B14F-4D97-AF65-F5344CB8AC3E}">
        <p14:creationId xmlns:p14="http://schemas.microsoft.com/office/powerpoint/2010/main" val="150772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166A58-5C99-38AE-6330-C8E925114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EA3B1-F917-B6F2-8542-414C01D9E4C0}"/>
              </a:ext>
            </a:extLst>
          </p:cNvPr>
          <p:cNvSpPr txBox="1"/>
          <p:nvPr/>
        </p:nvSpPr>
        <p:spPr>
          <a:xfrm>
            <a:off x="1809750" y="-2888325"/>
            <a:ext cx="6172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our website</a:t>
            </a:r>
          </a:p>
          <a:p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0941C-2B9B-92D8-F3E3-6902F4C6556A}"/>
              </a:ext>
            </a:extLst>
          </p:cNvPr>
          <p:cNvSpPr txBox="1"/>
          <p:nvPr/>
        </p:nvSpPr>
        <p:spPr>
          <a:xfrm>
            <a:off x="952500" y="819150"/>
            <a:ext cx="10248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Access from anywhere.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Easy to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Free download or watch lessons and text books.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Saves you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 feel tired, you can watch a motivation videos from 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24X7 Technical support.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3CFFA-F6A3-3C2D-54EF-BA93514EDAC0}"/>
              </a:ext>
            </a:extLst>
          </p:cNvPr>
          <p:cNvSpPr txBox="1"/>
          <p:nvPr/>
        </p:nvSpPr>
        <p:spPr>
          <a:xfrm>
            <a:off x="952500" y="6389911"/>
            <a:ext cx="10248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800" b="1" dirty="0">
                <a:latin typeface="Agency FB" panose="020B0503020202020204" pitchFamily="34" charset="0"/>
              </a:rPr>
            </a:br>
            <a:r>
              <a:rPr lang="en-US" sz="4800" b="1" i="0" dirty="0">
                <a:solidFill>
                  <a:srgbClr val="D1D5DB"/>
                </a:solidFill>
                <a:effectLst/>
                <a:latin typeface="Agency FB" panose="020B0503020202020204" pitchFamily="34" charset="0"/>
              </a:rPr>
              <a:t>Discover limitless learning opportunities at Sky High Tech. Access expert-curated courses, engaging content, and interactive tools anytime, anywhere. Unleash your potential and learn at your own pace, all from the convenience of your device.</a:t>
            </a:r>
            <a:endParaRPr lang="en-US" sz="4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43FC-987C-462C-10E6-1CE426438D94}"/>
              </a:ext>
            </a:extLst>
          </p:cNvPr>
          <p:cNvSpPr txBox="1"/>
          <p:nvPr/>
        </p:nvSpPr>
        <p:spPr>
          <a:xfrm>
            <a:off x="-3453235" y="-641302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About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7148F-91BF-C33C-1F4C-F1032A42A79D}"/>
              </a:ext>
            </a:extLst>
          </p:cNvPr>
          <p:cNvSpPr txBox="1"/>
          <p:nvPr/>
        </p:nvSpPr>
        <p:spPr>
          <a:xfrm>
            <a:off x="1809750" y="-2846471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our website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E781F-BEDD-A1FA-AF8E-B5F42A535C69}"/>
              </a:ext>
            </a:extLst>
          </p:cNvPr>
          <p:cNvSpPr txBox="1"/>
          <p:nvPr/>
        </p:nvSpPr>
        <p:spPr>
          <a:xfrm>
            <a:off x="11462083" y="-862228"/>
            <a:ext cx="832585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5F57-DDA3-8673-4562-BFEF1DB484EE}"/>
              </a:ext>
            </a:extLst>
          </p:cNvPr>
          <p:cNvSpPr txBox="1"/>
          <p:nvPr/>
        </p:nvSpPr>
        <p:spPr>
          <a:xfrm>
            <a:off x="-8315094" y="3865349"/>
            <a:ext cx="832585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74FBF-4F52-5DF8-FD17-86AC040CD6AE}"/>
              </a:ext>
            </a:extLst>
          </p:cNvPr>
          <p:cNvSpPr txBox="1"/>
          <p:nvPr/>
        </p:nvSpPr>
        <p:spPr>
          <a:xfrm>
            <a:off x="1113715" y="-2486843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     Sky High Tech</a:t>
            </a:r>
          </a:p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55505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166A58-5C99-38AE-6330-C8E925114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EA3B1-F917-B6F2-8542-414C01D9E4C0}"/>
              </a:ext>
            </a:extLst>
          </p:cNvPr>
          <p:cNvSpPr txBox="1"/>
          <p:nvPr/>
        </p:nvSpPr>
        <p:spPr>
          <a:xfrm>
            <a:off x="1809750" y="-2888325"/>
            <a:ext cx="6172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our website</a:t>
            </a:r>
          </a:p>
          <a:p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0941C-2B9B-92D8-F3E3-6902F4C6556A}"/>
              </a:ext>
            </a:extLst>
          </p:cNvPr>
          <p:cNvSpPr txBox="1"/>
          <p:nvPr/>
        </p:nvSpPr>
        <p:spPr>
          <a:xfrm>
            <a:off x="-74190" y="-5790198"/>
            <a:ext cx="102489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always use this in anywhere.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This is easy to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download textbooks and get the link of the lessons.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save time by using this.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your are in a problem, you can watch a motivation video from 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 have any problem you can contact 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43FC-987C-462C-10E6-1CE426438D94}"/>
              </a:ext>
            </a:extLst>
          </p:cNvPr>
          <p:cNvSpPr txBox="1"/>
          <p:nvPr/>
        </p:nvSpPr>
        <p:spPr>
          <a:xfrm>
            <a:off x="-3453235" y="-641302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About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7148F-91BF-C33C-1F4C-F1032A42A79D}"/>
              </a:ext>
            </a:extLst>
          </p:cNvPr>
          <p:cNvSpPr txBox="1"/>
          <p:nvPr/>
        </p:nvSpPr>
        <p:spPr>
          <a:xfrm>
            <a:off x="1809750" y="-2846471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our website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7FC00-8EE9-7795-311C-34961E6394C7}"/>
              </a:ext>
            </a:extLst>
          </p:cNvPr>
          <p:cNvSpPr txBox="1"/>
          <p:nvPr/>
        </p:nvSpPr>
        <p:spPr>
          <a:xfrm>
            <a:off x="1933073" y="2105561"/>
            <a:ext cx="832585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4BF8C-1455-0BEE-9CCE-057DA9295963}"/>
              </a:ext>
            </a:extLst>
          </p:cNvPr>
          <p:cNvSpPr txBox="1"/>
          <p:nvPr/>
        </p:nvSpPr>
        <p:spPr>
          <a:xfrm>
            <a:off x="12324615" y="-2941964"/>
            <a:ext cx="10248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Access from anywhere.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Easy to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Free download or watch lessons and text books.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Saves you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 feel tired, you can watch a motivation videos from 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24X7 Technical support. </a:t>
            </a:r>
          </a:p>
        </p:txBody>
      </p:sp>
    </p:spTree>
    <p:extLst>
      <p:ext uri="{BB962C8B-B14F-4D97-AF65-F5344CB8AC3E}">
        <p14:creationId xmlns:p14="http://schemas.microsoft.com/office/powerpoint/2010/main" val="265812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75CA0-B094-666F-C5F0-C8B6D71950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91018-B74F-E461-249E-F6A1EAE6A7DE}"/>
              </a:ext>
            </a:extLst>
          </p:cNvPr>
          <p:cNvSpPr txBox="1"/>
          <p:nvPr/>
        </p:nvSpPr>
        <p:spPr>
          <a:xfrm>
            <a:off x="2396835" y="1028342"/>
            <a:ext cx="739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Sky High Tech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08C1E-8E93-E4BD-2738-D91343D426DB}"/>
              </a:ext>
            </a:extLst>
          </p:cNvPr>
          <p:cNvSpPr txBox="1"/>
          <p:nvPr/>
        </p:nvSpPr>
        <p:spPr>
          <a:xfrm>
            <a:off x="2554776" y="2793562"/>
            <a:ext cx="70824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Code Fest-2023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Coding Contest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(Junior)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E8EB4-CC84-4774-A182-DD540B0671B5}"/>
              </a:ext>
            </a:extLst>
          </p:cNvPr>
          <p:cNvSpPr txBox="1"/>
          <p:nvPr/>
        </p:nvSpPr>
        <p:spPr>
          <a:xfrm>
            <a:off x="1695450" y="7121446"/>
            <a:ext cx="88582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A/ </a:t>
            </a:r>
            <a:r>
              <a:rPr lang="en-US" sz="6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Mihinthale</a:t>
            </a: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 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1912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38503D-63DC-27FD-81A0-8E55BF3A09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C8834-7E97-598E-3D29-A561AA206655}"/>
              </a:ext>
            </a:extLst>
          </p:cNvPr>
          <p:cNvSpPr txBox="1"/>
          <p:nvPr/>
        </p:nvSpPr>
        <p:spPr>
          <a:xfrm>
            <a:off x="1695450" y="2209800"/>
            <a:ext cx="88582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A/ </a:t>
            </a:r>
            <a:r>
              <a:rPr lang="en-US" sz="6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Mihinthale</a:t>
            </a: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 National College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EC667-02A8-CA0B-4A18-2CCC859B3B64}"/>
              </a:ext>
            </a:extLst>
          </p:cNvPr>
          <p:cNvSpPr txBox="1"/>
          <p:nvPr/>
        </p:nvSpPr>
        <p:spPr>
          <a:xfrm>
            <a:off x="241071" y="7637417"/>
            <a:ext cx="35381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Teacher Name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E.M.S.D.De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Seram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5D9DD-094E-7A90-793E-D6A8158155ED}"/>
              </a:ext>
            </a:extLst>
          </p:cNvPr>
          <p:cNvSpPr txBox="1"/>
          <p:nvPr/>
        </p:nvSpPr>
        <p:spPr>
          <a:xfrm>
            <a:off x="4331967" y="9213880"/>
            <a:ext cx="35381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Contact Number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0771803561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166A1-9FB9-3B56-E484-08A81CB53C4A}"/>
              </a:ext>
            </a:extLst>
          </p:cNvPr>
          <p:cNvSpPr txBox="1"/>
          <p:nvPr/>
        </p:nvSpPr>
        <p:spPr>
          <a:xfrm>
            <a:off x="8311857" y="9760130"/>
            <a:ext cx="35381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Email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sunali123456@gmail.com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CABA7D-D356-31E3-690D-A0B179934E8C}"/>
              </a:ext>
            </a:extLst>
          </p:cNvPr>
          <p:cNvCxnSpPr>
            <a:cxnSpLocks/>
          </p:cNvCxnSpPr>
          <p:nvPr/>
        </p:nvCxnSpPr>
        <p:spPr>
          <a:xfrm>
            <a:off x="4089862" y="7023064"/>
            <a:ext cx="0" cy="45054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31EB19-A1B4-4B3D-B576-189BCCC62438}"/>
              </a:ext>
            </a:extLst>
          </p:cNvPr>
          <p:cNvCxnSpPr>
            <a:cxnSpLocks/>
          </p:cNvCxnSpPr>
          <p:nvPr/>
        </p:nvCxnSpPr>
        <p:spPr>
          <a:xfrm>
            <a:off x="8156895" y="9077537"/>
            <a:ext cx="0" cy="45054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AFF0B1-A33A-2DA1-0868-CBCDB41E0E4C}"/>
              </a:ext>
            </a:extLst>
          </p:cNvPr>
          <p:cNvSpPr txBox="1"/>
          <p:nvPr/>
        </p:nvSpPr>
        <p:spPr>
          <a:xfrm>
            <a:off x="2396835" y="-4275183"/>
            <a:ext cx="739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Sky High Tech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48ADE-3F4E-34AB-6BDF-4D73BEF9A448}"/>
              </a:ext>
            </a:extLst>
          </p:cNvPr>
          <p:cNvSpPr txBox="1"/>
          <p:nvPr/>
        </p:nvSpPr>
        <p:spPr>
          <a:xfrm>
            <a:off x="2554776" y="-2509963"/>
            <a:ext cx="70824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Code Fest-2023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Coding Contest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(Junior)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19E6F-54F8-96F5-5914-B7D69153D775}"/>
              </a:ext>
            </a:extLst>
          </p:cNvPr>
          <p:cNvSpPr txBox="1"/>
          <p:nvPr/>
        </p:nvSpPr>
        <p:spPr>
          <a:xfrm>
            <a:off x="2396835" y="-4313677"/>
            <a:ext cx="739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Sky High 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5F400-ED2E-19CE-1D4C-E9D88A2E6169}"/>
              </a:ext>
            </a:extLst>
          </p:cNvPr>
          <p:cNvSpPr txBox="1"/>
          <p:nvPr/>
        </p:nvSpPr>
        <p:spPr>
          <a:xfrm>
            <a:off x="2554776" y="-2548457"/>
            <a:ext cx="70824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Code Fest-2023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Coding Contest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(Junior)</a:t>
            </a:r>
          </a:p>
        </p:txBody>
      </p:sp>
    </p:spTree>
    <p:extLst>
      <p:ext uri="{BB962C8B-B14F-4D97-AF65-F5344CB8AC3E}">
        <p14:creationId xmlns:p14="http://schemas.microsoft.com/office/powerpoint/2010/main" val="327657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A05889-91CF-8A49-02B2-C0D2B3A59541}"/>
              </a:ext>
            </a:extLst>
          </p:cNvPr>
          <p:cNvSpPr/>
          <p:nvPr/>
        </p:nvSpPr>
        <p:spPr>
          <a:xfrm>
            <a:off x="469" y="23379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AE1D-8F0B-D901-D0C1-D901D75EB5A4}"/>
              </a:ext>
            </a:extLst>
          </p:cNvPr>
          <p:cNvSpPr txBox="1"/>
          <p:nvPr/>
        </p:nvSpPr>
        <p:spPr>
          <a:xfrm>
            <a:off x="241071" y="1628506"/>
            <a:ext cx="35381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Teacher Name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A.N.S. </a:t>
            </a:r>
            <a:r>
              <a:rPr lang="en-US" sz="3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Gunarathna</a:t>
            </a:r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D4C45-9BF1-D445-45F6-FD55EEB54340}"/>
              </a:ext>
            </a:extLst>
          </p:cNvPr>
          <p:cNvSpPr txBox="1"/>
          <p:nvPr/>
        </p:nvSpPr>
        <p:spPr>
          <a:xfrm>
            <a:off x="4331967" y="1702741"/>
            <a:ext cx="3538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Contact Number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070 273 6237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ECEF6-5729-D2C1-4C22-D35C81BE2E02}"/>
              </a:ext>
            </a:extLst>
          </p:cNvPr>
          <p:cNvSpPr txBox="1"/>
          <p:nvPr/>
        </p:nvSpPr>
        <p:spPr>
          <a:xfrm>
            <a:off x="7894013" y="1628506"/>
            <a:ext cx="395545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Email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gunarathnashanika@gmail.com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49C38A-EC19-1D15-11B6-D7586430AD41}"/>
              </a:ext>
            </a:extLst>
          </p:cNvPr>
          <p:cNvCxnSpPr>
            <a:cxnSpLocks/>
          </p:cNvCxnSpPr>
          <p:nvPr/>
        </p:nvCxnSpPr>
        <p:spPr>
          <a:xfrm>
            <a:off x="4089862" y="1014153"/>
            <a:ext cx="0" cy="45054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4DE2AA-6CCE-00F1-33DA-36EBAF6ECCA4}"/>
              </a:ext>
            </a:extLst>
          </p:cNvPr>
          <p:cNvCxnSpPr>
            <a:cxnSpLocks/>
          </p:cNvCxnSpPr>
          <p:nvPr/>
        </p:nvCxnSpPr>
        <p:spPr>
          <a:xfrm>
            <a:off x="7760079" y="945913"/>
            <a:ext cx="0" cy="45054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239C04-27E5-BCB4-39E1-C49FA8F0A98B}"/>
              </a:ext>
            </a:extLst>
          </p:cNvPr>
          <p:cNvSpPr txBox="1"/>
          <p:nvPr/>
        </p:nvSpPr>
        <p:spPr>
          <a:xfrm>
            <a:off x="-9340723" y="661734"/>
            <a:ext cx="9324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Achintha Udana (Leader)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078 833 0434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dragonhunter1977820@gmail.</a:t>
            </a:r>
            <a:r>
              <a:rPr lang="en-US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CEEF7-E109-CED4-1B74-708144354A3C}"/>
              </a:ext>
            </a:extLst>
          </p:cNvPr>
          <p:cNvSpPr txBox="1"/>
          <p:nvPr/>
        </p:nvSpPr>
        <p:spPr>
          <a:xfrm>
            <a:off x="12271735" y="3764435"/>
            <a:ext cx="9324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Jenith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Oshadha</a:t>
            </a:r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078 627 9894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jenithk01@gamil.com</a:t>
            </a:r>
          </a:p>
        </p:txBody>
      </p:sp>
    </p:spTree>
    <p:extLst>
      <p:ext uri="{BB962C8B-B14F-4D97-AF65-F5344CB8AC3E}">
        <p14:creationId xmlns:p14="http://schemas.microsoft.com/office/powerpoint/2010/main" val="191696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31193B-9FA5-18EE-7E1C-7076D0EE07C4}"/>
              </a:ext>
            </a:extLst>
          </p:cNvPr>
          <p:cNvSpPr/>
          <p:nvPr/>
        </p:nvSpPr>
        <p:spPr>
          <a:xfrm>
            <a:off x="0" y="6463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3BD75-C9C5-6538-A230-28293F6B7316}"/>
              </a:ext>
            </a:extLst>
          </p:cNvPr>
          <p:cNvSpPr txBox="1"/>
          <p:nvPr/>
        </p:nvSpPr>
        <p:spPr>
          <a:xfrm>
            <a:off x="1235249" y="661734"/>
            <a:ext cx="9324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Achintha Udana (Host)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078 833 0434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achintha200932@gmail.</a:t>
            </a:r>
            <a:r>
              <a:rPr lang="en-US" sz="3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18394-A6A3-64E7-6575-3E3431B6CF3F}"/>
              </a:ext>
            </a:extLst>
          </p:cNvPr>
          <p:cNvSpPr txBox="1"/>
          <p:nvPr/>
        </p:nvSpPr>
        <p:spPr>
          <a:xfrm>
            <a:off x="-8983994" y="701859"/>
            <a:ext cx="8972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Nimsara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Shanaka</a:t>
            </a:r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076 891 7608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nimsarashanaka365@gmail.com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4F2C1-8A8A-A90F-62C1-22DA8A14AA48}"/>
              </a:ext>
            </a:extLst>
          </p:cNvPr>
          <p:cNvSpPr txBox="1"/>
          <p:nvPr/>
        </p:nvSpPr>
        <p:spPr>
          <a:xfrm>
            <a:off x="1235248" y="3764435"/>
            <a:ext cx="9324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Jenith</a:t>
            </a:r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Oshadha</a:t>
            </a:r>
            <a:endParaRPr lang="en-US" sz="4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078 627 9894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jenithk01@gamil.com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B4EE0-0AE6-C0F2-8236-E709BEB33718}"/>
              </a:ext>
            </a:extLst>
          </p:cNvPr>
          <p:cNvSpPr txBox="1"/>
          <p:nvPr/>
        </p:nvSpPr>
        <p:spPr>
          <a:xfrm>
            <a:off x="12352171" y="3771370"/>
            <a:ext cx="8398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Chamath </a:t>
            </a:r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Nerangana</a:t>
            </a:r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071 467 9835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achintha200932@gamil.com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7360B-88EF-6491-71C7-C9E788528856}"/>
              </a:ext>
            </a:extLst>
          </p:cNvPr>
          <p:cNvSpPr txBox="1"/>
          <p:nvPr/>
        </p:nvSpPr>
        <p:spPr>
          <a:xfrm>
            <a:off x="241071" y="-3986230"/>
            <a:ext cx="35381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Teacher Name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E.M.S.D.De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Seram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DCBD-81BD-B1AB-D6BA-9ED19618466B}"/>
              </a:ext>
            </a:extLst>
          </p:cNvPr>
          <p:cNvSpPr txBox="1"/>
          <p:nvPr/>
        </p:nvSpPr>
        <p:spPr>
          <a:xfrm>
            <a:off x="4331967" y="-6125806"/>
            <a:ext cx="35381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Contact Number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0771803561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F589D-D005-854E-681F-72B566458EE9}"/>
              </a:ext>
            </a:extLst>
          </p:cNvPr>
          <p:cNvSpPr txBox="1"/>
          <p:nvPr/>
        </p:nvSpPr>
        <p:spPr>
          <a:xfrm>
            <a:off x="8311857" y="-7724040"/>
            <a:ext cx="35381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Email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sunali123456@gmail.com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D14852-7967-E16D-C71B-67BBDF2E05B5}"/>
              </a:ext>
            </a:extLst>
          </p:cNvPr>
          <p:cNvCxnSpPr>
            <a:cxnSpLocks/>
          </p:cNvCxnSpPr>
          <p:nvPr/>
        </p:nvCxnSpPr>
        <p:spPr>
          <a:xfrm>
            <a:off x="4089862" y="-4600583"/>
            <a:ext cx="0" cy="45054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584CE4-50A8-D161-49FE-3DDA450DC84B}"/>
              </a:ext>
            </a:extLst>
          </p:cNvPr>
          <p:cNvCxnSpPr>
            <a:cxnSpLocks/>
          </p:cNvCxnSpPr>
          <p:nvPr/>
        </p:nvCxnSpPr>
        <p:spPr>
          <a:xfrm>
            <a:off x="8156895" y="-8406633"/>
            <a:ext cx="0" cy="45054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0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31193B-9FA5-18EE-7E1C-7076D0EE07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E1DBB-EEA6-F362-DB36-6A031AB0BC90}"/>
              </a:ext>
            </a:extLst>
          </p:cNvPr>
          <p:cNvSpPr txBox="1"/>
          <p:nvPr/>
        </p:nvSpPr>
        <p:spPr>
          <a:xfrm>
            <a:off x="1489425" y="701859"/>
            <a:ext cx="8972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Nimsara</a:t>
            </a:r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Shanaka</a:t>
            </a:r>
            <a:endParaRPr lang="en-US" sz="4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076 891 7608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nimsarashanaka365@gmail.com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067AD-F182-A548-5CE4-9D4AB70A0966}"/>
              </a:ext>
            </a:extLst>
          </p:cNvPr>
          <p:cNvSpPr txBox="1"/>
          <p:nvPr/>
        </p:nvSpPr>
        <p:spPr>
          <a:xfrm>
            <a:off x="1896973" y="3771370"/>
            <a:ext cx="8398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Minusha</a:t>
            </a:r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Nilupul</a:t>
            </a:r>
            <a:endParaRPr lang="en-US" sz="4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078 300 5234</a:t>
            </a: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Bahnschrift Light" panose="020B0502040204020203" pitchFamily="34" charset="0"/>
              </a:rPr>
              <a:t>minushanilupul248@gmail.com</a:t>
            </a:r>
            <a:endParaRPr lang="en-US" sz="4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CBE59-8C15-F413-FBCB-5CFB37567A29}"/>
              </a:ext>
            </a:extLst>
          </p:cNvPr>
          <p:cNvSpPr txBox="1"/>
          <p:nvPr/>
        </p:nvSpPr>
        <p:spPr>
          <a:xfrm>
            <a:off x="12274711" y="1276350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Benefits of our website</a:t>
            </a:r>
          </a:p>
          <a:p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EAC23-B0D9-6179-A1AB-2A5E2409A569}"/>
              </a:ext>
            </a:extLst>
          </p:cNvPr>
          <p:cNvSpPr txBox="1"/>
          <p:nvPr/>
        </p:nvSpPr>
        <p:spPr>
          <a:xfrm>
            <a:off x="952500" y="6833936"/>
            <a:ext cx="10248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800" b="1" dirty="0">
                <a:latin typeface="Agency FB" panose="020B0503020202020204" pitchFamily="34" charset="0"/>
              </a:rPr>
            </a:br>
            <a:r>
              <a:rPr lang="en-US" sz="4800" b="1" i="0" dirty="0">
                <a:solidFill>
                  <a:srgbClr val="D1D5DB"/>
                </a:solidFill>
                <a:effectLst/>
                <a:latin typeface="Agency FB" panose="020B0503020202020204" pitchFamily="34" charset="0"/>
              </a:rPr>
              <a:t>Discover limitless learning opportunities at Sky High Tech. Access expert-curated courses, engaging content, and interactive tools anytime, anywhere. Unleash your potential and learn at your own pace, all from the convenience of your device.</a:t>
            </a:r>
            <a:endParaRPr lang="en-US" sz="4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35368-D5EA-27C5-A129-5D83EF2F7EBE}"/>
              </a:ext>
            </a:extLst>
          </p:cNvPr>
          <p:cNvSpPr txBox="1"/>
          <p:nvPr/>
        </p:nvSpPr>
        <p:spPr>
          <a:xfrm>
            <a:off x="-3154279" y="-906440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About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3B694-4259-1F69-7F65-0BCF284D29BC}"/>
              </a:ext>
            </a:extLst>
          </p:cNvPr>
          <p:cNvSpPr txBox="1"/>
          <p:nvPr/>
        </p:nvSpPr>
        <p:spPr>
          <a:xfrm>
            <a:off x="1235249" y="-2482519"/>
            <a:ext cx="9324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Achintha Udana (Leader)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078 833 0434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dragonhunter1977820@gmail.</a:t>
            </a:r>
            <a:r>
              <a:rPr lang="en-US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CA900-3AF2-8DD2-578F-682E1D6102DF}"/>
              </a:ext>
            </a:extLst>
          </p:cNvPr>
          <p:cNvSpPr txBox="1"/>
          <p:nvPr/>
        </p:nvSpPr>
        <p:spPr>
          <a:xfrm>
            <a:off x="1235248" y="7229530"/>
            <a:ext cx="9324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Jenith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Oshadha</a:t>
            </a:r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078 627 9894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jenithk01@gamil.com</a:t>
            </a:r>
          </a:p>
        </p:txBody>
      </p:sp>
    </p:spTree>
    <p:extLst>
      <p:ext uri="{BB962C8B-B14F-4D97-AF65-F5344CB8AC3E}">
        <p14:creationId xmlns:p14="http://schemas.microsoft.com/office/powerpoint/2010/main" val="3371082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166A58-5C99-38AE-6330-C8E925114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0941C-2B9B-92D8-F3E3-6902F4C6556A}"/>
              </a:ext>
            </a:extLst>
          </p:cNvPr>
          <p:cNvSpPr txBox="1"/>
          <p:nvPr/>
        </p:nvSpPr>
        <p:spPr>
          <a:xfrm>
            <a:off x="952500" y="609600"/>
            <a:ext cx="10248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800" b="1" dirty="0">
                <a:latin typeface="Agency FB" panose="020B0503020202020204" pitchFamily="34" charset="0"/>
              </a:rPr>
            </a:br>
            <a:r>
              <a:rPr lang="en-US" sz="4800" b="1" i="0" dirty="0">
                <a:solidFill>
                  <a:srgbClr val="D1D5DB"/>
                </a:solidFill>
                <a:effectLst/>
                <a:latin typeface="Agency FB" panose="020B0503020202020204" pitchFamily="34" charset="0"/>
              </a:rPr>
              <a:t>Discover limitless learning opportunities at Sky High Tech. Access expert-curated courses, engaging content, and interactive tools anytime, anywhere. Unleash your potential and learn at your own pace, all from the convenience of your device.</a:t>
            </a:r>
            <a:endParaRPr lang="en-US" sz="4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7821-AE99-7FD9-F3FC-E0FF6B10F93B}"/>
              </a:ext>
            </a:extLst>
          </p:cNvPr>
          <p:cNvSpPr txBox="1"/>
          <p:nvPr/>
        </p:nvSpPr>
        <p:spPr>
          <a:xfrm>
            <a:off x="952500" y="489223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About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EA0B7-323E-DC35-7DE1-0836D5A42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393"/>
          <a:stretch/>
        </p:blipFill>
        <p:spPr>
          <a:xfrm>
            <a:off x="1179769" y="7680052"/>
            <a:ext cx="10660641" cy="56704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A695BF-3B32-4294-146A-3AA0EB6C0278}"/>
              </a:ext>
            </a:extLst>
          </p:cNvPr>
          <p:cNvSpPr/>
          <p:nvPr/>
        </p:nvSpPr>
        <p:spPr>
          <a:xfrm>
            <a:off x="1493922" y="7692084"/>
            <a:ext cx="1598195" cy="3149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72D5B-E107-2966-3D52-9AA820FF2F1B}"/>
              </a:ext>
            </a:extLst>
          </p:cNvPr>
          <p:cNvSpPr/>
          <p:nvPr/>
        </p:nvSpPr>
        <p:spPr>
          <a:xfrm>
            <a:off x="1179763" y="8331869"/>
            <a:ext cx="10660641" cy="58954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0DD41-4F00-E57E-1827-7DCBA9030C0A}"/>
              </a:ext>
            </a:extLst>
          </p:cNvPr>
          <p:cNvSpPr/>
          <p:nvPr/>
        </p:nvSpPr>
        <p:spPr>
          <a:xfrm>
            <a:off x="4774529" y="9234238"/>
            <a:ext cx="3286626" cy="128737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1DF78C-8833-7C5F-FEEE-0BE60313B43A}"/>
              </a:ext>
            </a:extLst>
          </p:cNvPr>
          <p:cNvSpPr/>
          <p:nvPr/>
        </p:nvSpPr>
        <p:spPr>
          <a:xfrm>
            <a:off x="1913019" y="10603727"/>
            <a:ext cx="9071811" cy="104484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C983D-0716-CD44-376F-ECFE92788E3F}"/>
              </a:ext>
            </a:extLst>
          </p:cNvPr>
          <p:cNvSpPr txBox="1"/>
          <p:nvPr/>
        </p:nvSpPr>
        <p:spPr>
          <a:xfrm>
            <a:off x="2183732" y="9412600"/>
            <a:ext cx="156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Headline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E71FF-B8B9-D2D2-DC2B-249D0E5B430E}"/>
              </a:ext>
            </a:extLst>
          </p:cNvPr>
          <p:cNvSpPr txBox="1"/>
          <p:nvPr/>
        </p:nvSpPr>
        <p:spPr>
          <a:xfrm>
            <a:off x="8834437" y="12154295"/>
            <a:ext cx="197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Paragraph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520AD-B8FF-A887-9B10-B3E50388C4E2}"/>
              </a:ext>
            </a:extLst>
          </p:cNvPr>
          <p:cNvSpPr txBox="1"/>
          <p:nvPr/>
        </p:nvSpPr>
        <p:spPr>
          <a:xfrm>
            <a:off x="8277726" y="9617136"/>
            <a:ext cx="243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Navigation 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61F30-9A9A-363D-85FA-6F4A424A3EED}"/>
              </a:ext>
            </a:extLst>
          </p:cNvPr>
          <p:cNvSpPr txBox="1"/>
          <p:nvPr/>
        </p:nvSpPr>
        <p:spPr>
          <a:xfrm>
            <a:off x="58628" y="7887665"/>
            <a:ext cx="112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2CFB8-FEE7-227B-403B-C71467EC7E73}"/>
              </a:ext>
            </a:extLst>
          </p:cNvPr>
          <p:cNvCxnSpPr>
            <a:cxnSpLocks/>
          </p:cNvCxnSpPr>
          <p:nvPr/>
        </p:nvCxnSpPr>
        <p:spPr>
          <a:xfrm>
            <a:off x="3343275" y="9734550"/>
            <a:ext cx="1190625" cy="344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C6EA67-EB6F-F8BE-7DF4-B2EF91706762}"/>
              </a:ext>
            </a:extLst>
          </p:cNvPr>
          <p:cNvCxnSpPr>
            <a:cxnSpLocks/>
          </p:cNvCxnSpPr>
          <p:nvPr/>
        </p:nvCxnSpPr>
        <p:spPr>
          <a:xfrm flipH="1" flipV="1">
            <a:off x="8696325" y="9020175"/>
            <a:ext cx="276225" cy="623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06866D-B77C-EBC8-0C89-4671618874BF}"/>
              </a:ext>
            </a:extLst>
          </p:cNvPr>
          <p:cNvCxnSpPr>
            <a:cxnSpLocks/>
          </p:cNvCxnSpPr>
          <p:nvPr/>
        </p:nvCxnSpPr>
        <p:spPr>
          <a:xfrm flipV="1">
            <a:off x="714375" y="7916620"/>
            <a:ext cx="779547" cy="903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882E8-67B8-B539-C9EE-A737B1C19EC7}"/>
              </a:ext>
            </a:extLst>
          </p:cNvPr>
          <p:cNvCxnSpPr>
            <a:cxnSpLocks/>
          </p:cNvCxnSpPr>
          <p:nvPr/>
        </p:nvCxnSpPr>
        <p:spPr>
          <a:xfrm flipH="1" flipV="1">
            <a:off x="8696325" y="11716358"/>
            <a:ext cx="975976" cy="4101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29716D-9A85-F07F-61E1-431F19162FDE}"/>
              </a:ext>
            </a:extLst>
          </p:cNvPr>
          <p:cNvSpPr txBox="1"/>
          <p:nvPr/>
        </p:nvSpPr>
        <p:spPr>
          <a:xfrm>
            <a:off x="12333886" y="701859"/>
            <a:ext cx="8972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Nimsara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Shanaka</a:t>
            </a:r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076 891 7608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nimsarashanaka365@gmail.com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22E70-595B-6B2E-FAD4-7C8C14BF89AF}"/>
              </a:ext>
            </a:extLst>
          </p:cNvPr>
          <p:cNvSpPr txBox="1"/>
          <p:nvPr/>
        </p:nvSpPr>
        <p:spPr>
          <a:xfrm>
            <a:off x="-8514347" y="3771370"/>
            <a:ext cx="8398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Chamath </a:t>
            </a:r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Nerangana</a:t>
            </a:r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071 467 9835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achintha200932@gamil.com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166A58-5C99-38AE-6330-C8E925114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9186B-E510-4B61-ADA6-51704108F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6"/>
          <a:stretch/>
        </p:blipFill>
        <p:spPr>
          <a:xfrm>
            <a:off x="1179757" y="707752"/>
            <a:ext cx="10660647" cy="5061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EF32F-0610-353F-F512-6F2405365B8E}"/>
              </a:ext>
            </a:extLst>
          </p:cNvPr>
          <p:cNvSpPr txBox="1"/>
          <p:nvPr/>
        </p:nvSpPr>
        <p:spPr>
          <a:xfrm>
            <a:off x="952500" y="-4275361"/>
            <a:ext cx="10248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always use this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This is easy to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download textbooks from 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save time by using this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get a idea about our school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 have any problem you can contact 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7821-AE99-7FD9-F3FC-E0FF6B10F93B}"/>
              </a:ext>
            </a:extLst>
          </p:cNvPr>
          <p:cNvSpPr txBox="1"/>
          <p:nvPr/>
        </p:nvSpPr>
        <p:spPr>
          <a:xfrm>
            <a:off x="-3464220" y="6458695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About This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5958B-9CCE-5881-B283-D601E3F44EFC}"/>
              </a:ext>
            </a:extLst>
          </p:cNvPr>
          <p:cNvSpPr/>
          <p:nvPr/>
        </p:nvSpPr>
        <p:spPr>
          <a:xfrm>
            <a:off x="1493922" y="719784"/>
            <a:ext cx="1598195" cy="3149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941EF-E00F-21C8-FE7E-5E25E3D9EEAA}"/>
              </a:ext>
            </a:extLst>
          </p:cNvPr>
          <p:cNvSpPr/>
          <p:nvPr/>
        </p:nvSpPr>
        <p:spPr>
          <a:xfrm>
            <a:off x="1179763" y="1359569"/>
            <a:ext cx="10660641" cy="58954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823D4-366B-EDE8-9FA1-50A5CEB27293}"/>
              </a:ext>
            </a:extLst>
          </p:cNvPr>
          <p:cNvSpPr/>
          <p:nvPr/>
        </p:nvSpPr>
        <p:spPr>
          <a:xfrm>
            <a:off x="4774529" y="2261938"/>
            <a:ext cx="3286626" cy="128737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F34C5-04D0-79F2-CD90-07DE10D7B3A8}"/>
              </a:ext>
            </a:extLst>
          </p:cNvPr>
          <p:cNvSpPr/>
          <p:nvPr/>
        </p:nvSpPr>
        <p:spPr>
          <a:xfrm>
            <a:off x="1913019" y="3631427"/>
            <a:ext cx="9071811" cy="104484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05CEA-72C9-CE71-B1E9-A91E6380439A}"/>
              </a:ext>
            </a:extLst>
          </p:cNvPr>
          <p:cNvSpPr txBox="1"/>
          <p:nvPr/>
        </p:nvSpPr>
        <p:spPr>
          <a:xfrm>
            <a:off x="2183732" y="2440300"/>
            <a:ext cx="156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Headline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20ECA-C4DD-0139-6DBB-C409C2669367}"/>
              </a:ext>
            </a:extLst>
          </p:cNvPr>
          <p:cNvSpPr txBox="1"/>
          <p:nvPr/>
        </p:nvSpPr>
        <p:spPr>
          <a:xfrm>
            <a:off x="8834437" y="5181995"/>
            <a:ext cx="197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Paragraph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4A039-F2B9-0D7A-1BE9-B1CF319DAC26}"/>
              </a:ext>
            </a:extLst>
          </p:cNvPr>
          <p:cNvSpPr txBox="1"/>
          <p:nvPr/>
        </p:nvSpPr>
        <p:spPr>
          <a:xfrm>
            <a:off x="8277726" y="2644836"/>
            <a:ext cx="243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Navigation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400FB-1C06-9527-8555-8C160D57AD79}"/>
              </a:ext>
            </a:extLst>
          </p:cNvPr>
          <p:cNvSpPr txBox="1"/>
          <p:nvPr/>
        </p:nvSpPr>
        <p:spPr>
          <a:xfrm>
            <a:off x="58628" y="915365"/>
            <a:ext cx="112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B8AF6-9D45-D715-1361-F50D339904E8}"/>
              </a:ext>
            </a:extLst>
          </p:cNvPr>
          <p:cNvCxnSpPr>
            <a:cxnSpLocks/>
          </p:cNvCxnSpPr>
          <p:nvPr/>
        </p:nvCxnSpPr>
        <p:spPr>
          <a:xfrm>
            <a:off x="3343275" y="2762250"/>
            <a:ext cx="1190625" cy="344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057513-E6A0-D078-8CC5-186C08EC6C7E}"/>
              </a:ext>
            </a:extLst>
          </p:cNvPr>
          <p:cNvCxnSpPr>
            <a:cxnSpLocks/>
          </p:cNvCxnSpPr>
          <p:nvPr/>
        </p:nvCxnSpPr>
        <p:spPr>
          <a:xfrm flipH="1" flipV="1">
            <a:off x="8696325" y="2047875"/>
            <a:ext cx="276225" cy="623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67445D-643B-C60F-631C-C4C91CAAD011}"/>
              </a:ext>
            </a:extLst>
          </p:cNvPr>
          <p:cNvCxnSpPr>
            <a:cxnSpLocks/>
          </p:cNvCxnSpPr>
          <p:nvPr/>
        </p:nvCxnSpPr>
        <p:spPr>
          <a:xfrm flipV="1">
            <a:off x="714375" y="944320"/>
            <a:ext cx="779547" cy="903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67DB67-EA58-C116-E7C4-A9426DBA1C59}"/>
              </a:ext>
            </a:extLst>
          </p:cNvPr>
          <p:cNvCxnSpPr>
            <a:cxnSpLocks/>
          </p:cNvCxnSpPr>
          <p:nvPr/>
        </p:nvCxnSpPr>
        <p:spPr>
          <a:xfrm flipH="1" flipV="1">
            <a:off x="8696325" y="4744058"/>
            <a:ext cx="975976" cy="4101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EC9DF179-9442-5721-0EB2-2B3559F6A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9" b="6946"/>
          <a:stretch/>
        </p:blipFill>
        <p:spPr>
          <a:xfrm>
            <a:off x="741947" y="7371701"/>
            <a:ext cx="10708105" cy="49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4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166A58-5C99-38AE-6330-C8E925114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5D9C62-F0FA-4F02-BC25-6E7645B15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1" r="930" b="11996"/>
          <a:stretch/>
        </p:blipFill>
        <p:spPr>
          <a:xfrm>
            <a:off x="423309" y="268179"/>
            <a:ext cx="10561522" cy="4384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EF32F-0610-353F-F512-6F2405365B8E}"/>
              </a:ext>
            </a:extLst>
          </p:cNvPr>
          <p:cNvSpPr txBox="1"/>
          <p:nvPr/>
        </p:nvSpPr>
        <p:spPr>
          <a:xfrm>
            <a:off x="952500" y="-4275361"/>
            <a:ext cx="10248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always use this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This is easy to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download textbooks from 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save time by using this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You can get a idea about our school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If you have any problem you can contact 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7821-AE99-7FD9-F3FC-E0FF6B10F93B}"/>
              </a:ext>
            </a:extLst>
          </p:cNvPr>
          <p:cNvSpPr txBox="1"/>
          <p:nvPr/>
        </p:nvSpPr>
        <p:spPr>
          <a:xfrm>
            <a:off x="-3464220" y="6458695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About This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400FB-1C06-9527-8555-8C160D57AD79}"/>
              </a:ext>
            </a:extLst>
          </p:cNvPr>
          <p:cNvSpPr txBox="1"/>
          <p:nvPr/>
        </p:nvSpPr>
        <p:spPr>
          <a:xfrm>
            <a:off x="58628" y="-5599735"/>
            <a:ext cx="112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954D1-7F58-E1C4-C452-AAFFED3E09FB}"/>
              </a:ext>
            </a:extLst>
          </p:cNvPr>
          <p:cNvSpPr txBox="1"/>
          <p:nvPr/>
        </p:nvSpPr>
        <p:spPr>
          <a:xfrm>
            <a:off x="5935789" y="4176986"/>
            <a:ext cx="5566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You can watch lessons and download text-books by using this tab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77EC89-1CDD-766B-EEC3-5A9B6A348876}"/>
              </a:ext>
            </a:extLst>
          </p:cNvPr>
          <p:cNvSpPr/>
          <p:nvPr/>
        </p:nvSpPr>
        <p:spPr>
          <a:xfrm>
            <a:off x="6954018" y="408600"/>
            <a:ext cx="1138989" cy="47371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EE3487-62B6-8BB5-AA98-3C28AA3C6064}"/>
              </a:ext>
            </a:extLst>
          </p:cNvPr>
          <p:cNvCxnSpPr>
            <a:cxnSpLocks/>
          </p:cNvCxnSpPr>
          <p:nvPr/>
        </p:nvCxnSpPr>
        <p:spPr>
          <a:xfrm flipH="1" flipV="1">
            <a:off x="7748337" y="1019234"/>
            <a:ext cx="529389" cy="30373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6EA8810-0CDC-4C49-A5DF-B32904134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6"/>
          <a:stretch/>
        </p:blipFill>
        <p:spPr>
          <a:xfrm>
            <a:off x="1139416" y="-5558586"/>
            <a:ext cx="10660647" cy="506103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FFB633C-A9DB-4962-AD6F-1998EE67A962}"/>
              </a:ext>
            </a:extLst>
          </p:cNvPr>
          <p:cNvSpPr/>
          <p:nvPr/>
        </p:nvSpPr>
        <p:spPr>
          <a:xfrm>
            <a:off x="1453581" y="-5546554"/>
            <a:ext cx="1598195" cy="3149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72368C-2959-4A26-A1EB-0DEEBD45D1A9}"/>
              </a:ext>
            </a:extLst>
          </p:cNvPr>
          <p:cNvSpPr/>
          <p:nvPr/>
        </p:nvSpPr>
        <p:spPr>
          <a:xfrm>
            <a:off x="1139422" y="-4906769"/>
            <a:ext cx="10660641" cy="58954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A7530D-DD4A-47F4-9A34-93ABE2ECAA4C}"/>
              </a:ext>
            </a:extLst>
          </p:cNvPr>
          <p:cNvSpPr/>
          <p:nvPr/>
        </p:nvSpPr>
        <p:spPr>
          <a:xfrm>
            <a:off x="4734188" y="-4004400"/>
            <a:ext cx="3286626" cy="128737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1BC899-ED54-41FE-AD77-FF320FDD16AA}"/>
              </a:ext>
            </a:extLst>
          </p:cNvPr>
          <p:cNvSpPr/>
          <p:nvPr/>
        </p:nvSpPr>
        <p:spPr>
          <a:xfrm>
            <a:off x="1872678" y="-2634911"/>
            <a:ext cx="9071811" cy="104484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1A1F11-C00D-430B-9549-DD454492A700}"/>
              </a:ext>
            </a:extLst>
          </p:cNvPr>
          <p:cNvSpPr txBox="1"/>
          <p:nvPr/>
        </p:nvSpPr>
        <p:spPr>
          <a:xfrm>
            <a:off x="2143391" y="-3826038"/>
            <a:ext cx="156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Headline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414014-724C-40DA-A485-E870B2B126D6}"/>
              </a:ext>
            </a:extLst>
          </p:cNvPr>
          <p:cNvSpPr txBox="1"/>
          <p:nvPr/>
        </p:nvSpPr>
        <p:spPr>
          <a:xfrm>
            <a:off x="8794096" y="-1084343"/>
            <a:ext cx="197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Paragraph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F6CA3-9BF0-43B6-A2BB-F796F75DCE50}"/>
              </a:ext>
            </a:extLst>
          </p:cNvPr>
          <p:cNvSpPr txBox="1"/>
          <p:nvPr/>
        </p:nvSpPr>
        <p:spPr>
          <a:xfrm>
            <a:off x="8237385" y="-3621502"/>
            <a:ext cx="243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Navigation Bar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1FF09F-FDBE-47A5-9D4A-F127FB6A24AC}"/>
              </a:ext>
            </a:extLst>
          </p:cNvPr>
          <p:cNvSpPr txBox="1"/>
          <p:nvPr/>
        </p:nvSpPr>
        <p:spPr>
          <a:xfrm>
            <a:off x="18287" y="-5350973"/>
            <a:ext cx="112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Title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8DA974-61D4-4D6E-8DC1-FB6FE726C67B}"/>
              </a:ext>
            </a:extLst>
          </p:cNvPr>
          <p:cNvCxnSpPr>
            <a:cxnSpLocks/>
          </p:cNvCxnSpPr>
          <p:nvPr/>
        </p:nvCxnSpPr>
        <p:spPr>
          <a:xfrm>
            <a:off x="3302934" y="-3504088"/>
            <a:ext cx="1190625" cy="344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72F6ED-C00B-4684-8EBC-04AA2FB68DB6}"/>
              </a:ext>
            </a:extLst>
          </p:cNvPr>
          <p:cNvCxnSpPr>
            <a:cxnSpLocks/>
          </p:cNvCxnSpPr>
          <p:nvPr/>
        </p:nvCxnSpPr>
        <p:spPr>
          <a:xfrm flipH="1" flipV="1">
            <a:off x="8655984" y="-4218463"/>
            <a:ext cx="276225" cy="623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47ECDF-2A95-4347-9DB0-2987BDDF62D4}"/>
              </a:ext>
            </a:extLst>
          </p:cNvPr>
          <p:cNvCxnSpPr>
            <a:cxnSpLocks/>
          </p:cNvCxnSpPr>
          <p:nvPr/>
        </p:nvCxnSpPr>
        <p:spPr>
          <a:xfrm flipV="1">
            <a:off x="674034" y="-5322018"/>
            <a:ext cx="779547" cy="903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507BC6-FAC3-4BDF-B19C-1DE7235D2E0D}"/>
              </a:ext>
            </a:extLst>
          </p:cNvPr>
          <p:cNvCxnSpPr>
            <a:cxnSpLocks/>
          </p:cNvCxnSpPr>
          <p:nvPr/>
        </p:nvCxnSpPr>
        <p:spPr>
          <a:xfrm flipH="1" flipV="1">
            <a:off x="8655984" y="-1522280"/>
            <a:ext cx="975976" cy="4101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84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851</Words>
  <Application>Microsoft Office PowerPoint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Agency FB</vt:lpstr>
      <vt:lpstr>Arial</vt:lpstr>
      <vt:lpstr>Arial Black</vt:lpstr>
      <vt:lpstr>Arial Narrow</vt:lpstr>
      <vt:lpstr>Arial Rounded MT Bold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Achintha Udana</dc:creator>
  <cp:lastModifiedBy>Achintha Udana</cp:lastModifiedBy>
  <cp:revision>46</cp:revision>
  <dcterms:created xsi:type="dcterms:W3CDTF">2023-12-14T04:28:15Z</dcterms:created>
  <dcterms:modified xsi:type="dcterms:W3CDTF">2024-01-11T05:07:42Z</dcterms:modified>
</cp:coreProperties>
</file>