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Oswald"/>
      <p:regular r:id="rId15"/>
      <p:bold r:id="rId16"/>
    </p:embeddedFont>
    <p:embeddedFont>
      <p:font typeface="Average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86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05.03540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05.03540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mir.ch/BRATS/Start201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Brain </a:t>
            </a:r>
            <a:r>
              <a:rPr lang="en-US" dirty="0"/>
              <a:t>T</a:t>
            </a:r>
            <a:r>
              <a:rPr lang="en" dirty="0"/>
              <a:t>umor Segmentation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3"/>
                </a:solidFill>
              </a:rPr>
              <a:t>Using Cascading Neural Networks</a:t>
            </a:r>
            <a:endParaRPr sz="2800" dirty="0"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D85C6"/>
                </a:solidFill>
                <a:hlinkClick r:id="rId3"/>
              </a:rPr>
              <a:t>Brain Tumor Segmentation with Deep Neural Networks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Two Way Training</a:t>
            </a:r>
            <a:endParaRPr sz="2400"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926200"/>
            <a:ext cx="8520600" cy="3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authors propose a novel training methodology for training</a:t>
            </a:r>
            <a:endParaRPr sz="1600"/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First, take a equiprobable distribution of patches(dataset) and train the model on it</a:t>
            </a:r>
            <a:endParaRPr sz="1600"/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Then, train this model on true distribution again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Training this way, model does not get stuck into local minima 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Fine-tuning on true distribution removes the bias induced by equiprobable distribution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My Approach</a:t>
            </a:r>
            <a:endParaRPr sz="2400"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1700" y="935175"/>
            <a:ext cx="8520600" cy="3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Changed the categorical loss function to weighted categorical loss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Trained the model per slice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Calculated the weights using label distribution of given slice</a:t>
            </a:r>
            <a:endParaRPr sz="1600"/>
          </a:p>
          <a:p>
            <a: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Added Batch Normalization, which smothens the convex optimization plane for smoother gradients (Santurkar et. al)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65650" y="1811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0" lvl="0" indent="45720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Technologies Used</a:t>
            </a:r>
            <a:endParaRPr sz="2400"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838200"/>
            <a:ext cx="8520600" cy="37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Keras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TensorFlow Backend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Jupyter notebook : Interactive iPython notebook interface</a:t>
            </a:r>
            <a:endParaRPr sz="1600"/>
          </a:p>
          <a:p>
            <a: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Google Colab : Provides free remote access to GPU 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38150"/>
            <a:ext cx="8520600" cy="5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Problem Statement</a:t>
            </a:r>
            <a:endParaRPr sz="2400"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885825"/>
            <a:ext cx="8520600" cy="3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For patients with brain tumor, physical symptoms vary from patient to patient </a:t>
            </a:r>
            <a:endParaRPr sz="1600" dirty="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Some patients don’t even show general symptoms</a:t>
            </a:r>
            <a:endParaRPr sz="1600" dirty="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MRI scans of patients are more reliable than physical symptoms</a:t>
            </a:r>
            <a:endParaRPr sz="1600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  We pose this problem as: </a:t>
            </a:r>
            <a:endParaRPr sz="16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8E7CC3"/>
                </a:solidFill>
              </a:rPr>
              <a:t>  From MRI scan images, automatic detection and labeling of the tumor regions, </a:t>
            </a:r>
            <a:r>
              <a:rPr lang="en" sz="1600" b="1" i="1" dirty="0">
                <a:solidFill>
                  <a:srgbClr val="8E7CC3"/>
                </a:solidFill>
              </a:rPr>
              <a:t>pixel-wise</a:t>
            </a:r>
            <a:endParaRPr sz="1600" b="1" i="1" dirty="0">
              <a:solidFill>
                <a:srgbClr val="8E7CC3"/>
              </a:solidFill>
            </a:endParaRPr>
          </a:p>
          <a:p>
            <a:pPr marL="457200" lvl="0" indent="-330200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Previous works uses manually build features which are then use to detect tumor regions</a:t>
            </a:r>
            <a:endParaRPr sz="1600" dirty="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For some type of tumors like gliomas and glioblastomas, detection is very hard as discerning features are rare</a:t>
            </a:r>
            <a:endParaRPr sz="1600" dirty="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So such generic features are less likely to wo</a:t>
            </a:r>
            <a:r>
              <a:rPr lang="en-US" sz="1600" dirty="0"/>
              <a:t>r</a:t>
            </a:r>
            <a:r>
              <a:rPr lang="en" sz="1600" dirty="0"/>
              <a:t>k out</a:t>
            </a:r>
            <a:endParaRPr sz="1600"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dirty="0"/>
              <a:t>  To tackle this problem, Authors of paper </a:t>
            </a:r>
            <a:r>
              <a:rPr lang="en" sz="1600" u="sng" dirty="0">
                <a:solidFill>
                  <a:srgbClr val="3D85C6"/>
                </a:solidFill>
                <a:hlinkClick r:id="rId3"/>
              </a:rPr>
              <a:t>Brain Tumor Segmentation with Deep Neural </a:t>
            </a:r>
            <a:r>
              <a:rPr lang="en" sz="1600" u="sng" dirty="0">
                <a:solidFill>
                  <a:srgbClr val="3D85C6"/>
                </a:solidFill>
                <a:hlinkClick r:id="rId3"/>
              </a:rPr>
              <a:t>Networks</a:t>
            </a:r>
            <a:r>
              <a:rPr lang="en" sz="1600" dirty="0"/>
              <a:t> propose end-to-end deep learning pipeline which learns the features in iterations for better performance on the given task.</a:t>
            </a: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Dataset Specifications</a:t>
            </a:r>
            <a:endParaRPr sz="2400"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828675"/>
            <a:ext cx="8520600" cy="3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Dataset used is </a:t>
            </a:r>
            <a:r>
              <a:rPr lang="en" sz="1600" u="sng">
                <a:solidFill>
                  <a:srgbClr val="3D85C6"/>
                </a:solidFill>
                <a:hlinkClick r:id="rId3"/>
              </a:rPr>
              <a:t>BRATS 2013</a:t>
            </a:r>
            <a:r>
              <a:rPr lang="en" sz="1600"/>
              <a:t> dataset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Dataset consists of 4 modalities( different types of scans) namely T1, T1C, T2 and T2-FLAIR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each patient and each modality, we get a 3D image of brain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are concatenating the 4 modalities as 4 channels </a:t>
            </a:r>
            <a:r>
              <a:rPr lang="en" sz="1600" i="1"/>
              <a:t>slice-wise</a:t>
            </a:r>
            <a:endParaRPr sz="1600" i="1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slices in 4 modalities and ground truth labels are as shown- </a:t>
            </a:r>
            <a:endParaRPr sz="16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 </a:t>
            </a:r>
            <a:endParaRPr sz="1600"/>
          </a:p>
        </p:txBody>
      </p:sp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925" y="2466975"/>
            <a:ext cx="7667626" cy="24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Dataset Specifications</a:t>
            </a:r>
            <a:endParaRPr sz="240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5 labels for ground truth are:</a:t>
            </a:r>
            <a:endParaRPr sz="1600"/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 : For necrosis</a:t>
            </a:r>
            <a:endParaRPr sz="1600"/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2 : For edema</a:t>
            </a:r>
            <a:endParaRPr sz="1600"/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3 : For non-enhancing tumor</a:t>
            </a:r>
            <a:endParaRPr sz="1600"/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4 : For enhancing tumor</a:t>
            </a:r>
            <a:endParaRPr sz="1600"/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5 : For everything else</a:t>
            </a:r>
            <a:endParaRPr sz="16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 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Proposed model architecture</a:t>
            </a:r>
            <a:endParaRPr sz="2400"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895350"/>
            <a:ext cx="8520600" cy="36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Fully convolutional neural network model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Takes a (33 x 33 x 4) patch from slice, produces one-hot encoding for 5 labels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Layers used : Convolutional layers, max-pooling, max-out, Dropout(implemented in paper)</a:t>
            </a:r>
            <a:endParaRPr sz="16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 </a:t>
            </a:r>
            <a:endParaRPr sz="1600"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725" y="1981200"/>
            <a:ext cx="439102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TwoPathCNN architecture</a:t>
            </a:r>
            <a:endParaRPr sz="2400"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857250"/>
            <a:ext cx="8520600" cy="37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Two paths : Local and global path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Local path has small kernel filters, processes smaller details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Global path has larger kenel size, enabling much more global feature extraction</a:t>
            </a:r>
            <a:endParaRPr sz="1600"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25" y="2076450"/>
            <a:ext cx="7797800" cy="222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Cascading Architectures</a:t>
            </a:r>
            <a:endParaRPr sz="2400"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857250"/>
            <a:ext cx="8520600" cy="37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These architectures are created  using joining two TwoPathCNN architectures together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InputCascadeCNN : 1st output joined to 2nd input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MFCcascadeCNN : 1st output joined to 2nd output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LocalCascadeCNN : 1st output joined to 2nd local path’s 1st activation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sz="1600"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" y="2105025"/>
            <a:ext cx="7683500" cy="29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Skewed Dataset Problem</a:t>
            </a:r>
            <a:endParaRPr sz="240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From the all pixels together of tumor patients, only 2% of total are actual tumor pixels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is huge bias towards non-tumor regions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Training a model with this true distribution will lead to model only outputting label 0 i.e., a local minima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Such learnt features are useless</a:t>
            </a:r>
            <a:endParaRPr sz="1600"/>
          </a:p>
          <a:p>
            <a:pPr marL="45720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To Tackle This Skewed Dataset Problem . . 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558</Words>
  <Application>Microsoft Office PowerPoint</Application>
  <PresentationFormat>On-screen Show (16:9)</PresentationFormat>
  <Paragraphs>68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Oswald</vt:lpstr>
      <vt:lpstr>Average</vt:lpstr>
      <vt:lpstr>Arial</vt:lpstr>
      <vt:lpstr>Slate</vt:lpstr>
      <vt:lpstr>Brain Tumor Segmentation Using Cascading Neural Networks</vt:lpstr>
      <vt:lpstr> Technologies Used</vt:lpstr>
      <vt:lpstr>Problem Statement</vt:lpstr>
      <vt:lpstr>Dataset Specifications</vt:lpstr>
      <vt:lpstr>Dataset Specifications</vt:lpstr>
      <vt:lpstr>Proposed model architecture</vt:lpstr>
      <vt:lpstr>TwoPathCNN architecture</vt:lpstr>
      <vt:lpstr>Cascading Architectures</vt:lpstr>
      <vt:lpstr>Skewed Dataset Problem</vt:lpstr>
      <vt:lpstr>Two Way Training</vt:lpstr>
      <vt:lpstr>My Approach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Tumor Segmentation Using Cascading Neural Networks</dc:title>
  <cp:lastModifiedBy>Vaibhav</cp:lastModifiedBy>
  <cp:revision>1</cp:revision>
  <dcterms:modified xsi:type="dcterms:W3CDTF">2018-07-10T11:28:36Z</dcterms:modified>
</cp:coreProperties>
</file>