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22" autoAdjust="0"/>
  </p:normalViewPr>
  <p:slideViewPr>
    <p:cSldViewPr>
      <p:cViewPr varScale="1">
        <p:scale>
          <a:sx n="65" d="100"/>
          <a:sy n="65" d="100"/>
        </p:scale>
        <p:origin x="-19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30D42-DD2F-43AA-A49D-F67642656C50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AE3A-1128-4369-A2C0-169C3070B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0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AE3A-1128-4369-A2C0-169C3070BA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Scripts</a:t>
            </a:r>
          </a:p>
          <a:p>
            <a:r>
              <a:rPr lang="en-GB" dirty="0" smtClean="0"/>
              <a:t>Pseudocode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4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2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2819400"/>
                <a:ext cx="6400800" cy="3505200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 smtClean="0"/>
                  <a:t>Exercise </a:t>
                </a:r>
                <a:r>
                  <a:rPr lang="en-GB" b="1" dirty="0" smtClean="0"/>
                  <a:t>1</a:t>
                </a:r>
                <a:endParaRPr lang="en-GB" b="1" dirty="0" smtClean="0"/>
              </a:p>
              <a:p>
                <a:r>
                  <a:rPr lang="en-GB" dirty="0" smtClean="0"/>
                  <a:t>In script calculate :</a:t>
                </a:r>
                <a:endParaRPr lang="en-GB" i="1" dirty="0" smtClean="0">
                  <a:latin typeface="Cambria Math"/>
                </a:endParaRPr>
              </a:p>
              <a:p>
                <a:r>
                  <a:rPr lang="en-GB" dirty="0" smtClean="0"/>
                  <a:t>a)A1=l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𝑠𝑖𝑛</m:t>
                        </m:r>
                        <m:r>
                          <a:rPr lang="en-GB" i="1">
                            <a:latin typeface="Cambria Math"/>
                          </a:rPr>
                          <m:t>7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−5</m:t>
                        </m:r>
                        <m:r>
                          <a:rPr lang="en-GB" i="1">
                            <a:latin typeface="Cambria Math"/>
                          </a:rPr>
                          <m:t>𝑐𝑜𝑠</m:t>
                        </m:r>
                        <m:r>
                          <a:rPr lang="en-GB" i="1">
                            <a:latin typeface="Cambria Math"/>
                          </a:rPr>
                          <m:t>6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/>
                              </a:rPr>
                              <m:t>26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GB" i="1">
                            <a:latin typeface="Cambria Math"/>
                          </a:rPr>
                          <m:t>2</m:t>
                        </m:r>
                        <m:r>
                          <a:rPr lang="en-GB" i="1">
                            <a:latin typeface="Cambria Math"/>
                          </a:rPr>
                          <m:t>𝑙𝑛</m:t>
                        </m:r>
                        <m:r>
                          <a:rPr lang="en-GB" i="1">
                            <a:latin typeface="Cambria Math"/>
                          </a:rPr>
                          <m:t>7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5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−7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4.5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 smtClean="0"/>
                  <a:t>l ,where </a:t>
                </a:r>
                <a:r>
                  <a:rPr lang="en-GB" dirty="0" smtClean="0"/>
                  <a:t>x=3,</a:t>
                </a:r>
              </a:p>
              <a:p>
                <a:r>
                  <a:rPr lang="en-GB" dirty="0" smtClean="0"/>
                  <a:t>A2, where x=10. A3, where x=-2</a:t>
                </a:r>
                <a:endParaRPr lang="en-GB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2819400"/>
                <a:ext cx="6400800" cy="3505200"/>
              </a:xfrm>
              <a:blipFill rotWithShape="1">
                <a:blip r:embed="rId3"/>
                <a:stretch>
                  <a:fillRect t="-2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3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505200"/>
          </a:xfrm>
        </p:spPr>
        <p:txBody>
          <a:bodyPr>
            <a:normAutofit/>
          </a:bodyPr>
          <a:lstStyle/>
          <a:p>
            <a:r>
              <a:rPr lang="en-GB" b="1" dirty="0" smtClean="0"/>
              <a:t>Exercise </a:t>
            </a:r>
            <a:r>
              <a:rPr lang="en-GB" b="1" dirty="0" smtClean="0"/>
              <a:t>2</a:t>
            </a:r>
            <a:endParaRPr lang="en-GB" b="1" dirty="0" smtClean="0"/>
          </a:p>
          <a:p>
            <a:r>
              <a:rPr lang="en-GB" dirty="0" smtClean="0"/>
              <a:t>In another script :</a:t>
            </a:r>
            <a:endParaRPr lang="en-GB" i="1" dirty="0" smtClean="0">
              <a:latin typeface="Cambria Math"/>
            </a:endParaRPr>
          </a:p>
          <a:p>
            <a:pPr marL="514350" indent="-514350">
              <a:buAutoNum type="alphaLcParenR"/>
            </a:pPr>
            <a:r>
              <a:rPr lang="en-GB" dirty="0" smtClean="0"/>
              <a:t>Create row vector b=(1 2 ….n),</a:t>
            </a:r>
          </a:p>
          <a:p>
            <a:r>
              <a:rPr lang="en-GB" dirty="0" smtClean="0"/>
              <a:t>Column vector c=(1 2 ….n), where n=30</a:t>
            </a:r>
          </a:p>
          <a:p>
            <a:r>
              <a:rPr lang="en-GB" dirty="0" smtClean="0"/>
              <a:t>b) Calculate d=b*c, e=c*d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5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4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50520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Exercise </a:t>
            </a:r>
            <a:r>
              <a:rPr lang="en-GB" b="1" dirty="0" smtClean="0"/>
              <a:t>3</a:t>
            </a:r>
            <a:endParaRPr lang="en-GB" b="1" dirty="0" smtClean="0"/>
          </a:p>
          <a:p>
            <a:r>
              <a:rPr lang="en-GB" dirty="0" smtClean="0"/>
              <a:t>In another script :</a:t>
            </a:r>
            <a:endParaRPr lang="en-GB" i="1" dirty="0" smtClean="0">
              <a:latin typeface="Cambria Math"/>
            </a:endParaRPr>
          </a:p>
          <a:p>
            <a:pPr marL="514350" indent="-514350">
              <a:buAutoNum type="alphaLcParenR"/>
            </a:pPr>
            <a:r>
              <a:rPr lang="en-GB" dirty="0" smtClean="0"/>
              <a:t>Create matrixes K and H size 5*5 with any numbers</a:t>
            </a:r>
          </a:p>
          <a:p>
            <a:pPr marL="514350" indent="-514350">
              <a:buAutoNum type="alphaLcParenR"/>
            </a:pPr>
            <a:r>
              <a:rPr lang="en-GB" dirty="0" smtClean="0"/>
              <a:t>Calculate sum, difference, product those matrixes(name those Z1,Z2,…)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743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5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3505200"/>
          </a:xfrm>
        </p:spPr>
        <p:txBody>
          <a:bodyPr>
            <a:normAutofit/>
          </a:bodyPr>
          <a:lstStyle/>
          <a:p>
            <a:r>
              <a:rPr lang="en-GB" b="1" dirty="0" smtClean="0"/>
              <a:t>Exercise </a:t>
            </a:r>
            <a:r>
              <a:rPr lang="en-GB" b="1" dirty="0" smtClean="0"/>
              <a:t>4</a:t>
            </a:r>
            <a:endParaRPr lang="en-GB" b="1" dirty="0" smtClean="0"/>
          </a:p>
          <a:p>
            <a:r>
              <a:rPr lang="en-GB" dirty="0" smtClean="0"/>
              <a:t>In another script :</a:t>
            </a:r>
          </a:p>
          <a:p>
            <a:r>
              <a:rPr lang="en-GB" i="1" dirty="0" smtClean="0">
                <a:latin typeface="Cambria Math"/>
              </a:rPr>
              <a:t>Clear all memory ,</a:t>
            </a:r>
          </a:p>
          <a:p>
            <a:r>
              <a:rPr lang="en-GB" i="1" dirty="0" smtClean="0">
                <a:latin typeface="Cambria Math"/>
              </a:rPr>
              <a:t>Using previous scripts  calculate</a:t>
            </a:r>
          </a:p>
          <a:p>
            <a:r>
              <a:rPr lang="en-GB" i="1" dirty="0" smtClean="0">
                <a:latin typeface="Cambria Math"/>
              </a:rPr>
              <a:t>A1*</a:t>
            </a:r>
            <a:r>
              <a:rPr lang="en-GB" i="1" dirty="0" smtClean="0">
                <a:latin typeface="Cambria Math"/>
              </a:rPr>
              <a:t> Z1, A2*d, e*A3, Z3*d</a:t>
            </a:r>
            <a:endParaRPr lang="en-GB" i="1" dirty="0" smtClean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3438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6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2895600"/>
                <a:ext cx="6400800" cy="3505200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 smtClean="0"/>
                  <a:t>Exercise 5</a:t>
                </a:r>
                <a:endParaRPr lang="en-GB" b="1" dirty="0" smtClean="0"/>
              </a:p>
              <a:p>
                <a:r>
                  <a:rPr lang="en-GB" dirty="0" smtClean="0"/>
                  <a:t>Write down pseudocode (or draw flowchart) </a:t>
                </a:r>
              </a:p>
              <a:p>
                <a:r>
                  <a:rPr lang="en-GB" i="1" dirty="0" smtClean="0">
                    <a:latin typeface="Cambria Math"/>
                  </a:rPr>
                  <a:t>To solve quadratic  equation  </a:t>
                </a:r>
              </a:p>
              <a:p>
                <a:r>
                  <a:rPr lang="en-GB" i="1" dirty="0" err="1" smtClean="0">
                    <a:latin typeface="Cambria Math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i="1" dirty="0" smtClean="0">
                    <a:latin typeface="Cambria Math"/>
                  </a:rPr>
                  <a:t>+bx+c=0</a:t>
                </a:r>
                <a:endParaRPr lang="en-GB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2895600"/>
                <a:ext cx="6400800" cy="3505200"/>
              </a:xfrm>
              <a:blipFill rotWithShape="1">
                <a:blip r:embed="rId3"/>
                <a:stretch>
                  <a:fillRect t="-2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181</Words>
  <Application>Microsoft Office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1 </vt:lpstr>
      <vt:lpstr>2 </vt:lpstr>
      <vt:lpstr>3 </vt:lpstr>
      <vt:lpstr>4 </vt:lpstr>
      <vt:lpstr>5 </vt:lpstr>
      <vt:lpstr>6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oleg</dc:creator>
  <cp:lastModifiedBy>oleg</cp:lastModifiedBy>
  <cp:revision>14</cp:revision>
  <dcterms:created xsi:type="dcterms:W3CDTF">2006-08-16T00:00:00Z</dcterms:created>
  <dcterms:modified xsi:type="dcterms:W3CDTF">2018-09-23T09:26:28Z</dcterms:modified>
</cp:coreProperties>
</file>