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Arial Black"/>
      <p:regular r:id="rId23"/>
    </p:embeddedFont>
    <p:embeddedFont>
      <p:font typeface="Stardos Stencil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393">
          <p15:clr>
            <a:srgbClr val="A4A3A4"/>
          </p15:clr>
        </p15:guide>
        <p15:guide id="6" pos="7287">
          <p15:clr>
            <a:srgbClr val="A4A3A4"/>
          </p15:clr>
        </p15:guide>
        <p15:guide id="7" pos="5382">
          <p15:clr>
            <a:srgbClr val="A4A3A4"/>
          </p15:clr>
        </p15:guide>
        <p15:guide id="8" orient="horz" pos="116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dRPQbxa4H6lL9qynATbUYtOg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35" orient="horz"/>
        <p:guide pos="3929" orient="horz"/>
        <p:guide pos="393"/>
        <p:guide pos="7287"/>
        <p:guide pos="5382"/>
        <p:guide pos="11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tardosStencil-regular.fntdata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tardosStenci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07022860249737E-2"/>
          <c:y val="9.117598866191319E-2"/>
          <c:w val="0.81038553572392746"/>
          <c:h val="0.8176480226761736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07022860249737E-2"/>
          <c:y val="9.117598866191319E-2"/>
          <c:w val="0.81038553572392746"/>
          <c:h val="0.8176480226761736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Images place via grey box, just right click and go to fill&gt;Picture.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1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Images place via grey box, just right click and go to fill&gt;Picture.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6" name="Google Shape;74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Images place via grey box, just right click and go to fill&gt;Picture.</a:t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Images place via grey box, just right click and go to fill&gt;Picture.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Images place via grey box, just right click and go to fill&gt;Picture.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Images place via grey box, just right click and go to fill&gt;Picture.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</p:txBody>
      </p:sp>
      <p:sp>
        <p:nvSpPr>
          <p:cNvPr id="342" name="Google Shape;34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5"/>
          <p:cNvSpPr txBox="1"/>
          <p:nvPr>
            <p:ph idx="11" type="ftr"/>
          </p:nvPr>
        </p:nvSpPr>
        <p:spPr>
          <a:xfrm>
            <a:off x="8743950" y="6521675"/>
            <a:ext cx="263665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5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05"/>
          <p:cNvSpPr txBox="1"/>
          <p:nvPr>
            <p:ph idx="1" type="body"/>
          </p:nvPr>
        </p:nvSpPr>
        <p:spPr>
          <a:xfrm>
            <a:off x="1761672" y="895873"/>
            <a:ext cx="8668657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5"/>
          <p:cNvSpPr txBox="1"/>
          <p:nvPr>
            <p:ph type="title"/>
          </p:nvPr>
        </p:nvSpPr>
        <p:spPr>
          <a:xfrm>
            <a:off x="1761672" y="508075"/>
            <a:ext cx="866865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5"/>
          <p:cNvSpPr/>
          <p:nvPr/>
        </p:nvSpPr>
        <p:spPr>
          <a:xfrm>
            <a:off x="7536525" y="984596"/>
            <a:ext cx="900000" cy="45719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1" y="389255"/>
            <a:ext cx="11379197" cy="607949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6735175" y="1541974"/>
            <a:ext cx="3354611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Invistico Airlines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1"/>
          <p:cNvGrpSpPr/>
          <p:nvPr/>
        </p:nvGrpSpPr>
        <p:grpSpPr>
          <a:xfrm>
            <a:off x="6317069" y="510173"/>
            <a:ext cx="4086771" cy="856172"/>
            <a:chOff x="6317069" y="510173"/>
            <a:chExt cx="4086771" cy="856172"/>
          </a:xfrm>
        </p:grpSpPr>
        <p:cxnSp>
          <p:nvCxnSpPr>
            <p:cNvPr id="25" name="Google Shape;25;p1"/>
            <p:cNvCxnSpPr/>
            <p:nvPr/>
          </p:nvCxnSpPr>
          <p:spPr>
            <a:xfrm>
              <a:off x="7944419" y="510173"/>
              <a:ext cx="0" cy="856172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" name="Google Shape;26;p1"/>
            <p:cNvGrpSpPr/>
            <p:nvPr/>
          </p:nvGrpSpPr>
          <p:grpSpPr>
            <a:xfrm>
              <a:off x="6317069" y="619164"/>
              <a:ext cx="4086771" cy="647594"/>
              <a:chOff x="987424" y="3310425"/>
              <a:chExt cx="4102736" cy="46909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987424" y="3310425"/>
                <a:ext cx="1633707" cy="4362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0" lIns="0" spcFirstLastPara="1" rIns="108000" wrap="square" tIns="72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0" i="0" lang="en-IN" sz="4000" u="none" cap="none" strike="noStrike">
                    <a:solidFill>
                      <a:srgbClr val="FFFFFF"/>
                    </a:solidFill>
                    <a:latin typeface="Stardos Stencil"/>
                    <a:ea typeface="Stardos Stencil"/>
                    <a:cs typeface="Stardos Stencil"/>
                    <a:sym typeface="Stardos Stencil"/>
                  </a:rPr>
                  <a:t>Satis</a:t>
                </a:r>
                <a:endParaRPr b="0" i="0" sz="4000" u="none" cap="none" strike="noStrike">
                  <a:solidFill>
                    <a:srgbClr val="7F7F7F"/>
                  </a:solidFill>
                  <a:latin typeface="Stardos Stencil"/>
                  <a:ea typeface="Stardos Stencil"/>
                  <a:cs typeface="Stardos Stencil"/>
                  <a:sym typeface="Stardos Stenci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621193" y="3343244"/>
                <a:ext cx="2468967" cy="4362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36000" spcFirstLastPara="1" rIns="0" wrap="square" tIns="72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0" i="0" lang="en-IN" sz="4000" u="none" cap="none" strike="noStrike">
                    <a:solidFill>
                      <a:schemeClr val="lt1"/>
                    </a:solidFill>
                    <a:latin typeface="Stardos Stencil"/>
                    <a:ea typeface="Stardos Stencil"/>
                    <a:cs typeface="Stardos Stencil"/>
                    <a:sym typeface="Stardos Stencil"/>
                  </a:rPr>
                  <a:t>FACTORY</a:t>
                </a:r>
                <a:endParaRPr b="0" i="0" sz="4000" u="none" cap="none" strike="noStrike">
                  <a:solidFill>
                    <a:schemeClr val="lt1"/>
                  </a:solidFill>
                  <a:latin typeface="Stardos Stencil"/>
                  <a:ea typeface="Stardos Stencil"/>
                  <a:cs typeface="Stardos Stencil"/>
                  <a:sym typeface="Stardos Stencil"/>
                </a:endParaRPr>
              </a:p>
            </p:txBody>
          </p:sp>
        </p:grpSp>
      </p:grpSp>
      <p:cxnSp>
        <p:nvCxnSpPr>
          <p:cNvPr id="29" name="Google Shape;29;p1"/>
          <p:cNvCxnSpPr/>
          <p:nvPr/>
        </p:nvCxnSpPr>
        <p:spPr>
          <a:xfrm>
            <a:off x="6918640" y="1985172"/>
            <a:ext cx="3069226" cy="0"/>
          </a:xfrm>
          <a:prstGeom prst="straightConnector1">
            <a:avLst/>
          </a:prstGeom>
          <a:noFill/>
          <a:ln cap="flat" cmpd="thickThin" w="41275">
            <a:solidFill>
              <a:srgbClr val="EFEEFB">
                <a:alpha val="88627"/>
              </a:srgbClr>
            </a:solidFill>
            <a:prstDash val="solid"/>
            <a:bevel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30" name="Google Shape;30;p1"/>
          <p:cNvSpPr/>
          <p:nvPr/>
        </p:nvSpPr>
        <p:spPr>
          <a:xfrm>
            <a:off x="243838" y="6553200"/>
            <a:ext cx="3027680" cy="17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https://wallpapercave.com/airport-wallpapers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9" name="Google Shape;389;p18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Feature Correlation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 rot="1439818">
            <a:off x="4277313" y="5083028"/>
            <a:ext cx="16452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A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 rot="1439818">
            <a:off x="4443855" y="4382991"/>
            <a:ext cx="16452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 rot="1439818">
            <a:off x="4910133" y="3660982"/>
            <a:ext cx="10930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 txBox="1"/>
          <p:nvPr/>
        </p:nvSpPr>
        <p:spPr>
          <a:xfrm rot="1088106">
            <a:off x="5279313" y="2877559"/>
            <a:ext cx="6843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9125847" y="2371468"/>
            <a:ext cx="26089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Strongest correlation towards satisfaction is Inflight entertainment and ease of online booking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9115923" y="3885477"/>
            <a:ext cx="260896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Arrival delay &amp; departure delay have strong correlation, and 1 feature will be discard on modelling step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8"/>
          <p:cNvGrpSpPr/>
          <p:nvPr/>
        </p:nvGrpSpPr>
        <p:grpSpPr>
          <a:xfrm>
            <a:off x="8273546" y="2336617"/>
            <a:ext cx="648664" cy="648664"/>
            <a:chOff x="8743950" y="1857145"/>
            <a:chExt cx="648664" cy="648664"/>
          </a:xfrm>
        </p:grpSpPr>
        <p:sp>
          <p:nvSpPr>
            <p:cNvPr id="397" name="Google Shape;397;p18"/>
            <p:cNvSpPr/>
            <p:nvPr/>
          </p:nvSpPr>
          <p:spPr>
            <a:xfrm>
              <a:off x="8743950" y="1857145"/>
              <a:ext cx="648664" cy="648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18"/>
            <p:cNvGrpSpPr/>
            <p:nvPr/>
          </p:nvGrpSpPr>
          <p:grpSpPr>
            <a:xfrm>
              <a:off x="8913912" y="2027107"/>
              <a:ext cx="308741" cy="308741"/>
              <a:chOff x="3595688" y="4638675"/>
              <a:chExt cx="571500" cy="571500"/>
            </a:xfrm>
          </p:grpSpPr>
          <p:sp>
            <p:nvSpPr>
              <p:cNvPr id="399" name="Google Shape;399;p18"/>
              <p:cNvSpPr/>
              <p:nvPr/>
            </p:nvSpPr>
            <p:spPr>
              <a:xfrm>
                <a:off x="3746500" y="4787900"/>
                <a:ext cx="269875" cy="271463"/>
              </a:xfrm>
              <a:custGeom>
                <a:rect b="b" l="l" r="r" t="t"/>
                <a:pathLst>
                  <a:path extrusionOk="0" h="72" w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8"/>
                    </a:moveTo>
                    <a:cubicBezTo>
                      <a:pt x="20" y="8"/>
                      <a:pt x="8" y="20"/>
                      <a:pt x="8" y="36"/>
                    </a:cubicBezTo>
                    <a:cubicBezTo>
                      <a:pt x="8" y="52"/>
                      <a:pt x="20" y="64"/>
                      <a:pt x="36" y="64"/>
                    </a:cubicBezTo>
                    <a:cubicBezTo>
                      <a:pt x="52" y="64"/>
                      <a:pt x="64" y="52"/>
                      <a:pt x="64" y="36"/>
                    </a:cubicBezTo>
                    <a:cubicBezTo>
                      <a:pt x="64" y="20"/>
                      <a:pt x="52" y="8"/>
                      <a:pt x="36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3595688" y="4638675"/>
                <a:ext cx="571500" cy="571500"/>
              </a:xfrm>
              <a:custGeom>
                <a:rect b="b" l="l" r="r" t="t"/>
                <a:pathLst>
                  <a:path extrusionOk="0" h="152" w="152">
                    <a:moveTo>
                      <a:pt x="87" y="152"/>
                    </a:moveTo>
                    <a:cubicBezTo>
                      <a:pt x="65" y="152"/>
                      <a:pt x="65" y="152"/>
                      <a:pt x="65" y="152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55" y="132"/>
                      <a:pt x="51" y="130"/>
                      <a:pt x="47" y="12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2" y="101"/>
                      <a:pt x="20" y="97"/>
                      <a:pt x="19" y="9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9" y="59"/>
                      <a:pt x="19" y="59"/>
                      <a:pt x="19" y="59"/>
                    </a:cubicBezTo>
                    <a:cubicBezTo>
                      <a:pt x="20" y="55"/>
                      <a:pt x="22" y="51"/>
                      <a:pt x="24" y="47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51" y="22"/>
                      <a:pt x="55" y="20"/>
                      <a:pt x="59" y="1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7" y="20"/>
                      <a:pt x="101" y="22"/>
                      <a:pt x="105" y="24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30" y="51"/>
                      <a:pt x="132" y="55"/>
                      <a:pt x="133" y="59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2" y="87"/>
                      <a:pt x="152" y="87"/>
                      <a:pt x="152" y="87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2" y="97"/>
                      <a:pt x="130" y="101"/>
                      <a:pt x="128" y="105"/>
                    </a:cubicBezTo>
                    <a:cubicBezTo>
                      <a:pt x="137" y="122"/>
                      <a:pt x="137" y="122"/>
                      <a:pt x="137" y="122"/>
                    </a:cubicBezTo>
                    <a:cubicBezTo>
                      <a:pt x="122" y="137"/>
                      <a:pt x="122" y="137"/>
                      <a:pt x="122" y="137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1" y="130"/>
                      <a:pt x="97" y="132"/>
                      <a:pt x="93" y="133"/>
                    </a:cubicBezTo>
                    <a:lnTo>
                      <a:pt x="87" y="152"/>
                    </a:lnTo>
                    <a:close/>
                    <a:moveTo>
                      <a:pt x="71" y="144"/>
                    </a:moveTo>
                    <a:cubicBezTo>
                      <a:pt x="81" y="144"/>
                      <a:pt x="81" y="144"/>
                      <a:pt x="81" y="144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9" y="127"/>
                      <a:pt x="89" y="127"/>
                      <a:pt x="89" y="127"/>
                    </a:cubicBezTo>
                    <a:cubicBezTo>
                      <a:pt x="94" y="125"/>
                      <a:pt x="98" y="123"/>
                      <a:pt x="103" y="121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0" y="104"/>
                      <a:pt x="120" y="104"/>
                      <a:pt x="120" y="104"/>
                    </a:cubicBezTo>
                    <a:cubicBezTo>
                      <a:pt x="121" y="103"/>
                      <a:pt x="121" y="103"/>
                      <a:pt x="121" y="103"/>
                    </a:cubicBezTo>
                    <a:cubicBezTo>
                      <a:pt x="123" y="98"/>
                      <a:pt x="125" y="94"/>
                      <a:pt x="127" y="89"/>
                    </a:cubicBezTo>
                    <a:cubicBezTo>
                      <a:pt x="127" y="87"/>
                      <a:pt x="127" y="87"/>
                      <a:pt x="127" y="87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8"/>
                      <a:pt x="123" y="54"/>
                      <a:pt x="121" y="49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28" y="31"/>
                      <a:pt x="128" y="31"/>
                      <a:pt x="128" y="31"/>
                    </a:cubicBezTo>
                    <a:cubicBezTo>
                      <a:pt x="121" y="24"/>
                      <a:pt x="121" y="24"/>
                      <a:pt x="121" y="24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3" y="31"/>
                      <a:pt x="103" y="31"/>
                      <a:pt x="103" y="31"/>
                    </a:cubicBezTo>
                    <a:cubicBezTo>
                      <a:pt x="98" y="29"/>
                      <a:pt x="94" y="27"/>
                      <a:pt x="89" y="25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58" y="27"/>
                      <a:pt x="54" y="29"/>
                      <a:pt x="49" y="31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29" y="54"/>
                      <a:pt x="27" y="58"/>
                      <a:pt x="25" y="63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7" y="94"/>
                      <a:pt x="29" y="98"/>
                      <a:pt x="31" y="103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24" y="121"/>
                      <a:pt x="24" y="121"/>
                      <a:pt x="24" y="121"/>
                    </a:cubicBezTo>
                    <a:cubicBezTo>
                      <a:pt x="31" y="128"/>
                      <a:pt x="31" y="128"/>
                      <a:pt x="31" y="128"/>
                    </a:cubicBezTo>
                    <a:cubicBezTo>
                      <a:pt x="48" y="120"/>
                      <a:pt x="48" y="120"/>
                      <a:pt x="48" y="120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54" y="123"/>
                      <a:pt x="58" y="125"/>
                      <a:pt x="63" y="127"/>
                    </a:cubicBezTo>
                    <a:cubicBezTo>
                      <a:pt x="65" y="127"/>
                      <a:pt x="65" y="127"/>
                      <a:pt x="65" y="127"/>
                    </a:cubicBezTo>
                    <a:lnTo>
                      <a:pt x="71" y="1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1" name="Google Shape;401;p18"/>
          <p:cNvGrpSpPr/>
          <p:nvPr/>
        </p:nvGrpSpPr>
        <p:grpSpPr>
          <a:xfrm>
            <a:off x="8273546" y="3842049"/>
            <a:ext cx="648664" cy="648664"/>
            <a:chOff x="8752409" y="2907965"/>
            <a:chExt cx="648664" cy="648664"/>
          </a:xfrm>
        </p:grpSpPr>
        <p:sp>
          <p:nvSpPr>
            <p:cNvPr id="402" name="Google Shape;402;p18"/>
            <p:cNvSpPr/>
            <p:nvPr/>
          </p:nvSpPr>
          <p:spPr>
            <a:xfrm>
              <a:off x="8752409" y="2907965"/>
              <a:ext cx="648664" cy="6486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8913912" y="3078218"/>
              <a:ext cx="334108" cy="300348"/>
            </a:xfrm>
            <a:custGeom>
              <a:rect b="b" l="l" r="r" t="t"/>
              <a:pathLst>
                <a:path extrusionOk="0" h="409576" w="455613">
                  <a:moveTo>
                    <a:pt x="86232" y="350838"/>
                  </a:moveTo>
                  <a:lnTo>
                    <a:pt x="87433" y="351240"/>
                  </a:lnTo>
                  <a:lnTo>
                    <a:pt x="88233" y="352313"/>
                  </a:lnTo>
                  <a:lnTo>
                    <a:pt x="88767" y="353788"/>
                  </a:lnTo>
                  <a:lnTo>
                    <a:pt x="88900" y="356068"/>
                  </a:lnTo>
                  <a:lnTo>
                    <a:pt x="88900" y="409576"/>
                  </a:lnTo>
                  <a:lnTo>
                    <a:pt x="41275" y="409576"/>
                  </a:lnTo>
                  <a:lnTo>
                    <a:pt x="41275" y="401530"/>
                  </a:lnTo>
                  <a:lnTo>
                    <a:pt x="41542" y="399116"/>
                  </a:lnTo>
                  <a:lnTo>
                    <a:pt x="42342" y="396568"/>
                  </a:lnTo>
                  <a:lnTo>
                    <a:pt x="43410" y="393752"/>
                  </a:lnTo>
                  <a:lnTo>
                    <a:pt x="44744" y="391070"/>
                  </a:lnTo>
                  <a:lnTo>
                    <a:pt x="46611" y="388388"/>
                  </a:lnTo>
                  <a:lnTo>
                    <a:pt x="48479" y="386376"/>
                  </a:lnTo>
                  <a:lnTo>
                    <a:pt x="62219" y="372563"/>
                  </a:lnTo>
                  <a:lnTo>
                    <a:pt x="81696" y="352984"/>
                  </a:lnTo>
                  <a:lnTo>
                    <a:pt x="83297" y="351643"/>
                  </a:lnTo>
                  <a:lnTo>
                    <a:pt x="84898" y="350972"/>
                  </a:lnTo>
                  <a:close/>
                  <a:moveTo>
                    <a:pt x="148113" y="290513"/>
                  </a:moveTo>
                  <a:lnTo>
                    <a:pt x="149142" y="291039"/>
                  </a:lnTo>
                  <a:lnTo>
                    <a:pt x="149913" y="291960"/>
                  </a:lnTo>
                  <a:lnTo>
                    <a:pt x="150427" y="293671"/>
                  </a:lnTo>
                  <a:lnTo>
                    <a:pt x="150813" y="295644"/>
                  </a:lnTo>
                  <a:lnTo>
                    <a:pt x="150813" y="409576"/>
                  </a:lnTo>
                  <a:lnTo>
                    <a:pt x="109538" y="409576"/>
                  </a:lnTo>
                  <a:lnTo>
                    <a:pt x="109538" y="337481"/>
                  </a:lnTo>
                  <a:lnTo>
                    <a:pt x="109667" y="334718"/>
                  </a:lnTo>
                  <a:lnTo>
                    <a:pt x="110438" y="331560"/>
                  </a:lnTo>
                  <a:lnTo>
                    <a:pt x="111595" y="328403"/>
                  </a:lnTo>
                  <a:lnTo>
                    <a:pt x="112881" y="325377"/>
                  </a:lnTo>
                  <a:lnTo>
                    <a:pt x="114681" y="322614"/>
                  </a:lnTo>
                  <a:lnTo>
                    <a:pt x="116482" y="320378"/>
                  </a:lnTo>
                  <a:lnTo>
                    <a:pt x="143741" y="292750"/>
                  </a:lnTo>
                  <a:lnTo>
                    <a:pt x="145413" y="291434"/>
                  </a:lnTo>
                  <a:lnTo>
                    <a:pt x="146827" y="290645"/>
                  </a:lnTo>
                  <a:close/>
                  <a:moveTo>
                    <a:pt x="174022" y="287338"/>
                  </a:moveTo>
                  <a:lnTo>
                    <a:pt x="175436" y="287471"/>
                  </a:lnTo>
                  <a:lnTo>
                    <a:pt x="176851" y="288136"/>
                  </a:lnTo>
                  <a:lnTo>
                    <a:pt x="178522" y="289599"/>
                  </a:lnTo>
                  <a:lnTo>
                    <a:pt x="199481" y="311147"/>
                  </a:lnTo>
                  <a:lnTo>
                    <a:pt x="206039" y="317931"/>
                  </a:lnTo>
                  <a:lnTo>
                    <a:pt x="207839" y="320059"/>
                  </a:lnTo>
                  <a:lnTo>
                    <a:pt x="209382" y="322719"/>
                  </a:lnTo>
                  <a:lnTo>
                    <a:pt x="210668" y="325646"/>
                  </a:lnTo>
                  <a:lnTo>
                    <a:pt x="211696" y="328705"/>
                  </a:lnTo>
                  <a:lnTo>
                    <a:pt x="212468" y="331897"/>
                  </a:lnTo>
                  <a:lnTo>
                    <a:pt x="212725" y="334823"/>
                  </a:lnTo>
                  <a:lnTo>
                    <a:pt x="212725" y="409576"/>
                  </a:lnTo>
                  <a:lnTo>
                    <a:pt x="171450" y="409576"/>
                  </a:lnTo>
                  <a:lnTo>
                    <a:pt x="171450" y="292659"/>
                  </a:lnTo>
                  <a:lnTo>
                    <a:pt x="171579" y="290397"/>
                  </a:lnTo>
                  <a:lnTo>
                    <a:pt x="172222" y="288934"/>
                  </a:lnTo>
                  <a:lnTo>
                    <a:pt x="172993" y="287737"/>
                  </a:lnTo>
                  <a:close/>
                  <a:moveTo>
                    <a:pt x="271938" y="282575"/>
                  </a:moveTo>
                  <a:lnTo>
                    <a:pt x="273095" y="283105"/>
                  </a:lnTo>
                  <a:lnTo>
                    <a:pt x="273995" y="284033"/>
                  </a:lnTo>
                  <a:lnTo>
                    <a:pt x="274510" y="285757"/>
                  </a:lnTo>
                  <a:lnTo>
                    <a:pt x="274638" y="287745"/>
                  </a:lnTo>
                  <a:lnTo>
                    <a:pt x="274638" y="409575"/>
                  </a:lnTo>
                  <a:lnTo>
                    <a:pt x="233363" y="409575"/>
                  </a:lnTo>
                  <a:lnTo>
                    <a:pt x="233363" y="329902"/>
                  </a:lnTo>
                  <a:lnTo>
                    <a:pt x="233620" y="326588"/>
                  </a:lnTo>
                  <a:lnTo>
                    <a:pt x="234263" y="323141"/>
                  </a:lnTo>
                  <a:lnTo>
                    <a:pt x="235035" y="320224"/>
                  </a:lnTo>
                  <a:lnTo>
                    <a:pt x="236192" y="317573"/>
                  </a:lnTo>
                  <a:lnTo>
                    <a:pt x="237478" y="315585"/>
                  </a:lnTo>
                  <a:lnTo>
                    <a:pt x="238764" y="314391"/>
                  </a:lnTo>
                  <a:lnTo>
                    <a:pt x="239921" y="313066"/>
                  </a:lnTo>
                  <a:lnTo>
                    <a:pt x="240821" y="312138"/>
                  </a:lnTo>
                  <a:lnTo>
                    <a:pt x="241335" y="311607"/>
                  </a:lnTo>
                  <a:lnTo>
                    <a:pt x="241592" y="311475"/>
                  </a:lnTo>
                  <a:lnTo>
                    <a:pt x="267566" y="284829"/>
                  </a:lnTo>
                  <a:lnTo>
                    <a:pt x="269238" y="283503"/>
                  </a:lnTo>
                  <a:lnTo>
                    <a:pt x="270781" y="282708"/>
                  </a:lnTo>
                  <a:close/>
                  <a:moveTo>
                    <a:pt x="335459" y="220663"/>
                  </a:moveTo>
                  <a:lnTo>
                    <a:pt x="336665" y="221061"/>
                  </a:lnTo>
                  <a:lnTo>
                    <a:pt x="337468" y="221990"/>
                  </a:lnTo>
                  <a:lnTo>
                    <a:pt x="338004" y="223714"/>
                  </a:lnTo>
                  <a:lnTo>
                    <a:pt x="338138" y="225704"/>
                  </a:lnTo>
                  <a:lnTo>
                    <a:pt x="338138" y="409576"/>
                  </a:lnTo>
                  <a:lnTo>
                    <a:pt x="295275" y="409576"/>
                  </a:lnTo>
                  <a:lnTo>
                    <a:pt x="295275" y="268157"/>
                  </a:lnTo>
                  <a:lnTo>
                    <a:pt x="295543" y="265238"/>
                  </a:lnTo>
                  <a:lnTo>
                    <a:pt x="296213" y="262054"/>
                  </a:lnTo>
                  <a:lnTo>
                    <a:pt x="297284" y="258870"/>
                  </a:lnTo>
                  <a:lnTo>
                    <a:pt x="298892" y="255819"/>
                  </a:lnTo>
                  <a:lnTo>
                    <a:pt x="300499" y="253033"/>
                  </a:lnTo>
                  <a:lnTo>
                    <a:pt x="302508" y="250910"/>
                  </a:lnTo>
                  <a:lnTo>
                    <a:pt x="330905" y="222786"/>
                  </a:lnTo>
                  <a:lnTo>
                    <a:pt x="332512" y="221459"/>
                  </a:lnTo>
                  <a:lnTo>
                    <a:pt x="334120" y="220796"/>
                  </a:lnTo>
                  <a:close/>
                  <a:moveTo>
                    <a:pt x="394079" y="161925"/>
                  </a:moveTo>
                  <a:lnTo>
                    <a:pt x="395278" y="162323"/>
                  </a:lnTo>
                  <a:lnTo>
                    <a:pt x="396077" y="163383"/>
                  </a:lnTo>
                  <a:lnTo>
                    <a:pt x="396610" y="164974"/>
                  </a:lnTo>
                  <a:lnTo>
                    <a:pt x="396876" y="167096"/>
                  </a:lnTo>
                  <a:lnTo>
                    <a:pt x="396876" y="409575"/>
                  </a:lnTo>
                  <a:lnTo>
                    <a:pt x="357188" y="409575"/>
                  </a:lnTo>
                  <a:lnTo>
                    <a:pt x="357188" y="206338"/>
                  </a:lnTo>
                  <a:lnTo>
                    <a:pt x="357454" y="203421"/>
                  </a:lnTo>
                  <a:lnTo>
                    <a:pt x="358120" y="200239"/>
                  </a:lnTo>
                  <a:lnTo>
                    <a:pt x="359319" y="197057"/>
                  </a:lnTo>
                  <a:lnTo>
                    <a:pt x="360784" y="194008"/>
                  </a:lnTo>
                  <a:lnTo>
                    <a:pt x="362515" y="191224"/>
                  </a:lnTo>
                  <a:lnTo>
                    <a:pt x="364380" y="189103"/>
                  </a:lnTo>
                  <a:lnTo>
                    <a:pt x="389684" y="164046"/>
                  </a:lnTo>
                  <a:lnTo>
                    <a:pt x="391283" y="162721"/>
                  </a:lnTo>
                  <a:lnTo>
                    <a:pt x="392881" y="162058"/>
                  </a:lnTo>
                  <a:close/>
                  <a:moveTo>
                    <a:pt x="290622" y="0"/>
                  </a:moveTo>
                  <a:lnTo>
                    <a:pt x="435205" y="0"/>
                  </a:lnTo>
                  <a:lnTo>
                    <a:pt x="439180" y="395"/>
                  </a:lnTo>
                  <a:lnTo>
                    <a:pt x="442891" y="1581"/>
                  </a:lnTo>
                  <a:lnTo>
                    <a:pt x="446204" y="3426"/>
                  </a:lnTo>
                  <a:lnTo>
                    <a:pt x="449252" y="5798"/>
                  </a:lnTo>
                  <a:lnTo>
                    <a:pt x="451903" y="8697"/>
                  </a:lnTo>
                  <a:lnTo>
                    <a:pt x="453890" y="11991"/>
                  </a:lnTo>
                  <a:lnTo>
                    <a:pt x="455216" y="15549"/>
                  </a:lnTo>
                  <a:lnTo>
                    <a:pt x="455613" y="19239"/>
                  </a:lnTo>
                  <a:lnTo>
                    <a:pt x="455613" y="162870"/>
                  </a:lnTo>
                  <a:lnTo>
                    <a:pt x="455348" y="164978"/>
                  </a:lnTo>
                  <a:lnTo>
                    <a:pt x="454818" y="166559"/>
                  </a:lnTo>
                  <a:lnTo>
                    <a:pt x="454023" y="167482"/>
                  </a:lnTo>
                  <a:lnTo>
                    <a:pt x="452830" y="168009"/>
                  </a:lnTo>
                  <a:lnTo>
                    <a:pt x="451637" y="167877"/>
                  </a:lnTo>
                  <a:lnTo>
                    <a:pt x="450047" y="167086"/>
                  </a:lnTo>
                  <a:lnTo>
                    <a:pt x="448457" y="165769"/>
                  </a:lnTo>
                  <a:lnTo>
                    <a:pt x="397701" y="115695"/>
                  </a:lnTo>
                  <a:lnTo>
                    <a:pt x="228072" y="283309"/>
                  </a:lnTo>
                  <a:lnTo>
                    <a:pt x="225951" y="284890"/>
                  </a:lnTo>
                  <a:lnTo>
                    <a:pt x="223433" y="285944"/>
                  </a:lnTo>
                  <a:lnTo>
                    <a:pt x="220783" y="286208"/>
                  </a:lnTo>
                  <a:lnTo>
                    <a:pt x="218265" y="285944"/>
                  </a:lnTo>
                  <a:lnTo>
                    <a:pt x="215880" y="284890"/>
                  </a:lnTo>
                  <a:lnTo>
                    <a:pt x="213627" y="283309"/>
                  </a:lnTo>
                  <a:lnTo>
                    <a:pt x="162208" y="232445"/>
                  </a:lnTo>
                  <a:lnTo>
                    <a:pt x="70502" y="323235"/>
                  </a:lnTo>
                  <a:lnTo>
                    <a:pt x="66394" y="326793"/>
                  </a:lnTo>
                  <a:lnTo>
                    <a:pt x="61756" y="329561"/>
                  </a:lnTo>
                  <a:lnTo>
                    <a:pt x="56985" y="331932"/>
                  </a:lnTo>
                  <a:lnTo>
                    <a:pt x="52082" y="333645"/>
                  </a:lnTo>
                  <a:lnTo>
                    <a:pt x="46913" y="334568"/>
                  </a:lnTo>
                  <a:lnTo>
                    <a:pt x="41745" y="334963"/>
                  </a:lnTo>
                  <a:lnTo>
                    <a:pt x="36444" y="334568"/>
                  </a:lnTo>
                  <a:lnTo>
                    <a:pt x="31408" y="333645"/>
                  </a:lnTo>
                  <a:lnTo>
                    <a:pt x="26372" y="331932"/>
                  </a:lnTo>
                  <a:lnTo>
                    <a:pt x="21601" y="329561"/>
                  </a:lnTo>
                  <a:lnTo>
                    <a:pt x="17096" y="326793"/>
                  </a:lnTo>
                  <a:lnTo>
                    <a:pt x="12855" y="323235"/>
                  </a:lnTo>
                  <a:lnTo>
                    <a:pt x="11927" y="322050"/>
                  </a:lnTo>
                  <a:lnTo>
                    <a:pt x="8349" y="317965"/>
                  </a:lnTo>
                  <a:lnTo>
                    <a:pt x="5301" y="313616"/>
                  </a:lnTo>
                  <a:lnTo>
                    <a:pt x="3048" y="308741"/>
                  </a:lnTo>
                  <a:lnTo>
                    <a:pt x="1325" y="303865"/>
                  </a:lnTo>
                  <a:lnTo>
                    <a:pt x="265" y="298726"/>
                  </a:lnTo>
                  <a:lnTo>
                    <a:pt x="0" y="293719"/>
                  </a:lnTo>
                  <a:lnTo>
                    <a:pt x="265" y="288448"/>
                  </a:lnTo>
                  <a:lnTo>
                    <a:pt x="1325" y="283572"/>
                  </a:lnTo>
                  <a:lnTo>
                    <a:pt x="3048" y="278697"/>
                  </a:lnTo>
                  <a:lnTo>
                    <a:pt x="5301" y="273821"/>
                  </a:lnTo>
                  <a:lnTo>
                    <a:pt x="8349" y="269473"/>
                  </a:lnTo>
                  <a:lnTo>
                    <a:pt x="11927" y="265256"/>
                  </a:lnTo>
                  <a:lnTo>
                    <a:pt x="155052" y="123865"/>
                  </a:lnTo>
                  <a:lnTo>
                    <a:pt x="157172" y="122284"/>
                  </a:lnTo>
                  <a:lnTo>
                    <a:pt x="159557" y="121230"/>
                  </a:lnTo>
                  <a:lnTo>
                    <a:pt x="162208" y="120966"/>
                  </a:lnTo>
                  <a:lnTo>
                    <a:pt x="164726" y="121230"/>
                  </a:lnTo>
                  <a:lnTo>
                    <a:pt x="167244" y="122284"/>
                  </a:lnTo>
                  <a:lnTo>
                    <a:pt x="169497" y="123865"/>
                  </a:lnTo>
                  <a:lnTo>
                    <a:pt x="220783" y="174597"/>
                  </a:lnTo>
                  <a:lnTo>
                    <a:pt x="318055" y="78536"/>
                  </a:lnTo>
                  <a:lnTo>
                    <a:pt x="338993" y="57848"/>
                  </a:lnTo>
                  <a:lnTo>
                    <a:pt x="287707" y="7116"/>
                  </a:lnTo>
                  <a:lnTo>
                    <a:pt x="286382" y="5403"/>
                  </a:lnTo>
                  <a:lnTo>
                    <a:pt x="285587" y="3953"/>
                  </a:lnTo>
                  <a:lnTo>
                    <a:pt x="285454" y="2636"/>
                  </a:lnTo>
                  <a:lnTo>
                    <a:pt x="285852" y="1581"/>
                  </a:lnTo>
                  <a:lnTo>
                    <a:pt x="286912" y="791"/>
                  </a:lnTo>
                  <a:lnTo>
                    <a:pt x="288502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4" name="Google Shape;4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05" y="1099625"/>
            <a:ext cx="7492533" cy="56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8"/>
          <p:cNvSpPr/>
          <p:nvPr/>
        </p:nvSpPr>
        <p:spPr>
          <a:xfrm>
            <a:off x="1051035" y="4923672"/>
            <a:ext cx="6032934" cy="27894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0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2" name="Google Shape;412;p110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Data Preprocessing</a:t>
            </a:r>
            <a:endParaRPr/>
          </a:p>
        </p:txBody>
      </p:sp>
      <p:grpSp>
        <p:nvGrpSpPr>
          <p:cNvPr id="413" name="Google Shape;413;p110"/>
          <p:cNvGrpSpPr/>
          <p:nvPr/>
        </p:nvGrpSpPr>
        <p:grpSpPr>
          <a:xfrm>
            <a:off x="4717632" y="1564654"/>
            <a:ext cx="3090619" cy="1135380"/>
            <a:chOff x="4117425" y="1564654"/>
            <a:chExt cx="3090619" cy="1135380"/>
          </a:xfrm>
        </p:grpSpPr>
        <p:sp>
          <p:nvSpPr>
            <p:cNvPr id="414" name="Google Shape;414;p110"/>
            <p:cNvSpPr/>
            <p:nvPr/>
          </p:nvSpPr>
          <p:spPr>
            <a:xfrm>
              <a:off x="6562725" y="1564654"/>
              <a:ext cx="645319" cy="1135380"/>
            </a:xfrm>
            <a:prstGeom prst="rightBracket">
              <a:avLst>
                <a:gd fmla="val 88465" name="adj"/>
              </a:avLst>
            </a:prstGeom>
            <a:noFill/>
            <a:ln cap="rnd" cmpd="sng" w="254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110"/>
            <p:cNvCxnSpPr>
              <a:endCxn id="414" idx="0"/>
            </p:cNvCxnSpPr>
            <p:nvPr/>
          </p:nvCxnSpPr>
          <p:spPr>
            <a:xfrm>
              <a:off x="4117425" y="1564654"/>
              <a:ext cx="2445300" cy="0"/>
            </a:xfrm>
            <a:prstGeom prst="straightConnector1">
              <a:avLst/>
            </a:prstGeom>
            <a:noFill/>
            <a:ln cap="rnd" cmpd="sng" w="254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10"/>
          <p:cNvGrpSpPr/>
          <p:nvPr/>
        </p:nvGrpSpPr>
        <p:grpSpPr>
          <a:xfrm>
            <a:off x="4717728" y="2700033"/>
            <a:ext cx="2445319" cy="1135380"/>
            <a:chOff x="4117521" y="2700033"/>
            <a:chExt cx="2445319" cy="1135380"/>
          </a:xfrm>
        </p:grpSpPr>
        <p:cxnSp>
          <p:nvCxnSpPr>
            <p:cNvPr id="417" name="Google Shape;417;p110"/>
            <p:cNvCxnSpPr>
              <a:stCxn id="418" idx="1"/>
              <a:endCxn id="414" idx="1"/>
            </p:cNvCxnSpPr>
            <p:nvPr/>
          </p:nvCxnSpPr>
          <p:spPr>
            <a:xfrm>
              <a:off x="4762840" y="2700033"/>
              <a:ext cx="1800000" cy="0"/>
            </a:xfrm>
            <a:prstGeom prst="straightConnector1">
              <a:avLst/>
            </a:prstGeom>
            <a:noFill/>
            <a:ln cap="rnd" cmpd="sng" w="254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110"/>
            <p:cNvSpPr/>
            <p:nvPr/>
          </p:nvSpPr>
          <p:spPr>
            <a:xfrm rot="10800000">
              <a:off x="4117521" y="2700033"/>
              <a:ext cx="645319" cy="1135380"/>
            </a:xfrm>
            <a:prstGeom prst="rightBracket">
              <a:avLst>
                <a:gd fmla="val 88465" name="adj"/>
              </a:avLst>
            </a:prstGeom>
            <a:noFill/>
            <a:ln cap="rnd" cmpd="sng" w="254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10"/>
          <p:cNvGrpSpPr/>
          <p:nvPr/>
        </p:nvGrpSpPr>
        <p:grpSpPr>
          <a:xfrm>
            <a:off x="5363145" y="3835411"/>
            <a:ext cx="2450719" cy="1135380"/>
            <a:chOff x="4762938" y="3835411"/>
            <a:chExt cx="2450719" cy="1135380"/>
          </a:xfrm>
        </p:grpSpPr>
        <p:cxnSp>
          <p:nvCxnSpPr>
            <p:cNvPr id="420" name="Google Shape;420;p110"/>
            <p:cNvCxnSpPr>
              <a:stCxn id="421" idx="0"/>
              <a:endCxn id="418" idx="0"/>
            </p:cNvCxnSpPr>
            <p:nvPr/>
          </p:nvCxnSpPr>
          <p:spPr>
            <a:xfrm rot="10800000">
              <a:off x="4762938" y="3835411"/>
              <a:ext cx="1805400" cy="0"/>
            </a:xfrm>
            <a:prstGeom prst="straightConnector1">
              <a:avLst/>
            </a:prstGeom>
            <a:noFill/>
            <a:ln cap="rnd" cmpd="sng" w="2540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1" name="Google Shape;421;p110"/>
            <p:cNvSpPr/>
            <p:nvPr/>
          </p:nvSpPr>
          <p:spPr>
            <a:xfrm>
              <a:off x="6568338" y="3835411"/>
              <a:ext cx="645319" cy="1135380"/>
            </a:xfrm>
            <a:prstGeom prst="rightBracket">
              <a:avLst>
                <a:gd fmla="val 88465" name="adj"/>
              </a:avLst>
            </a:prstGeom>
            <a:noFill/>
            <a:ln cap="rnd" cmpd="sng" w="2540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2" name="Google Shape;422;p110"/>
          <p:cNvCxnSpPr>
            <a:stCxn id="423" idx="0"/>
          </p:cNvCxnSpPr>
          <p:nvPr/>
        </p:nvCxnSpPr>
        <p:spPr>
          <a:xfrm>
            <a:off x="5325114" y="6106170"/>
            <a:ext cx="2358900" cy="0"/>
          </a:xfrm>
          <a:prstGeom prst="straightConnector1">
            <a:avLst/>
          </a:prstGeom>
          <a:noFill/>
          <a:ln cap="rnd" cmpd="sng" w="2540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4" name="Google Shape;424;p110"/>
          <p:cNvGrpSpPr/>
          <p:nvPr/>
        </p:nvGrpSpPr>
        <p:grpSpPr>
          <a:xfrm>
            <a:off x="4708621" y="4970790"/>
            <a:ext cx="2459924" cy="1135380"/>
            <a:chOff x="4117521" y="4970790"/>
            <a:chExt cx="2574943" cy="1135380"/>
          </a:xfrm>
        </p:grpSpPr>
        <p:cxnSp>
          <p:nvCxnSpPr>
            <p:cNvPr id="425" name="Google Shape;425;p110"/>
            <p:cNvCxnSpPr>
              <a:stCxn id="421" idx="1"/>
              <a:endCxn id="423" idx="1"/>
            </p:cNvCxnSpPr>
            <p:nvPr/>
          </p:nvCxnSpPr>
          <p:spPr>
            <a:xfrm rot="10800000">
              <a:off x="4762864" y="4970791"/>
              <a:ext cx="1929600" cy="0"/>
            </a:xfrm>
            <a:prstGeom prst="straightConnector1">
              <a:avLst/>
            </a:prstGeom>
            <a:noFill/>
            <a:ln cap="rnd" cmpd="sng" w="254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Google Shape;423;p110"/>
            <p:cNvSpPr/>
            <p:nvPr/>
          </p:nvSpPr>
          <p:spPr>
            <a:xfrm rot="10800000">
              <a:off x="4117521" y="4970790"/>
              <a:ext cx="645319" cy="1135380"/>
            </a:xfrm>
            <a:prstGeom prst="rightBracket">
              <a:avLst>
                <a:gd fmla="val 88465" name="adj"/>
              </a:avLst>
            </a:prstGeom>
            <a:noFill/>
            <a:ln cap="rnd" cmpd="sng" w="254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110"/>
          <p:cNvGrpSpPr/>
          <p:nvPr/>
        </p:nvGrpSpPr>
        <p:grpSpPr>
          <a:xfrm>
            <a:off x="1050817" y="1650043"/>
            <a:ext cx="2959035" cy="1162912"/>
            <a:chOff x="1050817" y="1650043"/>
            <a:chExt cx="2959035" cy="1162912"/>
          </a:xfrm>
        </p:grpSpPr>
        <p:sp>
          <p:nvSpPr>
            <p:cNvPr id="427" name="Google Shape;427;p110"/>
            <p:cNvSpPr txBox="1"/>
            <p:nvPr/>
          </p:nvSpPr>
          <p:spPr>
            <a:xfrm>
              <a:off x="1050817" y="1951181"/>
              <a:ext cx="2959035" cy="86177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❑"/>
              </a:pPr>
              <a:r>
                <a:rPr b="0" i="0" lang="en-IN" sz="1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Drop missing value in Arrival Delay in Minutes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❑"/>
              </a:pPr>
              <a:r>
                <a:rPr b="0" i="0" lang="en-IN" sz="1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Replace 0 value from each services to mode value.</a:t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0"/>
            <p:cNvSpPr txBox="1"/>
            <p:nvPr/>
          </p:nvSpPr>
          <p:spPr>
            <a:xfrm>
              <a:off x="1050817" y="1650043"/>
              <a:ext cx="2959034" cy="249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Missing Value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10"/>
          <p:cNvGrpSpPr/>
          <p:nvPr/>
        </p:nvGrpSpPr>
        <p:grpSpPr>
          <a:xfrm>
            <a:off x="6869102" y="1763688"/>
            <a:ext cx="734336" cy="734230"/>
            <a:chOff x="7194798" y="1843500"/>
            <a:chExt cx="892928" cy="892800"/>
          </a:xfrm>
        </p:grpSpPr>
        <p:sp>
          <p:nvSpPr>
            <p:cNvPr id="430" name="Google Shape;430;p110"/>
            <p:cNvSpPr/>
            <p:nvPr/>
          </p:nvSpPr>
          <p:spPr>
            <a:xfrm>
              <a:off x="7194798" y="1843500"/>
              <a:ext cx="892928" cy="89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" name="Google Shape;431;p110"/>
            <p:cNvGrpSpPr/>
            <p:nvPr/>
          </p:nvGrpSpPr>
          <p:grpSpPr>
            <a:xfrm>
              <a:off x="7414689" y="2085572"/>
              <a:ext cx="443436" cy="397910"/>
              <a:chOff x="3270126" y="2762664"/>
              <a:chExt cx="684000" cy="613776"/>
            </a:xfrm>
          </p:grpSpPr>
          <p:sp>
            <p:nvSpPr>
              <p:cNvPr id="432" name="Google Shape;432;p110"/>
              <p:cNvSpPr/>
              <p:nvPr/>
            </p:nvSpPr>
            <p:spPr>
              <a:xfrm>
                <a:off x="3387901" y="2872777"/>
                <a:ext cx="294437" cy="55057"/>
              </a:xfrm>
              <a:custGeom>
                <a:rect b="b" l="l" r="r" t="t"/>
                <a:pathLst>
                  <a:path extrusionOk="0" h="302" w="1438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10"/>
              <p:cNvSpPr/>
              <p:nvPr/>
            </p:nvSpPr>
            <p:spPr>
              <a:xfrm>
                <a:off x="3387901" y="2976771"/>
                <a:ext cx="294437" cy="55057"/>
              </a:xfrm>
              <a:custGeom>
                <a:rect b="b" l="l" r="r" t="t"/>
                <a:pathLst>
                  <a:path extrusionOk="0" h="301" w="1438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0"/>
              <p:cNvSpPr/>
              <p:nvPr/>
            </p:nvSpPr>
            <p:spPr>
              <a:xfrm>
                <a:off x="3387901" y="3080767"/>
                <a:ext cx="178928" cy="57095"/>
              </a:xfrm>
              <a:custGeom>
                <a:rect b="b" l="l" r="r" t="t"/>
                <a:pathLst>
                  <a:path extrusionOk="0" h="301" w="870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10"/>
              <p:cNvSpPr/>
              <p:nvPr/>
            </p:nvSpPr>
            <p:spPr>
              <a:xfrm>
                <a:off x="3270126" y="2762664"/>
                <a:ext cx="529987" cy="613776"/>
              </a:xfrm>
              <a:custGeom>
                <a:rect b="b" l="l" r="r" t="t"/>
                <a:pathLst>
                  <a:path extrusionOk="0" h="3310" w="2574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10"/>
              <p:cNvSpPr/>
              <p:nvPr/>
            </p:nvSpPr>
            <p:spPr>
              <a:xfrm>
                <a:off x="3627980" y="2831994"/>
                <a:ext cx="326146" cy="438412"/>
              </a:xfrm>
              <a:custGeom>
                <a:rect b="b" l="l" r="r" t="t"/>
                <a:pathLst>
                  <a:path extrusionOk="0" h="2370" w="1591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10"/>
              <p:cNvSpPr/>
              <p:nvPr/>
            </p:nvSpPr>
            <p:spPr>
              <a:xfrm>
                <a:off x="3369782" y="3184761"/>
                <a:ext cx="237815" cy="108074"/>
              </a:xfrm>
              <a:custGeom>
                <a:rect b="b" l="l" r="r" t="t"/>
                <a:pathLst>
                  <a:path extrusionOk="0" h="591" w="1155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8" name="Google Shape;438;p110"/>
          <p:cNvGrpSpPr/>
          <p:nvPr/>
        </p:nvGrpSpPr>
        <p:grpSpPr>
          <a:xfrm>
            <a:off x="4138827" y="2087365"/>
            <a:ext cx="2730275" cy="120437"/>
            <a:chOff x="4095963" y="2087365"/>
            <a:chExt cx="2730275" cy="120437"/>
          </a:xfrm>
        </p:grpSpPr>
        <p:cxnSp>
          <p:nvCxnSpPr>
            <p:cNvPr id="439" name="Google Shape;439;p110"/>
            <p:cNvCxnSpPr>
              <a:stCxn id="430" idx="2"/>
              <a:endCxn id="440" idx="6"/>
            </p:cNvCxnSpPr>
            <p:nvPr/>
          </p:nvCxnSpPr>
          <p:spPr>
            <a:xfrm flipH="1">
              <a:off x="4216538" y="2130803"/>
              <a:ext cx="2609700" cy="16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40" name="Google Shape;440;p110"/>
            <p:cNvSpPr/>
            <p:nvPr/>
          </p:nvSpPr>
          <p:spPr>
            <a:xfrm>
              <a:off x="4095963" y="2087365"/>
              <a:ext cx="120437" cy="120437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110"/>
          <p:cNvGrpSpPr/>
          <p:nvPr/>
        </p:nvGrpSpPr>
        <p:grpSpPr>
          <a:xfrm>
            <a:off x="4161537" y="4342061"/>
            <a:ext cx="2730137" cy="120437"/>
            <a:chOff x="4095963" y="2087365"/>
            <a:chExt cx="2730137" cy="120437"/>
          </a:xfrm>
        </p:grpSpPr>
        <p:cxnSp>
          <p:nvCxnSpPr>
            <p:cNvPr id="442" name="Google Shape;442;p110"/>
            <p:cNvCxnSpPr>
              <a:endCxn id="443" idx="6"/>
            </p:cNvCxnSpPr>
            <p:nvPr/>
          </p:nvCxnSpPr>
          <p:spPr>
            <a:xfrm flipH="1">
              <a:off x="4216400" y="2130784"/>
              <a:ext cx="2609700" cy="16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43" name="Google Shape;443;p110"/>
            <p:cNvSpPr/>
            <p:nvPr/>
          </p:nvSpPr>
          <p:spPr>
            <a:xfrm>
              <a:off x="4095963" y="2087365"/>
              <a:ext cx="120437" cy="120437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110"/>
          <p:cNvGrpSpPr/>
          <p:nvPr/>
        </p:nvGrpSpPr>
        <p:grpSpPr>
          <a:xfrm>
            <a:off x="4916262" y="2901430"/>
            <a:ext cx="734336" cy="734230"/>
            <a:chOff x="4873398" y="2901430"/>
            <a:chExt cx="734336" cy="734230"/>
          </a:xfrm>
        </p:grpSpPr>
        <p:sp>
          <p:nvSpPr>
            <p:cNvPr id="445" name="Google Shape;445;p110"/>
            <p:cNvSpPr/>
            <p:nvPr/>
          </p:nvSpPr>
          <p:spPr>
            <a:xfrm>
              <a:off x="4873398" y="2901430"/>
              <a:ext cx="734336" cy="7342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6" name="Google Shape;446;p110"/>
            <p:cNvGrpSpPr/>
            <p:nvPr/>
          </p:nvGrpSpPr>
          <p:grpSpPr>
            <a:xfrm>
              <a:off x="5050756" y="3129427"/>
              <a:ext cx="338733" cy="331536"/>
              <a:chOff x="985838" y="3713163"/>
              <a:chExt cx="1120775" cy="1096963"/>
            </a:xfrm>
          </p:grpSpPr>
          <p:sp>
            <p:nvSpPr>
              <p:cNvPr id="447" name="Google Shape;447;p110"/>
              <p:cNvSpPr/>
              <p:nvPr/>
            </p:nvSpPr>
            <p:spPr>
              <a:xfrm>
                <a:off x="985838" y="3713163"/>
                <a:ext cx="1120775" cy="1096963"/>
              </a:xfrm>
              <a:custGeom>
                <a:rect b="b" l="l" r="r" t="t"/>
                <a:pathLst>
                  <a:path extrusionOk="0" h="3456" w="3531">
                    <a:moveTo>
                      <a:pt x="2199" y="520"/>
                    </a:moveTo>
                    <a:lnTo>
                      <a:pt x="2168" y="523"/>
                    </a:lnTo>
                    <a:lnTo>
                      <a:pt x="2161" y="524"/>
                    </a:lnTo>
                    <a:lnTo>
                      <a:pt x="2149" y="526"/>
                    </a:lnTo>
                    <a:lnTo>
                      <a:pt x="2131" y="531"/>
                    </a:lnTo>
                    <a:lnTo>
                      <a:pt x="2107" y="537"/>
                    </a:lnTo>
                    <a:lnTo>
                      <a:pt x="2076" y="545"/>
                    </a:lnTo>
                    <a:lnTo>
                      <a:pt x="2041" y="554"/>
                    </a:lnTo>
                    <a:lnTo>
                      <a:pt x="2001" y="566"/>
                    </a:lnTo>
                    <a:lnTo>
                      <a:pt x="1956" y="580"/>
                    </a:lnTo>
                    <a:lnTo>
                      <a:pt x="1906" y="595"/>
                    </a:lnTo>
                    <a:lnTo>
                      <a:pt x="1852" y="614"/>
                    </a:lnTo>
                    <a:lnTo>
                      <a:pt x="1796" y="634"/>
                    </a:lnTo>
                    <a:lnTo>
                      <a:pt x="1735" y="658"/>
                    </a:lnTo>
                    <a:lnTo>
                      <a:pt x="1669" y="684"/>
                    </a:lnTo>
                    <a:lnTo>
                      <a:pt x="1601" y="713"/>
                    </a:lnTo>
                    <a:lnTo>
                      <a:pt x="1532" y="746"/>
                    </a:lnTo>
                    <a:lnTo>
                      <a:pt x="1459" y="780"/>
                    </a:lnTo>
                    <a:lnTo>
                      <a:pt x="1383" y="819"/>
                    </a:lnTo>
                    <a:lnTo>
                      <a:pt x="1306" y="860"/>
                    </a:lnTo>
                    <a:lnTo>
                      <a:pt x="1226" y="905"/>
                    </a:lnTo>
                    <a:lnTo>
                      <a:pt x="1147" y="953"/>
                    </a:lnTo>
                    <a:lnTo>
                      <a:pt x="1124" y="970"/>
                    </a:lnTo>
                    <a:lnTo>
                      <a:pt x="1106" y="990"/>
                    </a:lnTo>
                    <a:lnTo>
                      <a:pt x="1091" y="1012"/>
                    </a:lnTo>
                    <a:lnTo>
                      <a:pt x="1081" y="1036"/>
                    </a:lnTo>
                    <a:lnTo>
                      <a:pt x="1076" y="1062"/>
                    </a:lnTo>
                    <a:lnTo>
                      <a:pt x="1073" y="1088"/>
                    </a:lnTo>
                    <a:lnTo>
                      <a:pt x="1077" y="1114"/>
                    </a:lnTo>
                    <a:lnTo>
                      <a:pt x="1084" y="1139"/>
                    </a:lnTo>
                    <a:lnTo>
                      <a:pt x="1096" y="1164"/>
                    </a:lnTo>
                    <a:lnTo>
                      <a:pt x="1113" y="1186"/>
                    </a:lnTo>
                    <a:lnTo>
                      <a:pt x="1131" y="1204"/>
                    </a:lnTo>
                    <a:lnTo>
                      <a:pt x="1153" y="1218"/>
                    </a:lnTo>
                    <a:lnTo>
                      <a:pt x="1176" y="1229"/>
                    </a:lnTo>
                    <a:lnTo>
                      <a:pt x="1201" y="1235"/>
                    </a:lnTo>
                    <a:lnTo>
                      <a:pt x="1226" y="1236"/>
                    </a:lnTo>
                    <a:lnTo>
                      <a:pt x="1255" y="1234"/>
                    </a:lnTo>
                    <a:lnTo>
                      <a:pt x="1281" y="1227"/>
                    </a:lnTo>
                    <a:lnTo>
                      <a:pt x="1307" y="1215"/>
                    </a:lnTo>
                    <a:lnTo>
                      <a:pt x="1384" y="1168"/>
                    </a:lnTo>
                    <a:lnTo>
                      <a:pt x="1460" y="1125"/>
                    </a:lnTo>
                    <a:lnTo>
                      <a:pt x="1533" y="1086"/>
                    </a:lnTo>
                    <a:lnTo>
                      <a:pt x="1605" y="1050"/>
                    </a:lnTo>
                    <a:lnTo>
                      <a:pt x="1675" y="1017"/>
                    </a:lnTo>
                    <a:lnTo>
                      <a:pt x="1741" y="988"/>
                    </a:lnTo>
                    <a:lnTo>
                      <a:pt x="1804" y="960"/>
                    </a:lnTo>
                    <a:lnTo>
                      <a:pt x="1865" y="936"/>
                    </a:lnTo>
                    <a:lnTo>
                      <a:pt x="1922" y="915"/>
                    </a:lnTo>
                    <a:lnTo>
                      <a:pt x="1975" y="896"/>
                    </a:lnTo>
                    <a:lnTo>
                      <a:pt x="2024" y="880"/>
                    </a:lnTo>
                    <a:lnTo>
                      <a:pt x="2068" y="866"/>
                    </a:lnTo>
                    <a:lnTo>
                      <a:pt x="2108" y="854"/>
                    </a:lnTo>
                    <a:lnTo>
                      <a:pt x="2143" y="844"/>
                    </a:lnTo>
                    <a:lnTo>
                      <a:pt x="2171" y="836"/>
                    </a:lnTo>
                    <a:lnTo>
                      <a:pt x="2194" y="831"/>
                    </a:lnTo>
                    <a:lnTo>
                      <a:pt x="2211" y="826"/>
                    </a:lnTo>
                    <a:lnTo>
                      <a:pt x="2222" y="824"/>
                    </a:lnTo>
                    <a:lnTo>
                      <a:pt x="2227" y="823"/>
                    </a:lnTo>
                    <a:lnTo>
                      <a:pt x="2253" y="815"/>
                    </a:lnTo>
                    <a:lnTo>
                      <a:pt x="2277" y="803"/>
                    </a:lnTo>
                    <a:lnTo>
                      <a:pt x="2299" y="788"/>
                    </a:lnTo>
                    <a:lnTo>
                      <a:pt x="2316" y="770"/>
                    </a:lnTo>
                    <a:lnTo>
                      <a:pt x="2330" y="748"/>
                    </a:lnTo>
                    <a:lnTo>
                      <a:pt x="2341" y="724"/>
                    </a:lnTo>
                    <a:lnTo>
                      <a:pt x="2348" y="698"/>
                    </a:lnTo>
                    <a:lnTo>
                      <a:pt x="2350" y="671"/>
                    </a:lnTo>
                    <a:lnTo>
                      <a:pt x="2348" y="644"/>
                    </a:lnTo>
                    <a:lnTo>
                      <a:pt x="2339" y="614"/>
                    </a:lnTo>
                    <a:lnTo>
                      <a:pt x="2325" y="587"/>
                    </a:lnTo>
                    <a:lnTo>
                      <a:pt x="2305" y="564"/>
                    </a:lnTo>
                    <a:lnTo>
                      <a:pt x="2283" y="546"/>
                    </a:lnTo>
                    <a:lnTo>
                      <a:pt x="2257" y="532"/>
                    </a:lnTo>
                    <a:lnTo>
                      <a:pt x="2229" y="523"/>
                    </a:lnTo>
                    <a:lnTo>
                      <a:pt x="2199" y="520"/>
                    </a:lnTo>
                    <a:close/>
                    <a:moveTo>
                      <a:pt x="3141" y="0"/>
                    </a:moveTo>
                    <a:lnTo>
                      <a:pt x="3184" y="0"/>
                    </a:lnTo>
                    <a:lnTo>
                      <a:pt x="3228" y="6"/>
                    </a:lnTo>
                    <a:lnTo>
                      <a:pt x="3271" y="16"/>
                    </a:lnTo>
                    <a:lnTo>
                      <a:pt x="3312" y="31"/>
                    </a:lnTo>
                    <a:lnTo>
                      <a:pt x="3351" y="52"/>
                    </a:lnTo>
                    <a:lnTo>
                      <a:pt x="3388" y="78"/>
                    </a:lnTo>
                    <a:lnTo>
                      <a:pt x="3423" y="108"/>
                    </a:lnTo>
                    <a:lnTo>
                      <a:pt x="3455" y="143"/>
                    </a:lnTo>
                    <a:lnTo>
                      <a:pt x="3480" y="180"/>
                    </a:lnTo>
                    <a:lnTo>
                      <a:pt x="3501" y="221"/>
                    </a:lnTo>
                    <a:lnTo>
                      <a:pt x="3516" y="261"/>
                    </a:lnTo>
                    <a:lnTo>
                      <a:pt x="3526" y="305"/>
                    </a:lnTo>
                    <a:lnTo>
                      <a:pt x="3531" y="347"/>
                    </a:lnTo>
                    <a:lnTo>
                      <a:pt x="3531" y="391"/>
                    </a:lnTo>
                    <a:lnTo>
                      <a:pt x="3526" y="435"/>
                    </a:lnTo>
                    <a:lnTo>
                      <a:pt x="3516" y="477"/>
                    </a:lnTo>
                    <a:lnTo>
                      <a:pt x="3500" y="519"/>
                    </a:lnTo>
                    <a:lnTo>
                      <a:pt x="3480" y="558"/>
                    </a:lnTo>
                    <a:lnTo>
                      <a:pt x="3454" y="596"/>
                    </a:lnTo>
                    <a:lnTo>
                      <a:pt x="3423" y="630"/>
                    </a:lnTo>
                    <a:lnTo>
                      <a:pt x="3403" y="650"/>
                    </a:lnTo>
                    <a:lnTo>
                      <a:pt x="3377" y="671"/>
                    </a:lnTo>
                    <a:lnTo>
                      <a:pt x="3348" y="693"/>
                    </a:lnTo>
                    <a:lnTo>
                      <a:pt x="3316" y="717"/>
                    </a:lnTo>
                    <a:lnTo>
                      <a:pt x="3281" y="741"/>
                    </a:lnTo>
                    <a:lnTo>
                      <a:pt x="3243" y="766"/>
                    </a:lnTo>
                    <a:lnTo>
                      <a:pt x="3204" y="791"/>
                    </a:lnTo>
                    <a:lnTo>
                      <a:pt x="3221" y="862"/>
                    </a:lnTo>
                    <a:lnTo>
                      <a:pt x="3233" y="936"/>
                    </a:lnTo>
                    <a:lnTo>
                      <a:pt x="3240" y="1013"/>
                    </a:lnTo>
                    <a:lnTo>
                      <a:pt x="3240" y="1090"/>
                    </a:lnTo>
                    <a:lnTo>
                      <a:pt x="3237" y="1171"/>
                    </a:lnTo>
                    <a:lnTo>
                      <a:pt x="3228" y="1252"/>
                    </a:lnTo>
                    <a:lnTo>
                      <a:pt x="3215" y="1335"/>
                    </a:lnTo>
                    <a:lnTo>
                      <a:pt x="3197" y="1419"/>
                    </a:lnTo>
                    <a:lnTo>
                      <a:pt x="3177" y="1504"/>
                    </a:lnTo>
                    <a:lnTo>
                      <a:pt x="3153" y="1589"/>
                    </a:lnTo>
                    <a:lnTo>
                      <a:pt x="3125" y="1676"/>
                    </a:lnTo>
                    <a:lnTo>
                      <a:pt x="3096" y="1763"/>
                    </a:lnTo>
                    <a:lnTo>
                      <a:pt x="3063" y="1851"/>
                    </a:lnTo>
                    <a:lnTo>
                      <a:pt x="3029" y="1938"/>
                    </a:lnTo>
                    <a:lnTo>
                      <a:pt x="2993" y="2026"/>
                    </a:lnTo>
                    <a:lnTo>
                      <a:pt x="2956" y="2114"/>
                    </a:lnTo>
                    <a:lnTo>
                      <a:pt x="2917" y="2202"/>
                    </a:lnTo>
                    <a:lnTo>
                      <a:pt x="2879" y="2288"/>
                    </a:lnTo>
                    <a:lnTo>
                      <a:pt x="2840" y="2375"/>
                    </a:lnTo>
                    <a:lnTo>
                      <a:pt x="2799" y="2460"/>
                    </a:lnTo>
                    <a:lnTo>
                      <a:pt x="2760" y="2546"/>
                    </a:lnTo>
                    <a:lnTo>
                      <a:pt x="2722" y="2628"/>
                    </a:lnTo>
                    <a:lnTo>
                      <a:pt x="2685" y="2711"/>
                    </a:lnTo>
                    <a:lnTo>
                      <a:pt x="2638" y="2808"/>
                    </a:lnTo>
                    <a:lnTo>
                      <a:pt x="2592" y="2898"/>
                    </a:lnTo>
                    <a:lnTo>
                      <a:pt x="2546" y="2979"/>
                    </a:lnTo>
                    <a:lnTo>
                      <a:pt x="2499" y="3053"/>
                    </a:lnTo>
                    <a:lnTo>
                      <a:pt x="2453" y="3119"/>
                    </a:lnTo>
                    <a:lnTo>
                      <a:pt x="2407" y="3179"/>
                    </a:lnTo>
                    <a:lnTo>
                      <a:pt x="2361" y="3233"/>
                    </a:lnTo>
                    <a:lnTo>
                      <a:pt x="2314" y="3279"/>
                    </a:lnTo>
                    <a:lnTo>
                      <a:pt x="2267" y="3319"/>
                    </a:lnTo>
                    <a:lnTo>
                      <a:pt x="2219" y="3354"/>
                    </a:lnTo>
                    <a:lnTo>
                      <a:pt x="2172" y="3383"/>
                    </a:lnTo>
                    <a:lnTo>
                      <a:pt x="2124" y="3406"/>
                    </a:lnTo>
                    <a:lnTo>
                      <a:pt x="2076" y="3426"/>
                    </a:lnTo>
                    <a:lnTo>
                      <a:pt x="2027" y="3439"/>
                    </a:lnTo>
                    <a:lnTo>
                      <a:pt x="1979" y="3449"/>
                    </a:lnTo>
                    <a:lnTo>
                      <a:pt x="1929" y="3454"/>
                    </a:lnTo>
                    <a:lnTo>
                      <a:pt x="1880" y="3456"/>
                    </a:lnTo>
                    <a:lnTo>
                      <a:pt x="1828" y="3454"/>
                    </a:lnTo>
                    <a:lnTo>
                      <a:pt x="1778" y="3449"/>
                    </a:lnTo>
                    <a:lnTo>
                      <a:pt x="1727" y="3441"/>
                    </a:lnTo>
                    <a:lnTo>
                      <a:pt x="1644" y="3423"/>
                    </a:lnTo>
                    <a:lnTo>
                      <a:pt x="1562" y="3398"/>
                    </a:lnTo>
                    <a:lnTo>
                      <a:pt x="1480" y="3366"/>
                    </a:lnTo>
                    <a:lnTo>
                      <a:pt x="1400" y="3331"/>
                    </a:lnTo>
                    <a:lnTo>
                      <a:pt x="1320" y="3291"/>
                    </a:lnTo>
                    <a:lnTo>
                      <a:pt x="1243" y="3248"/>
                    </a:lnTo>
                    <a:lnTo>
                      <a:pt x="1167" y="3202"/>
                    </a:lnTo>
                    <a:lnTo>
                      <a:pt x="1094" y="3154"/>
                    </a:lnTo>
                    <a:lnTo>
                      <a:pt x="1024" y="3106"/>
                    </a:lnTo>
                    <a:lnTo>
                      <a:pt x="1046" y="3057"/>
                    </a:lnTo>
                    <a:lnTo>
                      <a:pt x="1061" y="3008"/>
                    </a:lnTo>
                    <a:lnTo>
                      <a:pt x="1071" y="2957"/>
                    </a:lnTo>
                    <a:lnTo>
                      <a:pt x="1076" y="2906"/>
                    </a:lnTo>
                    <a:lnTo>
                      <a:pt x="1076" y="2853"/>
                    </a:lnTo>
                    <a:lnTo>
                      <a:pt x="1123" y="2806"/>
                    </a:lnTo>
                    <a:lnTo>
                      <a:pt x="1183" y="2855"/>
                    </a:lnTo>
                    <a:lnTo>
                      <a:pt x="1241" y="2902"/>
                    </a:lnTo>
                    <a:lnTo>
                      <a:pt x="1299" y="2946"/>
                    </a:lnTo>
                    <a:lnTo>
                      <a:pt x="1357" y="2986"/>
                    </a:lnTo>
                    <a:lnTo>
                      <a:pt x="1414" y="3023"/>
                    </a:lnTo>
                    <a:lnTo>
                      <a:pt x="1468" y="3057"/>
                    </a:lnTo>
                    <a:lnTo>
                      <a:pt x="1522" y="3088"/>
                    </a:lnTo>
                    <a:lnTo>
                      <a:pt x="1574" y="3116"/>
                    </a:lnTo>
                    <a:lnTo>
                      <a:pt x="1624" y="3140"/>
                    </a:lnTo>
                    <a:lnTo>
                      <a:pt x="1672" y="3160"/>
                    </a:lnTo>
                    <a:lnTo>
                      <a:pt x="1717" y="3176"/>
                    </a:lnTo>
                    <a:lnTo>
                      <a:pt x="1761" y="3189"/>
                    </a:lnTo>
                    <a:lnTo>
                      <a:pt x="1801" y="3198"/>
                    </a:lnTo>
                    <a:lnTo>
                      <a:pt x="1839" y="3203"/>
                    </a:lnTo>
                    <a:lnTo>
                      <a:pt x="1873" y="3204"/>
                    </a:lnTo>
                    <a:lnTo>
                      <a:pt x="1905" y="3201"/>
                    </a:lnTo>
                    <a:lnTo>
                      <a:pt x="1933" y="3194"/>
                    </a:lnTo>
                    <a:lnTo>
                      <a:pt x="1957" y="3182"/>
                    </a:lnTo>
                    <a:lnTo>
                      <a:pt x="1978" y="3165"/>
                    </a:lnTo>
                    <a:lnTo>
                      <a:pt x="1994" y="3144"/>
                    </a:lnTo>
                    <a:lnTo>
                      <a:pt x="2006" y="3120"/>
                    </a:lnTo>
                    <a:lnTo>
                      <a:pt x="2014" y="3092"/>
                    </a:lnTo>
                    <a:lnTo>
                      <a:pt x="2017" y="3062"/>
                    </a:lnTo>
                    <a:lnTo>
                      <a:pt x="2016" y="3027"/>
                    </a:lnTo>
                    <a:lnTo>
                      <a:pt x="2012" y="2990"/>
                    </a:lnTo>
                    <a:lnTo>
                      <a:pt x="2003" y="2950"/>
                    </a:lnTo>
                    <a:lnTo>
                      <a:pt x="1990" y="2907"/>
                    </a:lnTo>
                    <a:lnTo>
                      <a:pt x="1973" y="2862"/>
                    </a:lnTo>
                    <a:lnTo>
                      <a:pt x="1954" y="2815"/>
                    </a:lnTo>
                    <a:lnTo>
                      <a:pt x="1930" y="2765"/>
                    </a:lnTo>
                    <a:lnTo>
                      <a:pt x="1904" y="2714"/>
                    </a:lnTo>
                    <a:lnTo>
                      <a:pt x="1873" y="2661"/>
                    </a:lnTo>
                    <a:lnTo>
                      <a:pt x="1839" y="2607"/>
                    </a:lnTo>
                    <a:lnTo>
                      <a:pt x="1803" y="2551"/>
                    </a:lnTo>
                    <a:lnTo>
                      <a:pt x="1763" y="2493"/>
                    </a:lnTo>
                    <a:lnTo>
                      <a:pt x="1720" y="2435"/>
                    </a:lnTo>
                    <a:lnTo>
                      <a:pt x="1675" y="2376"/>
                    </a:lnTo>
                    <a:lnTo>
                      <a:pt x="1627" y="2318"/>
                    </a:lnTo>
                    <a:lnTo>
                      <a:pt x="1575" y="2258"/>
                    </a:lnTo>
                    <a:lnTo>
                      <a:pt x="1522" y="2198"/>
                    </a:lnTo>
                    <a:lnTo>
                      <a:pt x="1465" y="2138"/>
                    </a:lnTo>
                    <a:lnTo>
                      <a:pt x="1407" y="2079"/>
                    </a:lnTo>
                    <a:lnTo>
                      <a:pt x="1347" y="2020"/>
                    </a:lnTo>
                    <a:lnTo>
                      <a:pt x="1287" y="1963"/>
                    </a:lnTo>
                    <a:lnTo>
                      <a:pt x="1227" y="1910"/>
                    </a:lnTo>
                    <a:lnTo>
                      <a:pt x="1167" y="1858"/>
                    </a:lnTo>
                    <a:lnTo>
                      <a:pt x="1108" y="1810"/>
                    </a:lnTo>
                    <a:lnTo>
                      <a:pt x="1049" y="1764"/>
                    </a:lnTo>
                    <a:lnTo>
                      <a:pt x="992" y="1722"/>
                    </a:lnTo>
                    <a:lnTo>
                      <a:pt x="934" y="1683"/>
                    </a:lnTo>
                    <a:lnTo>
                      <a:pt x="878" y="1646"/>
                    </a:lnTo>
                    <a:lnTo>
                      <a:pt x="824" y="1612"/>
                    </a:lnTo>
                    <a:lnTo>
                      <a:pt x="771" y="1581"/>
                    </a:lnTo>
                    <a:lnTo>
                      <a:pt x="720" y="1555"/>
                    </a:lnTo>
                    <a:lnTo>
                      <a:pt x="670" y="1531"/>
                    </a:lnTo>
                    <a:lnTo>
                      <a:pt x="623" y="1511"/>
                    </a:lnTo>
                    <a:lnTo>
                      <a:pt x="578" y="1495"/>
                    </a:lnTo>
                    <a:lnTo>
                      <a:pt x="535" y="1482"/>
                    </a:lnTo>
                    <a:lnTo>
                      <a:pt x="495" y="1473"/>
                    </a:lnTo>
                    <a:lnTo>
                      <a:pt x="458" y="1469"/>
                    </a:lnTo>
                    <a:lnTo>
                      <a:pt x="423" y="1468"/>
                    </a:lnTo>
                    <a:lnTo>
                      <a:pt x="393" y="1471"/>
                    </a:lnTo>
                    <a:lnTo>
                      <a:pt x="364" y="1479"/>
                    </a:lnTo>
                    <a:lnTo>
                      <a:pt x="340" y="1491"/>
                    </a:lnTo>
                    <a:lnTo>
                      <a:pt x="320" y="1507"/>
                    </a:lnTo>
                    <a:lnTo>
                      <a:pt x="303" y="1527"/>
                    </a:lnTo>
                    <a:lnTo>
                      <a:pt x="292" y="1551"/>
                    </a:lnTo>
                    <a:lnTo>
                      <a:pt x="285" y="1577"/>
                    </a:lnTo>
                    <a:lnTo>
                      <a:pt x="280" y="1606"/>
                    </a:lnTo>
                    <a:lnTo>
                      <a:pt x="281" y="1640"/>
                    </a:lnTo>
                    <a:lnTo>
                      <a:pt x="285" y="1675"/>
                    </a:lnTo>
                    <a:lnTo>
                      <a:pt x="292" y="1714"/>
                    </a:lnTo>
                    <a:lnTo>
                      <a:pt x="304" y="1755"/>
                    </a:lnTo>
                    <a:lnTo>
                      <a:pt x="320" y="1798"/>
                    </a:lnTo>
                    <a:lnTo>
                      <a:pt x="338" y="1843"/>
                    </a:lnTo>
                    <a:lnTo>
                      <a:pt x="360" y="1891"/>
                    </a:lnTo>
                    <a:lnTo>
                      <a:pt x="385" y="1940"/>
                    </a:lnTo>
                    <a:lnTo>
                      <a:pt x="412" y="1990"/>
                    </a:lnTo>
                    <a:lnTo>
                      <a:pt x="444" y="2043"/>
                    </a:lnTo>
                    <a:lnTo>
                      <a:pt x="479" y="2097"/>
                    </a:lnTo>
                    <a:lnTo>
                      <a:pt x="516" y="2152"/>
                    </a:lnTo>
                    <a:lnTo>
                      <a:pt x="556" y="2207"/>
                    </a:lnTo>
                    <a:lnTo>
                      <a:pt x="599" y="2264"/>
                    </a:lnTo>
                    <a:lnTo>
                      <a:pt x="645" y="2322"/>
                    </a:lnTo>
                    <a:lnTo>
                      <a:pt x="590" y="2376"/>
                    </a:lnTo>
                    <a:lnTo>
                      <a:pt x="539" y="2376"/>
                    </a:lnTo>
                    <a:lnTo>
                      <a:pt x="488" y="2381"/>
                    </a:lnTo>
                    <a:lnTo>
                      <a:pt x="437" y="2391"/>
                    </a:lnTo>
                    <a:lnTo>
                      <a:pt x="388" y="2406"/>
                    </a:lnTo>
                    <a:lnTo>
                      <a:pt x="341" y="2424"/>
                    </a:lnTo>
                    <a:lnTo>
                      <a:pt x="295" y="2359"/>
                    </a:lnTo>
                    <a:lnTo>
                      <a:pt x="249" y="2291"/>
                    </a:lnTo>
                    <a:lnTo>
                      <a:pt x="205" y="2222"/>
                    </a:lnTo>
                    <a:lnTo>
                      <a:pt x="164" y="2150"/>
                    </a:lnTo>
                    <a:lnTo>
                      <a:pt x="124" y="2076"/>
                    </a:lnTo>
                    <a:lnTo>
                      <a:pt x="91" y="2001"/>
                    </a:lnTo>
                    <a:lnTo>
                      <a:pt x="61" y="1926"/>
                    </a:lnTo>
                    <a:lnTo>
                      <a:pt x="36" y="1851"/>
                    </a:lnTo>
                    <a:lnTo>
                      <a:pt x="17" y="1775"/>
                    </a:lnTo>
                    <a:lnTo>
                      <a:pt x="8" y="1722"/>
                    </a:lnTo>
                    <a:lnTo>
                      <a:pt x="2" y="1668"/>
                    </a:lnTo>
                    <a:lnTo>
                      <a:pt x="0" y="1616"/>
                    </a:lnTo>
                    <a:lnTo>
                      <a:pt x="2" y="1564"/>
                    </a:lnTo>
                    <a:lnTo>
                      <a:pt x="9" y="1511"/>
                    </a:lnTo>
                    <a:lnTo>
                      <a:pt x="20" y="1460"/>
                    </a:lnTo>
                    <a:lnTo>
                      <a:pt x="35" y="1410"/>
                    </a:lnTo>
                    <a:lnTo>
                      <a:pt x="56" y="1359"/>
                    </a:lnTo>
                    <a:lnTo>
                      <a:pt x="82" y="1310"/>
                    </a:lnTo>
                    <a:lnTo>
                      <a:pt x="113" y="1260"/>
                    </a:lnTo>
                    <a:lnTo>
                      <a:pt x="151" y="1211"/>
                    </a:lnTo>
                    <a:lnTo>
                      <a:pt x="193" y="1163"/>
                    </a:lnTo>
                    <a:lnTo>
                      <a:pt x="242" y="1116"/>
                    </a:lnTo>
                    <a:lnTo>
                      <a:pt x="297" y="1070"/>
                    </a:lnTo>
                    <a:lnTo>
                      <a:pt x="359" y="1023"/>
                    </a:lnTo>
                    <a:lnTo>
                      <a:pt x="428" y="978"/>
                    </a:lnTo>
                    <a:lnTo>
                      <a:pt x="504" y="932"/>
                    </a:lnTo>
                    <a:lnTo>
                      <a:pt x="587" y="888"/>
                    </a:lnTo>
                    <a:lnTo>
                      <a:pt x="677" y="845"/>
                    </a:lnTo>
                    <a:lnTo>
                      <a:pt x="776" y="801"/>
                    </a:lnTo>
                    <a:lnTo>
                      <a:pt x="860" y="766"/>
                    </a:lnTo>
                    <a:lnTo>
                      <a:pt x="944" y="730"/>
                    </a:lnTo>
                    <a:lnTo>
                      <a:pt x="1029" y="693"/>
                    </a:lnTo>
                    <a:lnTo>
                      <a:pt x="1114" y="655"/>
                    </a:lnTo>
                    <a:lnTo>
                      <a:pt x="1198" y="618"/>
                    </a:lnTo>
                    <a:lnTo>
                      <a:pt x="1283" y="581"/>
                    </a:lnTo>
                    <a:lnTo>
                      <a:pt x="1368" y="544"/>
                    </a:lnTo>
                    <a:lnTo>
                      <a:pt x="1453" y="509"/>
                    </a:lnTo>
                    <a:lnTo>
                      <a:pt x="1537" y="474"/>
                    </a:lnTo>
                    <a:lnTo>
                      <a:pt x="1621" y="440"/>
                    </a:lnTo>
                    <a:lnTo>
                      <a:pt x="1704" y="408"/>
                    </a:lnTo>
                    <a:lnTo>
                      <a:pt x="1787" y="379"/>
                    </a:lnTo>
                    <a:lnTo>
                      <a:pt x="1869" y="352"/>
                    </a:lnTo>
                    <a:lnTo>
                      <a:pt x="1949" y="327"/>
                    </a:lnTo>
                    <a:lnTo>
                      <a:pt x="2030" y="304"/>
                    </a:lnTo>
                    <a:lnTo>
                      <a:pt x="2109" y="285"/>
                    </a:lnTo>
                    <a:lnTo>
                      <a:pt x="2187" y="270"/>
                    </a:lnTo>
                    <a:lnTo>
                      <a:pt x="2264" y="258"/>
                    </a:lnTo>
                    <a:lnTo>
                      <a:pt x="2339" y="250"/>
                    </a:lnTo>
                    <a:lnTo>
                      <a:pt x="2413" y="246"/>
                    </a:lnTo>
                    <a:lnTo>
                      <a:pt x="2485" y="247"/>
                    </a:lnTo>
                    <a:lnTo>
                      <a:pt x="2556" y="252"/>
                    </a:lnTo>
                    <a:lnTo>
                      <a:pt x="2625" y="263"/>
                    </a:lnTo>
                    <a:lnTo>
                      <a:pt x="2691" y="280"/>
                    </a:lnTo>
                    <a:lnTo>
                      <a:pt x="2757" y="302"/>
                    </a:lnTo>
                    <a:lnTo>
                      <a:pt x="2783" y="261"/>
                    </a:lnTo>
                    <a:lnTo>
                      <a:pt x="2809" y="223"/>
                    </a:lnTo>
                    <a:lnTo>
                      <a:pt x="2834" y="188"/>
                    </a:lnTo>
                    <a:lnTo>
                      <a:pt x="2858" y="158"/>
                    </a:lnTo>
                    <a:lnTo>
                      <a:pt x="2881" y="130"/>
                    </a:lnTo>
                    <a:lnTo>
                      <a:pt x="2902" y="108"/>
                    </a:lnTo>
                    <a:lnTo>
                      <a:pt x="2937" y="78"/>
                    </a:lnTo>
                    <a:lnTo>
                      <a:pt x="2974" y="52"/>
                    </a:lnTo>
                    <a:lnTo>
                      <a:pt x="3013" y="31"/>
                    </a:lnTo>
                    <a:lnTo>
                      <a:pt x="3055" y="16"/>
                    </a:lnTo>
                    <a:lnTo>
                      <a:pt x="3097" y="6"/>
                    </a:lnTo>
                    <a:lnTo>
                      <a:pt x="31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10"/>
              <p:cNvSpPr/>
              <p:nvPr/>
            </p:nvSpPr>
            <p:spPr>
              <a:xfrm>
                <a:off x="1050926" y="4365625"/>
                <a:ext cx="377825" cy="376238"/>
              </a:xfrm>
              <a:custGeom>
                <a:rect b="b" l="l" r="r" t="t"/>
                <a:pathLst>
                  <a:path extrusionOk="0" h="1185" w="1186">
                    <a:moveTo>
                      <a:pt x="922" y="0"/>
                    </a:moveTo>
                    <a:lnTo>
                      <a:pt x="1186" y="265"/>
                    </a:lnTo>
                    <a:lnTo>
                      <a:pt x="827" y="623"/>
                    </a:lnTo>
                    <a:lnTo>
                      <a:pt x="782" y="667"/>
                    </a:lnTo>
                    <a:lnTo>
                      <a:pt x="779" y="717"/>
                    </a:lnTo>
                    <a:lnTo>
                      <a:pt x="770" y="769"/>
                    </a:lnTo>
                    <a:lnTo>
                      <a:pt x="757" y="820"/>
                    </a:lnTo>
                    <a:lnTo>
                      <a:pt x="741" y="871"/>
                    </a:lnTo>
                    <a:lnTo>
                      <a:pt x="720" y="920"/>
                    </a:lnTo>
                    <a:lnTo>
                      <a:pt x="696" y="966"/>
                    </a:lnTo>
                    <a:lnTo>
                      <a:pt x="670" y="1009"/>
                    </a:lnTo>
                    <a:lnTo>
                      <a:pt x="642" y="1048"/>
                    </a:lnTo>
                    <a:lnTo>
                      <a:pt x="612" y="1081"/>
                    </a:lnTo>
                    <a:lnTo>
                      <a:pt x="578" y="1111"/>
                    </a:lnTo>
                    <a:lnTo>
                      <a:pt x="541" y="1136"/>
                    </a:lnTo>
                    <a:lnTo>
                      <a:pt x="503" y="1156"/>
                    </a:lnTo>
                    <a:lnTo>
                      <a:pt x="463" y="1171"/>
                    </a:lnTo>
                    <a:lnTo>
                      <a:pt x="421" y="1181"/>
                    </a:lnTo>
                    <a:lnTo>
                      <a:pt x="380" y="1185"/>
                    </a:lnTo>
                    <a:lnTo>
                      <a:pt x="337" y="1185"/>
                    </a:lnTo>
                    <a:lnTo>
                      <a:pt x="295" y="1181"/>
                    </a:lnTo>
                    <a:lnTo>
                      <a:pt x="253" y="1171"/>
                    </a:lnTo>
                    <a:lnTo>
                      <a:pt x="213" y="1156"/>
                    </a:lnTo>
                    <a:lnTo>
                      <a:pt x="175" y="1136"/>
                    </a:lnTo>
                    <a:lnTo>
                      <a:pt x="139" y="1111"/>
                    </a:lnTo>
                    <a:lnTo>
                      <a:pt x="105" y="1081"/>
                    </a:lnTo>
                    <a:lnTo>
                      <a:pt x="74" y="1047"/>
                    </a:lnTo>
                    <a:lnTo>
                      <a:pt x="49" y="1011"/>
                    </a:lnTo>
                    <a:lnTo>
                      <a:pt x="30" y="973"/>
                    </a:lnTo>
                    <a:lnTo>
                      <a:pt x="14" y="932"/>
                    </a:lnTo>
                    <a:lnTo>
                      <a:pt x="5" y="891"/>
                    </a:lnTo>
                    <a:lnTo>
                      <a:pt x="0" y="848"/>
                    </a:lnTo>
                    <a:lnTo>
                      <a:pt x="0" y="806"/>
                    </a:lnTo>
                    <a:lnTo>
                      <a:pt x="5" y="764"/>
                    </a:lnTo>
                    <a:lnTo>
                      <a:pt x="14" y="723"/>
                    </a:lnTo>
                    <a:lnTo>
                      <a:pt x="30" y="683"/>
                    </a:lnTo>
                    <a:lnTo>
                      <a:pt x="49" y="644"/>
                    </a:lnTo>
                    <a:lnTo>
                      <a:pt x="74" y="607"/>
                    </a:lnTo>
                    <a:lnTo>
                      <a:pt x="105" y="573"/>
                    </a:lnTo>
                    <a:lnTo>
                      <a:pt x="138" y="544"/>
                    </a:lnTo>
                    <a:lnTo>
                      <a:pt x="177" y="516"/>
                    </a:lnTo>
                    <a:lnTo>
                      <a:pt x="220" y="489"/>
                    </a:lnTo>
                    <a:lnTo>
                      <a:pt x="265" y="465"/>
                    </a:lnTo>
                    <a:lnTo>
                      <a:pt x="314" y="446"/>
                    </a:lnTo>
                    <a:lnTo>
                      <a:pt x="366" y="428"/>
                    </a:lnTo>
                    <a:lnTo>
                      <a:pt x="417" y="415"/>
                    </a:lnTo>
                    <a:lnTo>
                      <a:pt x="468" y="407"/>
                    </a:lnTo>
                    <a:lnTo>
                      <a:pt x="518" y="403"/>
                    </a:lnTo>
                    <a:lnTo>
                      <a:pt x="561" y="360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" name="Google Shape;449;p110"/>
          <p:cNvGrpSpPr/>
          <p:nvPr/>
        </p:nvGrpSpPr>
        <p:grpSpPr>
          <a:xfrm>
            <a:off x="4916262" y="5171365"/>
            <a:ext cx="734336" cy="734230"/>
            <a:chOff x="4873398" y="5171365"/>
            <a:chExt cx="734336" cy="734230"/>
          </a:xfrm>
        </p:grpSpPr>
        <p:sp>
          <p:nvSpPr>
            <p:cNvPr id="450" name="Google Shape;450;p110"/>
            <p:cNvSpPr/>
            <p:nvPr/>
          </p:nvSpPr>
          <p:spPr>
            <a:xfrm>
              <a:off x="4873398" y="5171365"/>
              <a:ext cx="734336" cy="7342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10"/>
            <p:cNvSpPr/>
            <p:nvPr/>
          </p:nvSpPr>
          <p:spPr>
            <a:xfrm>
              <a:off x="5091643" y="5351432"/>
              <a:ext cx="297846" cy="335601"/>
            </a:xfrm>
            <a:custGeom>
              <a:rect b="b" l="l" r="r" t="t"/>
              <a:pathLst>
                <a:path extrusionOk="0" h="3199" w="2839">
                  <a:moveTo>
                    <a:pt x="1420" y="314"/>
                  </a:moveTo>
                  <a:lnTo>
                    <a:pt x="1352" y="318"/>
                  </a:lnTo>
                  <a:lnTo>
                    <a:pt x="1287" y="327"/>
                  </a:lnTo>
                  <a:lnTo>
                    <a:pt x="1224" y="342"/>
                  </a:lnTo>
                  <a:lnTo>
                    <a:pt x="1163" y="363"/>
                  </a:lnTo>
                  <a:lnTo>
                    <a:pt x="1104" y="388"/>
                  </a:lnTo>
                  <a:lnTo>
                    <a:pt x="1048" y="420"/>
                  </a:lnTo>
                  <a:lnTo>
                    <a:pt x="995" y="455"/>
                  </a:lnTo>
                  <a:lnTo>
                    <a:pt x="946" y="495"/>
                  </a:lnTo>
                  <a:lnTo>
                    <a:pt x="900" y="540"/>
                  </a:lnTo>
                  <a:lnTo>
                    <a:pt x="859" y="587"/>
                  </a:lnTo>
                  <a:lnTo>
                    <a:pt x="822" y="638"/>
                  </a:lnTo>
                  <a:lnTo>
                    <a:pt x="790" y="693"/>
                  </a:lnTo>
                  <a:lnTo>
                    <a:pt x="762" y="751"/>
                  </a:lnTo>
                  <a:lnTo>
                    <a:pt x="740" y="812"/>
                  </a:lnTo>
                  <a:lnTo>
                    <a:pt x="725" y="875"/>
                  </a:lnTo>
                  <a:lnTo>
                    <a:pt x="2117" y="875"/>
                  </a:lnTo>
                  <a:lnTo>
                    <a:pt x="2100" y="812"/>
                  </a:lnTo>
                  <a:lnTo>
                    <a:pt x="2077" y="751"/>
                  </a:lnTo>
                  <a:lnTo>
                    <a:pt x="2049" y="693"/>
                  </a:lnTo>
                  <a:lnTo>
                    <a:pt x="2018" y="638"/>
                  </a:lnTo>
                  <a:lnTo>
                    <a:pt x="1980" y="587"/>
                  </a:lnTo>
                  <a:lnTo>
                    <a:pt x="1939" y="540"/>
                  </a:lnTo>
                  <a:lnTo>
                    <a:pt x="1893" y="495"/>
                  </a:lnTo>
                  <a:lnTo>
                    <a:pt x="1845" y="455"/>
                  </a:lnTo>
                  <a:lnTo>
                    <a:pt x="1792" y="420"/>
                  </a:lnTo>
                  <a:lnTo>
                    <a:pt x="1737" y="388"/>
                  </a:lnTo>
                  <a:lnTo>
                    <a:pt x="1678" y="363"/>
                  </a:lnTo>
                  <a:lnTo>
                    <a:pt x="1616" y="342"/>
                  </a:lnTo>
                  <a:lnTo>
                    <a:pt x="1553" y="327"/>
                  </a:lnTo>
                  <a:lnTo>
                    <a:pt x="1487" y="318"/>
                  </a:lnTo>
                  <a:lnTo>
                    <a:pt x="1420" y="314"/>
                  </a:lnTo>
                  <a:close/>
                  <a:moveTo>
                    <a:pt x="1420" y="105"/>
                  </a:moveTo>
                  <a:lnTo>
                    <a:pt x="1349" y="108"/>
                  </a:lnTo>
                  <a:lnTo>
                    <a:pt x="1280" y="118"/>
                  </a:lnTo>
                  <a:lnTo>
                    <a:pt x="1213" y="133"/>
                  </a:lnTo>
                  <a:lnTo>
                    <a:pt x="1148" y="156"/>
                  </a:lnTo>
                  <a:lnTo>
                    <a:pt x="1087" y="183"/>
                  </a:lnTo>
                  <a:lnTo>
                    <a:pt x="1028" y="216"/>
                  </a:lnTo>
                  <a:lnTo>
                    <a:pt x="972" y="253"/>
                  </a:lnTo>
                  <a:lnTo>
                    <a:pt x="920" y="296"/>
                  </a:lnTo>
                  <a:lnTo>
                    <a:pt x="873" y="343"/>
                  </a:lnTo>
                  <a:lnTo>
                    <a:pt x="830" y="393"/>
                  </a:lnTo>
                  <a:lnTo>
                    <a:pt x="791" y="448"/>
                  </a:lnTo>
                  <a:lnTo>
                    <a:pt x="756" y="506"/>
                  </a:lnTo>
                  <a:lnTo>
                    <a:pt x="728" y="567"/>
                  </a:lnTo>
                  <a:lnTo>
                    <a:pt x="768" y="512"/>
                  </a:lnTo>
                  <a:lnTo>
                    <a:pt x="811" y="462"/>
                  </a:lnTo>
                  <a:lnTo>
                    <a:pt x="858" y="414"/>
                  </a:lnTo>
                  <a:lnTo>
                    <a:pt x="910" y="371"/>
                  </a:lnTo>
                  <a:lnTo>
                    <a:pt x="964" y="331"/>
                  </a:lnTo>
                  <a:lnTo>
                    <a:pt x="1021" y="297"/>
                  </a:lnTo>
                  <a:lnTo>
                    <a:pt x="1083" y="267"/>
                  </a:lnTo>
                  <a:lnTo>
                    <a:pt x="1146" y="242"/>
                  </a:lnTo>
                  <a:lnTo>
                    <a:pt x="1211" y="222"/>
                  </a:lnTo>
                  <a:lnTo>
                    <a:pt x="1278" y="207"/>
                  </a:lnTo>
                  <a:lnTo>
                    <a:pt x="1349" y="198"/>
                  </a:lnTo>
                  <a:lnTo>
                    <a:pt x="1420" y="196"/>
                  </a:lnTo>
                  <a:lnTo>
                    <a:pt x="1491" y="198"/>
                  </a:lnTo>
                  <a:lnTo>
                    <a:pt x="1561" y="207"/>
                  </a:lnTo>
                  <a:lnTo>
                    <a:pt x="1629" y="222"/>
                  </a:lnTo>
                  <a:lnTo>
                    <a:pt x="1694" y="242"/>
                  </a:lnTo>
                  <a:lnTo>
                    <a:pt x="1758" y="267"/>
                  </a:lnTo>
                  <a:lnTo>
                    <a:pt x="1818" y="297"/>
                  </a:lnTo>
                  <a:lnTo>
                    <a:pt x="1876" y="331"/>
                  </a:lnTo>
                  <a:lnTo>
                    <a:pt x="1930" y="371"/>
                  </a:lnTo>
                  <a:lnTo>
                    <a:pt x="1981" y="414"/>
                  </a:lnTo>
                  <a:lnTo>
                    <a:pt x="2028" y="462"/>
                  </a:lnTo>
                  <a:lnTo>
                    <a:pt x="2072" y="512"/>
                  </a:lnTo>
                  <a:lnTo>
                    <a:pt x="2111" y="567"/>
                  </a:lnTo>
                  <a:lnTo>
                    <a:pt x="2083" y="506"/>
                  </a:lnTo>
                  <a:lnTo>
                    <a:pt x="2049" y="448"/>
                  </a:lnTo>
                  <a:lnTo>
                    <a:pt x="2010" y="393"/>
                  </a:lnTo>
                  <a:lnTo>
                    <a:pt x="1967" y="343"/>
                  </a:lnTo>
                  <a:lnTo>
                    <a:pt x="1919" y="296"/>
                  </a:lnTo>
                  <a:lnTo>
                    <a:pt x="1867" y="253"/>
                  </a:lnTo>
                  <a:lnTo>
                    <a:pt x="1812" y="216"/>
                  </a:lnTo>
                  <a:lnTo>
                    <a:pt x="1753" y="183"/>
                  </a:lnTo>
                  <a:lnTo>
                    <a:pt x="1691" y="156"/>
                  </a:lnTo>
                  <a:lnTo>
                    <a:pt x="1627" y="133"/>
                  </a:lnTo>
                  <a:lnTo>
                    <a:pt x="1560" y="118"/>
                  </a:lnTo>
                  <a:lnTo>
                    <a:pt x="1491" y="108"/>
                  </a:lnTo>
                  <a:lnTo>
                    <a:pt x="1420" y="105"/>
                  </a:lnTo>
                  <a:close/>
                  <a:moveTo>
                    <a:pt x="1420" y="0"/>
                  </a:moveTo>
                  <a:lnTo>
                    <a:pt x="1493" y="3"/>
                  </a:lnTo>
                  <a:lnTo>
                    <a:pt x="1565" y="12"/>
                  </a:lnTo>
                  <a:lnTo>
                    <a:pt x="1635" y="27"/>
                  </a:lnTo>
                  <a:lnTo>
                    <a:pt x="1703" y="48"/>
                  </a:lnTo>
                  <a:lnTo>
                    <a:pt x="1768" y="75"/>
                  </a:lnTo>
                  <a:lnTo>
                    <a:pt x="1830" y="105"/>
                  </a:lnTo>
                  <a:lnTo>
                    <a:pt x="1890" y="141"/>
                  </a:lnTo>
                  <a:lnTo>
                    <a:pt x="1946" y="182"/>
                  </a:lnTo>
                  <a:lnTo>
                    <a:pt x="1999" y="226"/>
                  </a:lnTo>
                  <a:lnTo>
                    <a:pt x="2047" y="276"/>
                  </a:lnTo>
                  <a:lnTo>
                    <a:pt x="2092" y="327"/>
                  </a:lnTo>
                  <a:lnTo>
                    <a:pt x="2133" y="384"/>
                  </a:lnTo>
                  <a:lnTo>
                    <a:pt x="2168" y="443"/>
                  </a:lnTo>
                  <a:lnTo>
                    <a:pt x="2200" y="505"/>
                  </a:lnTo>
                  <a:lnTo>
                    <a:pt x="2225" y="570"/>
                  </a:lnTo>
                  <a:lnTo>
                    <a:pt x="2246" y="637"/>
                  </a:lnTo>
                  <a:lnTo>
                    <a:pt x="2261" y="708"/>
                  </a:lnTo>
                  <a:lnTo>
                    <a:pt x="2270" y="779"/>
                  </a:lnTo>
                  <a:lnTo>
                    <a:pt x="2274" y="853"/>
                  </a:lnTo>
                  <a:lnTo>
                    <a:pt x="2274" y="875"/>
                  </a:lnTo>
                  <a:lnTo>
                    <a:pt x="2631" y="875"/>
                  </a:lnTo>
                  <a:lnTo>
                    <a:pt x="2839" y="3199"/>
                  </a:lnTo>
                  <a:lnTo>
                    <a:pt x="0" y="3199"/>
                  </a:lnTo>
                  <a:lnTo>
                    <a:pt x="209" y="875"/>
                  </a:lnTo>
                  <a:lnTo>
                    <a:pt x="567" y="875"/>
                  </a:lnTo>
                  <a:lnTo>
                    <a:pt x="567" y="853"/>
                  </a:lnTo>
                  <a:lnTo>
                    <a:pt x="570" y="779"/>
                  </a:lnTo>
                  <a:lnTo>
                    <a:pt x="579" y="708"/>
                  </a:lnTo>
                  <a:lnTo>
                    <a:pt x="594" y="637"/>
                  </a:lnTo>
                  <a:lnTo>
                    <a:pt x="615" y="570"/>
                  </a:lnTo>
                  <a:lnTo>
                    <a:pt x="640" y="505"/>
                  </a:lnTo>
                  <a:lnTo>
                    <a:pt x="672" y="443"/>
                  </a:lnTo>
                  <a:lnTo>
                    <a:pt x="708" y="384"/>
                  </a:lnTo>
                  <a:lnTo>
                    <a:pt x="748" y="327"/>
                  </a:lnTo>
                  <a:lnTo>
                    <a:pt x="793" y="276"/>
                  </a:lnTo>
                  <a:lnTo>
                    <a:pt x="841" y="226"/>
                  </a:lnTo>
                  <a:lnTo>
                    <a:pt x="894" y="182"/>
                  </a:lnTo>
                  <a:lnTo>
                    <a:pt x="950" y="141"/>
                  </a:lnTo>
                  <a:lnTo>
                    <a:pt x="1010" y="105"/>
                  </a:lnTo>
                  <a:lnTo>
                    <a:pt x="1072" y="75"/>
                  </a:lnTo>
                  <a:lnTo>
                    <a:pt x="1137" y="48"/>
                  </a:lnTo>
                  <a:lnTo>
                    <a:pt x="1205" y="27"/>
                  </a:lnTo>
                  <a:lnTo>
                    <a:pt x="1274" y="12"/>
                  </a:lnTo>
                  <a:lnTo>
                    <a:pt x="1346" y="3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110"/>
          <p:cNvGrpSpPr/>
          <p:nvPr/>
        </p:nvGrpSpPr>
        <p:grpSpPr>
          <a:xfrm>
            <a:off x="6897246" y="4035164"/>
            <a:ext cx="734336" cy="734230"/>
            <a:chOff x="6854382" y="4035164"/>
            <a:chExt cx="734336" cy="734230"/>
          </a:xfrm>
        </p:grpSpPr>
        <p:sp>
          <p:nvSpPr>
            <p:cNvPr id="453" name="Google Shape;453;p110"/>
            <p:cNvSpPr/>
            <p:nvPr/>
          </p:nvSpPr>
          <p:spPr>
            <a:xfrm>
              <a:off x="6854382" y="4035164"/>
              <a:ext cx="734336" cy="7342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110"/>
            <p:cNvGrpSpPr/>
            <p:nvPr/>
          </p:nvGrpSpPr>
          <p:grpSpPr>
            <a:xfrm>
              <a:off x="7069866" y="4274821"/>
              <a:ext cx="329996" cy="296404"/>
              <a:chOff x="8855075" y="2562225"/>
              <a:chExt cx="530225" cy="476250"/>
            </a:xfrm>
          </p:grpSpPr>
          <p:sp>
            <p:nvSpPr>
              <p:cNvPr id="455" name="Google Shape;455;p110"/>
              <p:cNvSpPr/>
              <p:nvPr/>
            </p:nvSpPr>
            <p:spPr>
              <a:xfrm>
                <a:off x="8931275" y="2801938"/>
                <a:ext cx="47625" cy="476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10"/>
              <p:cNvSpPr/>
              <p:nvPr/>
            </p:nvSpPr>
            <p:spPr>
              <a:xfrm>
                <a:off x="8931275" y="2876550"/>
                <a:ext cx="47625" cy="476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10"/>
              <p:cNvSpPr/>
              <p:nvPr/>
            </p:nvSpPr>
            <p:spPr>
              <a:xfrm>
                <a:off x="9010650" y="2727325"/>
                <a:ext cx="46038" cy="460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10"/>
              <p:cNvSpPr/>
              <p:nvPr/>
            </p:nvSpPr>
            <p:spPr>
              <a:xfrm>
                <a:off x="9010650" y="2801938"/>
                <a:ext cx="46038" cy="476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10"/>
              <p:cNvSpPr/>
              <p:nvPr/>
            </p:nvSpPr>
            <p:spPr>
              <a:xfrm>
                <a:off x="9010650" y="2876550"/>
                <a:ext cx="46038" cy="476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10"/>
              <p:cNvSpPr/>
              <p:nvPr/>
            </p:nvSpPr>
            <p:spPr>
              <a:xfrm>
                <a:off x="8855075" y="2562225"/>
                <a:ext cx="530225" cy="476250"/>
              </a:xfrm>
              <a:custGeom>
                <a:rect b="b" l="l" r="r" t="t"/>
                <a:pathLst>
                  <a:path extrusionOk="0" h="3005" w="3343">
                    <a:moveTo>
                      <a:pt x="2350" y="2727"/>
                    </a:moveTo>
                    <a:lnTo>
                      <a:pt x="2330" y="2730"/>
                    </a:lnTo>
                    <a:lnTo>
                      <a:pt x="2311" y="2736"/>
                    </a:lnTo>
                    <a:lnTo>
                      <a:pt x="2294" y="2747"/>
                    </a:lnTo>
                    <a:lnTo>
                      <a:pt x="2281" y="2761"/>
                    </a:lnTo>
                    <a:lnTo>
                      <a:pt x="2269" y="2778"/>
                    </a:lnTo>
                    <a:lnTo>
                      <a:pt x="2263" y="2798"/>
                    </a:lnTo>
                    <a:lnTo>
                      <a:pt x="2260" y="2819"/>
                    </a:lnTo>
                    <a:lnTo>
                      <a:pt x="2263" y="2841"/>
                    </a:lnTo>
                    <a:lnTo>
                      <a:pt x="2269" y="2860"/>
                    </a:lnTo>
                    <a:lnTo>
                      <a:pt x="2281" y="2876"/>
                    </a:lnTo>
                    <a:lnTo>
                      <a:pt x="2294" y="2891"/>
                    </a:lnTo>
                    <a:lnTo>
                      <a:pt x="2311" y="2902"/>
                    </a:lnTo>
                    <a:lnTo>
                      <a:pt x="2330" y="2908"/>
                    </a:lnTo>
                    <a:lnTo>
                      <a:pt x="2350" y="2912"/>
                    </a:lnTo>
                    <a:lnTo>
                      <a:pt x="2372" y="2908"/>
                    </a:lnTo>
                    <a:lnTo>
                      <a:pt x="2391" y="2902"/>
                    </a:lnTo>
                    <a:lnTo>
                      <a:pt x="2408" y="2891"/>
                    </a:lnTo>
                    <a:lnTo>
                      <a:pt x="2422" y="2876"/>
                    </a:lnTo>
                    <a:lnTo>
                      <a:pt x="2433" y="2860"/>
                    </a:lnTo>
                    <a:lnTo>
                      <a:pt x="2440" y="2841"/>
                    </a:lnTo>
                    <a:lnTo>
                      <a:pt x="2442" y="2819"/>
                    </a:lnTo>
                    <a:lnTo>
                      <a:pt x="2440" y="2798"/>
                    </a:lnTo>
                    <a:lnTo>
                      <a:pt x="2433" y="2778"/>
                    </a:lnTo>
                    <a:lnTo>
                      <a:pt x="2422" y="2761"/>
                    </a:lnTo>
                    <a:lnTo>
                      <a:pt x="2408" y="2747"/>
                    </a:lnTo>
                    <a:lnTo>
                      <a:pt x="2391" y="2736"/>
                    </a:lnTo>
                    <a:lnTo>
                      <a:pt x="2372" y="2730"/>
                    </a:lnTo>
                    <a:lnTo>
                      <a:pt x="2350" y="2727"/>
                    </a:lnTo>
                    <a:close/>
                    <a:moveTo>
                      <a:pt x="1543" y="1909"/>
                    </a:moveTo>
                    <a:lnTo>
                      <a:pt x="1522" y="1911"/>
                    </a:lnTo>
                    <a:lnTo>
                      <a:pt x="1503" y="1919"/>
                    </a:lnTo>
                    <a:lnTo>
                      <a:pt x="1486" y="1929"/>
                    </a:lnTo>
                    <a:lnTo>
                      <a:pt x="1472" y="1944"/>
                    </a:lnTo>
                    <a:lnTo>
                      <a:pt x="1461" y="1960"/>
                    </a:lnTo>
                    <a:lnTo>
                      <a:pt x="1455" y="1980"/>
                    </a:lnTo>
                    <a:lnTo>
                      <a:pt x="1452" y="2001"/>
                    </a:lnTo>
                    <a:lnTo>
                      <a:pt x="1455" y="2023"/>
                    </a:lnTo>
                    <a:lnTo>
                      <a:pt x="1461" y="2041"/>
                    </a:lnTo>
                    <a:lnTo>
                      <a:pt x="1472" y="2059"/>
                    </a:lnTo>
                    <a:lnTo>
                      <a:pt x="1486" y="2074"/>
                    </a:lnTo>
                    <a:lnTo>
                      <a:pt x="1503" y="2084"/>
                    </a:lnTo>
                    <a:lnTo>
                      <a:pt x="1522" y="2091"/>
                    </a:lnTo>
                    <a:lnTo>
                      <a:pt x="1543" y="2093"/>
                    </a:lnTo>
                    <a:lnTo>
                      <a:pt x="1564" y="2091"/>
                    </a:lnTo>
                    <a:lnTo>
                      <a:pt x="1583" y="2084"/>
                    </a:lnTo>
                    <a:lnTo>
                      <a:pt x="1600" y="2074"/>
                    </a:lnTo>
                    <a:lnTo>
                      <a:pt x="1614" y="2059"/>
                    </a:lnTo>
                    <a:lnTo>
                      <a:pt x="1625" y="2041"/>
                    </a:lnTo>
                    <a:lnTo>
                      <a:pt x="1632" y="2023"/>
                    </a:lnTo>
                    <a:lnTo>
                      <a:pt x="1634" y="2001"/>
                    </a:lnTo>
                    <a:lnTo>
                      <a:pt x="1631" y="1980"/>
                    </a:lnTo>
                    <a:lnTo>
                      <a:pt x="1625" y="1960"/>
                    </a:lnTo>
                    <a:lnTo>
                      <a:pt x="1614" y="1944"/>
                    </a:lnTo>
                    <a:lnTo>
                      <a:pt x="1599" y="1929"/>
                    </a:lnTo>
                    <a:lnTo>
                      <a:pt x="1583" y="1919"/>
                    </a:lnTo>
                    <a:lnTo>
                      <a:pt x="1564" y="1911"/>
                    </a:lnTo>
                    <a:lnTo>
                      <a:pt x="1543" y="1909"/>
                    </a:lnTo>
                    <a:close/>
                    <a:moveTo>
                      <a:pt x="3159" y="1908"/>
                    </a:moveTo>
                    <a:lnTo>
                      <a:pt x="3137" y="1911"/>
                    </a:lnTo>
                    <a:lnTo>
                      <a:pt x="3119" y="1918"/>
                    </a:lnTo>
                    <a:lnTo>
                      <a:pt x="3102" y="1929"/>
                    </a:lnTo>
                    <a:lnTo>
                      <a:pt x="3088" y="1944"/>
                    </a:lnTo>
                    <a:lnTo>
                      <a:pt x="3077" y="1960"/>
                    </a:lnTo>
                    <a:lnTo>
                      <a:pt x="3071" y="1980"/>
                    </a:lnTo>
                    <a:lnTo>
                      <a:pt x="3067" y="2001"/>
                    </a:lnTo>
                    <a:lnTo>
                      <a:pt x="3071" y="2023"/>
                    </a:lnTo>
                    <a:lnTo>
                      <a:pt x="3077" y="2041"/>
                    </a:lnTo>
                    <a:lnTo>
                      <a:pt x="3088" y="2059"/>
                    </a:lnTo>
                    <a:lnTo>
                      <a:pt x="3102" y="2074"/>
                    </a:lnTo>
                    <a:lnTo>
                      <a:pt x="3119" y="2084"/>
                    </a:lnTo>
                    <a:lnTo>
                      <a:pt x="3137" y="2091"/>
                    </a:lnTo>
                    <a:lnTo>
                      <a:pt x="3159" y="2093"/>
                    </a:lnTo>
                    <a:lnTo>
                      <a:pt x="3179" y="2091"/>
                    </a:lnTo>
                    <a:lnTo>
                      <a:pt x="3199" y="2084"/>
                    </a:lnTo>
                    <a:lnTo>
                      <a:pt x="3216" y="2074"/>
                    </a:lnTo>
                    <a:lnTo>
                      <a:pt x="3230" y="2059"/>
                    </a:lnTo>
                    <a:lnTo>
                      <a:pt x="3241" y="2041"/>
                    </a:lnTo>
                    <a:lnTo>
                      <a:pt x="3247" y="2023"/>
                    </a:lnTo>
                    <a:lnTo>
                      <a:pt x="3250" y="2001"/>
                    </a:lnTo>
                    <a:lnTo>
                      <a:pt x="3247" y="1980"/>
                    </a:lnTo>
                    <a:lnTo>
                      <a:pt x="3241" y="1960"/>
                    </a:lnTo>
                    <a:lnTo>
                      <a:pt x="3230" y="1944"/>
                    </a:lnTo>
                    <a:lnTo>
                      <a:pt x="3216" y="1929"/>
                    </a:lnTo>
                    <a:lnTo>
                      <a:pt x="3199" y="1918"/>
                    </a:lnTo>
                    <a:lnTo>
                      <a:pt x="3179" y="1911"/>
                    </a:lnTo>
                    <a:lnTo>
                      <a:pt x="3159" y="1908"/>
                    </a:lnTo>
                    <a:close/>
                    <a:moveTo>
                      <a:pt x="2863" y="1452"/>
                    </a:moveTo>
                    <a:lnTo>
                      <a:pt x="2846" y="1453"/>
                    </a:lnTo>
                    <a:lnTo>
                      <a:pt x="2828" y="1458"/>
                    </a:lnTo>
                    <a:lnTo>
                      <a:pt x="2812" y="1467"/>
                    </a:lnTo>
                    <a:lnTo>
                      <a:pt x="2796" y="1480"/>
                    </a:lnTo>
                    <a:lnTo>
                      <a:pt x="2435" y="1845"/>
                    </a:lnTo>
                    <a:lnTo>
                      <a:pt x="2416" y="1836"/>
                    </a:lnTo>
                    <a:lnTo>
                      <a:pt x="2396" y="1827"/>
                    </a:lnTo>
                    <a:lnTo>
                      <a:pt x="2374" y="1822"/>
                    </a:lnTo>
                    <a:lnTo>
                      <a:pt x="2350" y="1821"/>
                    </a:lnTo>
                    <a:lnTo>
                      <a:pt x="2324" y="1823"/>
                    </a:lnTo>
                    <a:lnTo>
                      <a:pt x="2297" y="1829"/>
                    </a:lnTo>
                    <a:lnTo>
                      <a:pt x="2272" y="1840"/>
                    </a:lnTo>
                    <a:lnTo>
                      <a:pt x="2251" y="1854"/>
                    </a:lnTo>
                    <a:lnTo>
                      <a:pt x="2230" y="1871"/>
                    </a:lnTo>
                    <a:lnTo>
                      <a:pt x="1860" y="1579"/>
                    </a:lnTo>
                    <a:lnTo>
                      <a:pt x="1844" y="1568"/>
                    </a:lnTo>
                    <a:lnTo>
                      <a:pt x="1828" y="1563"/>
                    </a:lnTo>
                    <a:lnTo>
                      <a:pt x="1810" y="1561"/>
                    </a:lnTo>
                    <a:lnTo>
                      <a:pt x="1794" y="1562"/>
                    </a:lnTo>
                    <a:lnTo>
                      <a:pt x="1777" y="1567"/>
                    </a:lnTo>
                    <a:lnTo>
                      <a:pt x="1763" y="1576"/>
                    </a:lnTo>
                    <a:lnTo>
                      <a:pt x="1750" y="1588"/>
                    </a:lnTo>
                    <a:lnTo>
                      <a:pt x="1741" y="1604"/>
                    </a:lnTo>
                    <a:lnTo>
                      <a:pt x="1737" y="1619"/>
                    </a:lnTo>
                    <a:lnTo>
                      <a:pt x="1736" y="1636"/>
                    </a:lnTo>
                    <a:lnTo>
                      <a:pt x="1738" y="1654"/>
                    </a:lnTo>
                    <a:lnTo>
                      <a:pt x="1745" y="1669"/>
                    </a:lnTo>
                    <a:lnTo>
                      <a:pt x="1755" y="1685"/>
                    </a:lnTo>
                    <a:lnTo>
                      <a:pt x="1768" y="1698"/>
                    </a:lnTo>
                    <a:lnTo>
                      <a:pt x="2173" y="2015"/>
                    </a:lnTo>
                    <a:lnTo>
                      <a:pt x="2177" y="2047"/>
                    </a:lnTo>
                    <a:lnTo>
                      <a:pt x="2186" y="2076"/>
                    </a:lnTo>
                    <a:lnTo>
                      <a:pt x="2199" y="2103"/>
                    </a:lnTo>
                    <a:lnTo>
                      <a:pt x="2217" y="2127"/>
                    </a:lnTo>
                    <a:lnTo>
                      <a:pt x="2238" y="2146"/>
                    </a:lnTo>
                    <a:lnTo>
                      <a:pt x="2262" y="2163"/>
                    </a:lnTo>
                    <a:lnTo>
                      <a:pt x="2289" y="2177"/>
                    </a:lnTo>
                    <a:lnTo>
                      <a:pt x="2319" y="2184"/>
                    </a:lnTo>
                    <a:lnTo>
                      <a:pt x="2349" y="2187"/>
                    </a:lnTo>
                    <a:lnTo>
                      <a:pt x="2381" y="2184"/>
                    </a:lnTo>
                    <a:lnTo>
                      <a:pt x="2412" y="2175"/>
                    </a:lnTo>
                    <a:lnTo>
                      <a:pt x="2440" y="2162"/>
                    </a:lnTo>
                    <a:lnTo>
                      <a:pt x="2464" y="2144"/>
                    </a:lnTo>
                    <a:lnTo>
                      <a:pt x="2486" y="2122"/>
                    </a:lnTo>
                    <a:lnTo>
                      <a:pt x="2503" y="2098"/>
                    </a:lnTo>
                    <a:lnTo>
                      <a:pt x="2517" y="2069"/>
                    </a:lnTo>
                    <a:lnTo>
                      <a:pt x="2525" y="2038"/>
                    </a:lnTo>
                    <a:lnTo>
                      <a:pt x="2528" y="2006"/>
                    </a:lnTo>
                    <a:lnTo>
                      <a:pt x="2527" y="1994"/>
                    </a:lnTo>
                    <a:lnTo>
                      <a:pt x="2524" y="1982"/>
                    </a:lnTo>
                    <a:lnTo>
                      <a:pt x="2521" y="1971"/>
                    </a:lnTo>
                    <a:lnTo>
                      <a:pt x="2901" y="1586"/>
                    </a:lnTo>
                    <a:lnTo>
                      <a:pt x="2914" y="1570"/>
                    </a:lnTo>
                    <a:lnTo>
                      <a:pt x="2923" y="1554"/>
                    </a:lnTo>
                    <a:lnTo>
                      <a:pt x="2928" y="1536"/>
                    </a:lnTo>
                    <a:lnTo>
                      <a:pt x="2929" y="1518"/>
                    </a:lnTo>
                    <a:lnTo>
                      <a:pt x="2926" y="1501"/>
                    </a:lnTo>
                    <a:lnTo>
                      <a:pt x="2920" y="1485"/>
                    </a:lnTo>
                    <a:lnTo>
                      <a:pt x="2909" y="1472"/>
                    </a:lnTo>
                    <a:lnTo>
                      <a:pt x="2896" y="1461"/>
                    </a:lnTo>
                    <a:lnTo>
                      <a:pt x="2880" y="1454"/>
                    </a:lnTo>
                    <a:lnTo>
                      <a:pt x="2863" y="1452"/>
                    </a:lnTo>
                    <a:close/>
                    <a:moveTo>
                      <a:pt x="2350" y="1091"/>
                    </a:moveTo>
                    <a:lnTo>
                      <a:pt x="2330" y="1093"/>
                    </a:lnTo>
                    <a:lnTo>
                      <a:pt x="2311" y="1100"/>
                    </a:lnTo>
                    <a:lnTo>
                      <a:pt x="2294" y="1111"/>
                    </a:lnTo>
                    <a:lnTo>
                      <a:pt x="2281" y="1125"/>
                    </a:lnTo>
                    <a:lnTo>
                      <a:pt x="2269" y="1143"/>
                    </a:lnTo>
                    <a:lnTo>
                      <a:pt x="2263" y="1162"/>
                    </a:lnTo>
                    <a:lnTo>
                      <a:pt x="2260" y="1184"/>
                    </a:lnTo>
                    <a:lnTo>
                      <a:pt x="2263" y="1204"/>
                    </a:lnTo>
                    <a:lnTo>
                      <a:pt x="2269" y="1224"/>
                    </a:lnTo>
                    <a:lnTo>
                      <a:pt x="2281" y="1241"/>
                    </a:lnTo>
                    <a:lnTo>
                      <a:pt x="2294" y="1255"/>
                    </a:lnTo>
                    <a:lnTo>
                      <a:pt x="2311" y="1266"/>
                    </a:lnTo>
                    <a:lnTo>
                      <a:pt x="2330" y="1273"/>
                    </a:lnTo>
                    <a:lnTo>
                      <a:pt x="2350" y="1275"/>
                    </a:lnTo>
                    <a:lnTo>
                      <a:pt x="2372" y="1273"/>
                    </a:lnTo>
                    <a:lnTo>
                      <a:pt x="2391" y="1266"/>
                    </a:lnTo>
                    <a:lnTo>
                      <a:pt x="2408" y="1255"/>
                    </a:lnTo>
                    <a:lnTo>
                      <a:pt x="2422" y="1241"/>
                    </a:lnTo>
                    <a:lnTo>
                      <a:pt x="2433" y="1224"/>
                    </a:lnTo>
                    <a:lnTo>
                      <a:pt x="2440" y="1204"/>
                    </a:lnTo>
                    <a:lnTo>
                      <a:pt x="2442" y="1184"/>
                    </a:lnTo>
                    <a:lnTo>
                      <a:pt x="2440" y="1162"/>
                    </a:lnTo>
                    <a:lnTo>
                      <a:pt x="2433" y="1143"/>
                    </a:lnTo>
                    <a:lnTo>
                      <a:pt x="2422" y="1125"/>
                    </a:lnTo>
                    <a:lnTo>
                      <a:pt x="2408" y="1111"/>
                    </a:lnTo>
                    <a:lnTo>
                      <a:pt x="2391" y="1100"/>
                    </a:lnTo>
                    <a:lnTo>
                      <a:pt x="2372" y="1093"/>
                    </a:lnTo>
                    <a:lnTo>
                      <a:pt x="2350" y="1091"/>
                    </a:lnTo>
                    <a:close/>
                    <a:moveTo>
                      <a:pt x="256" y="692"/>
                    </a:moveTo>
                    <a:lnTo>
                      <a:pt x="256" y="2499"/>
                    </a:lnTo>
                    <a:lnTo>
                      <a:pt x="1491" y="2499"/>
                    </a:lnTo>
                    <a:lnTo>
                      <a:pt x="1457" y="2434"/>
                    </a:lnTo>
                    <a:lnTo>
                      <a:pt x="1428" y="2368"/>
                    </a:lnTo>
                    <a:lnTo>
                      <a:pt x="1404" y="2298"/>
                    </a:lnTo>
                    <a:lnTo>
                      <a:pt x="1385" y="2226"/>
                    </a:lnTo>
                    <a:lnTo>
                      <a:pt x="1371" y="2154"/>
                    </a:lnTo>
                    <a:lnTo>
                      <a:pt x="1362" y="2078"/>
                    </a:lnTo>
                    <a:lnTo>
                      <a:pt x="1360" y="2001"/>
                    </a:lnTo>
                    <a:lnTo>
                      <a:pt x="1362" y="1926"/>
                    </a:lnTo>
                    <a:lnTo>
                      <a:pt x="1370" y="1852"/>
                    </a:lnTo>
                    <a:lnTo>
                      <a:pt x="1384" y="1779"/>
                    </a:lnTo>
                    <a:lnTo>
                      <a:pt x="1402" y="1710"/>
                    </a:lnTo>
                    <a:lnTo>
                      <a:pt x="1426" y="1641"/>
                    </a:lnTo>
                    <a:lnTo>
                      <a:pt x="1454" y="1576"/>
                    </a:lnTo>
                    <a:lnTo>
                      <a:pt x="1485" y="1512"/>
                    </a:lnTo>
                    <a:lnTo>
                      <a:pt x="1522" y="1452"/>
                    </a:lnTo>
                    <a:lnTo>
                      <a:pt x="1562" y="1394"/>
                    </a:lnTo>
                    <a:lnTo>
                      <a:pt x="1607" y="1340"/>
                    </a:lnTo>
                    <a:lnTo>
                      <a:pt x="1472" y="1340"/>
                    </a:lnTo>
                    <a:lnTo>
                      <a:pt x="1472" y="1040"/>
                    </a:lnTo>
                    <a:lnTo>
                      <a:pt x="1768" y="1040"/>
                    </a:lnTo>
                    <a:lnTo>
                      <a:pt x="1768" y="1191"/>
                    </a:lnTo>
                    <a:lnTo>
                      <a:pt x="1823" y="1152"/>
                    </a:lnTo>
                    <a:lnTo>
                      <a:pt x="1882" y="1117"/>
                    </a:lnTo>
                    <a:lnTo>
                      <a:pt x="1943" y="1087"/>
                    </a:lnTo>
                    <a:lnTo>
                      <a:pt x="2006" y="1060"/>
                    </a:lnTo>
                    <a:lnTo>
                      <a:pt x="2072" y="1038"/>
                    </a:lnTo>
                    <a:lnTo>
                      <a:pt x="2139" y="1020"/>
                    </a:lnTo>
                    <a:lnTo>
                      <a:pt x="2208" y="1008"/>
                    </a:lnTo>
                    <a:lnTo>
                      <a:pt x="2278" y="1000"/>
                    </a:lnTo>
                    <a:lnTo>
                      <a:pt x="2350" y="998"/>
                    </a:lnTo>
                    <a:lnTo>
                      <a:pt x="2400" y="999"/>
                    </a:lnTo>
                    <a:lnTo>
                      <a:pt x="2448" y="1003"/>
                    </a:lnTo>
                    <a:lnTo>
                      <a:pt x="2495" y="1009"/>
                    </a:lnTo>
                    <a:lnTo>
                      <a:pt x="2495" y="692"/>
                    </a:lnTo>
                    <a:lnTo>
                      <a:pt x="256" y="692"/>
                    </a:lnTo>
                    <a:close/>
                    <a:moveTo>
                      <a:pt x="901" y="206"/>
                    </a:moveTo>
                    <a:lnTo>
                      <a:pt x="901" y="455"/>
                    </a:lnTo>
                    <a:lnTo>
                      <a:pt x="1850" y="455"/>
                    </a:lnTo>
                    <a:lnTo>
                      <a:pt x="1850" y="206"/>
                    </a:lnTo>
                    <a:lnTo>
                      <a:pt x="901" y="206"/>
                    </a:lnTo>
                    <a:close/>
                    <a:moveTo>
                      <a:pt x="208" y="0"/>
                    </a:moveTo>
                    <a:lnTo>
                      <a:pt x="2544" y="0"/>
                    </a:lnTo>
                    <a:lnTo>
                      <a:pt x="2577" y="3"/>
                    </a:lnTo>
                    <a:lnTo>
                      <a:pt x="2609" y="11"/>
                    </a:lnTo>
                    <a:lnTo>
                      <a:pt x="2639" y="23"/>
                    </a:lnTo>
                    <a:lnTo>
                      <a:pt x="2667" y="41"/>
                    </a:lnTo>
                    <a:lnTo>
                      <a:pt x="2690" y="62"/>
                    </a:lnTo>
                    <a:lnTo>
                      <a:pt x="2711" y="86"/>
                    </a:lnTo>
                    <a:lnTo>
                      <a:pt x="2728" y="114"/>
                    </a:lnTo>
                    <a:lnTo>
                      <a:pt x="2741" y="144"/>
                    </a:lnTo>
                    <a:lnTo>
                      <a:pt x="2749" y="176"/>
                    </a:lnTo>
                    <a:lnTo>
                      <a:pt x="2752" y="211"/>
                    </a:lnTo>
                    <a:lnTo>
                      <a:pt x="2752" y="1084"/>
                    </a:lnTo>
                    <a:lnTo>
                      <a:pt x="2820" y="1117"/>
                    </a:lnTo>
                    <a:lnTo>
                      <a:pt x="2885" y="1156"/>
                    </a:lnTo>
                    <a:lnTo>
                      <a:pt x="2946" y="1199"/>
                    </a:lnTo>
                    <a:lnTo>
                      <a:pt x="3005" y="1247"/>
                    </a:lnTo>
                    <a:lnTo>
                      <a:pt x="3059" y="1299"/>
                    </a:lnTo>
                    <a:lnTo>
                      <a:pt x="3111" y="1356"/>
                    </a:lnTo>
                    <a:lnTo>
                      <a:pt x="3157" y="1415"/>
                    </a:lnTo>
                    <a:lnTo>
                      <a:pt x="3198" y="1479"/>
                    </a:lnTo>
                    <a:lnTo>
                      <a:pt x="3235" y="1545"/>
                    </a:lnTo>
                    <a:lnTo>
                      <a:pt x="3267" y="1616"/>
                    </a:lnTo>
                    <a:lnTo>
                      <a:pt x="3293" y="1688"/>
                    </a:lnTo>
                    <a:lnTo>
                      <a:pt x="3315" y="1764"/>
                    </a:lnTo>
                    <a:lnTo>
                      <a:pt x="3330" y="1841"/>
                    </a:lnTo>
                    <a:lnTo>
                      <a:pt x="3340" y="1920"/>
                    </a:lnTo>
                    <a:lnTo>
                      <a:pt x="3343" y="2001"/>
                    </a:lnTo>
                    <a:lnTo>
                      <a:pt x="3341" y="2080"/>
                    </a:lnTo>
                    <a:lnTo>
                      <a:pt x="3331" y="2157"/>
                    </a:lnTo>
                    <a:lnTo>
                      <a:pt x="3317" y="2232"/>
                    </a:lnTo>
                    <a:lnTo>
                      <a:pt x="3298" y="2304"/>
                    </a:lnTo>
                    <a:lnTo>
                      <a:pt x="3272" y="2375"/>
                    </a:lnTo>
                    <a:lnTo>
                      <a:pt x="3242" y="2443"/>
                    </a:lnTo>
                    <a:lnTo>
                      <a:pt x="3208" y="2508"/>
                    </a:lnTo>
                    <a:lnTo>
                      <a:pt x="3168" y="2570"/>
                    </a:lnTo>
                    <a:lnTo>
                      <a:pt x="3125" y="2629"/>
                    </a:lnTo>
                    <a:lnTo>
                      <a:pt x="3078" y="2685"/>
                    </a:lnTo>
                    <a:lnTo>
                      <a:pt x="3026" y="2736"/>
                    </a:lnTo>
                    <a:lnTo>
                      <a:pt x="2972" y="2785"/>
                    </a:lnTo>
                    <a:lnTo>
                      <a:pt x="2913" y="2828"/>
                    </a:lnTo>
                    <a:lnTo>
                      <a:pt x="2852" y="2868"/>
                    </a:lnTo>
                    <a:lnTo>
                      <a:pt x="2787" y="2903"/>
                    </a:lnTo>
                    <a:lnTo>
                      <a:pt x="2720" y="2933"/>
                    </a:lnTo>
                    <a:lnTo>
                      <a:pt x="2650" y="2958"/>
                    </a:lnTo>
                    <a:lnTo>
                      <a:pt x="2578" y="2978"/>
                    </a:lnTo>
                    <a:lnTo>
                      <a:pt x="2504" y="2993"/>
                    </a:lnTo>
                    <a:lnTo>
                      <a:pt x="2428" y="3002"/>
                    </a:lnTo>
                    <a:lnTo>
                      <a:pt x="2350" y="3005"/>
                    </a:lnTo>
                    <a:lnTo>
                      <a:pt x="2273" y="3002"/>
                    </a:lnTo>
                    <a:lnTo>
                      <a:pt x="2198" y="2993"/>
                    </a:lnTo>
                    <a:lnTo>
                      <a:pt x="2124" y="2978"/>
                    </a:lnTo>
                    <a:lnTo>
                      <a:pt x="2052" y="2958"/>
                    </a:lnTo>
                    <a:lnTo>
                      <a:pt x="1983" y="2933"/>
                    </a:lnTo>
                    <a:lnTo>
                      <a:pt x="1916" y="2903"/>
                    </a:lnTo>
                    <a:lnTo>
                      <a:pt x="1852" y="2868"/>
                    </a:lnTo>
                    <a:lnTo>
                      <a:pt x="1791" y="2828"/>
                    </a:lnTo>
                    <a:lnTo>
                      <a:pt x="1733" y="2785"/>
                    </a:lnTo>
                    <a:lnTo>
                      <a:pt x="208" y="2785"/>
                    </a:lnTo>
                    <a:lnTo>
                      <a:pt x="174" y="2782"/>
                    </a:lnTo>
                    <a:lnTo>
                      <a:pt x="142" y="2774"/>
                    </a:lnTo>
                    <a:lnTo>
                      <a:pt x="112" y="2761"/>
                    </a:lnTo>
                    <a:lnTo>
                      <a:pt x="85" y="2744"/>
                    </a:lnTo>
                    <a:lnTo>
                      <a:pt x="61" y="2723"/>
                    </a:lnTo>
                    <a:lnTo>
                      <a:pt x="40" y="2698"/>
                    </a:lnTo>
                    <a:lnTo>
                      <a:pt x="24" y="2671"/>
                    </a:lnTo>
                    <a:lnTo>
                      <a:pt x="10" y="2641"/>
                    </a:lnTo>
                    <a:lnTo>
                      <a:pt x="3" y="2609"/>
                    </a:lnTo>
                    <a:lnTo>
                      <a:pt x="0" y="2575"/>
                    </a:lnTo>
                    <a:lnTo>
                      <a:pt x="0" y="211"/>
                    </a:lnTo>
                    <a:lnTo>
                      <a:pt x="3" y="176"/>
                    </a:lnTo>
                    <a:lnTo>
                      <a:pt x="10" y="144"/>
                    </a:lnTo>
                    <a:lnTo>
                      <a:pt x="24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1"/>
                    </a:lnTo>
                    <a:lnTo>
                      <a:pt x="112" y="23"/>
                    </a:lnTo>
                    <a:lnTo>
                      <a:pt x="142" y="11"/>
                    </a:lnTo>
                    <a:lnTo>
                      <a:pt x="174" y="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1" name="Google Shape;461;p110"/>
          <p:cNvGrpSpPr/>
          <p:nvPr/>
        </p:nvGrpSpPr>
        <p:grpSpPr>
          <a:xfrm>
            <a:off x="8555912" y="2921879"/>
            <a:ext cx="2959035" cy="746632"/>
            <a:chOff x="8325145" y="2915299"/>
            <a:chExt cx="2959035" cy="746632"/>
          </a:xfrm>
        </p:grpSpPr>
        <p:sp>
          <p:nvSpPr>
            <p:cNvPr id="462" name="Google Shape;462;p110"/>
            <p:cNvSpPr txBox="1"/>
            <p:nvPr/>
          </p:nvSpPr>
          <p:spPr>
            <a:xfrm>
              <a:off x="8325145" y="2915299"/>
              <a:ext cx="2959035" cy="249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Outliers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0"/>
            <p:cNvSpPr/>
            <p:nvPr/>
          </p:nvSpPr>
          <p:spPr>
            <a:xfrm>
              <a:off x="8325145" y="3218733"/>
              <a:ext cx="2959035" cy="443198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❑"/>
              </a:pPr>
              <a:r>
                <a:rPr b="0" i="0" lang="en-IN" sz="1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Treatment outliers with log transform</a:t>
              </a:r>
              <a:endParaRPr/>
            </a:p>
          </p:txBody>
        </p:sp>
      </p:grpSp>
      <p:grpSp>
        <p:nvGrpSpPr>
          <p:cNvPr id="464" name="Google Shape;464;p110"/>
          <p:cNvGrpSpPr/>
          <p:nvPr/>
        </p:nvGrpSpPr>
        <p:grpSpPr>
          <a:xfrm>
            <a:off x="924613" y="4050594"/>
            <a:ext cx="2959036" cy="1217433"/>
            <a:chOff x="924613" y="4050594"/>
            <a:chExt cx="2959036" cy="1217433"/>
          </a:xfrm>
        </p:grpSpPr>
        <p:sp>
          <p:nvSpPr>
            <p:cNvPr id="465" name="Google Shape;465;p110"/>
            <p:cNvSpPr txBox="1"/>
            <p:nvPr/>
          </p:nvSpPr>
          <p:spPr>
            <a:xfrm>
              <a:off x="924614" y="4050594"/>
              <a:ext cx="2959035" cy="2492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Scaling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10"/>
            <p:cNvSpPr/>
            <p:nvPr/>
          </p:nvSpPr>
          <p:spPr>
            <a:xfrm>
              <a:off x="924613" y="4373524"/>
              <a:ext cx="2959036" cy="894503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❑"/>
              </a:pPr>
              <a:r>
                <a:rPr b="0" i="0" lang="en-IN" sz="1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Use MinMaxScaler for data Flight Distance, Departure Delay in Minutes, Arrival Delay in Minutes.</a:t>
              </a:r>
              <a:endPara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110"/>
          <p:cNvGrpSpPr/>
          <p:nvPr/>
        </p:nvGrpSpPr>
        <p:grpSpPr>
          <a:xfrm>
            <a:off x="8555912" y="4870963"/>
            <a:ext cx="2959036" cy="1390163"/>
            <a:chOff x="8555912" y="4870963"/>
            <a:chExt cx="2959036" cy="1390163"/>
          </a:xfrm>
        </p:grpSpPr>
        <p:sp>
          <p:nvSpPr>
            <p:cNvPr id="468" name="Google Shape;468;p110"/>
            <p:cNvSpPr txBox="1"/>
            <p:nvPr/>
          </p:nvSpPr>
          <p:spPr>
            <a:xfrm>
              <a:off x="8555912" y="4870963"/>
              <a:ext cx="2959035" cy="49859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600"/>
                <a:buFont typeface="Arial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 hot encoding for data categorical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0"/>
            <p:cNvSpPr/>
            <p:nvPr/>
          </p:nvSpPr>
          <p:spPr>
            <a:xfrm>
              <a:off x="8555912" y="5366623"/>
              <a:ext cx="2959036" cy="894503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Noto Sans Symbols"/>
                <a:buChar char="❑"/>
              </a:pPr>
              <a:r>
                <a:rPr b="0" i="0" lang="en-IN" sz="14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Use one hot encoding for  data Gender, customer type, type of travel, and class</a:t>
              </a:r>
              <a:endParaRPr/>
            </a:p>
          </p:txBody>
        </p:sp>
      </p:grpSp>
      <p:grpSp>
        <p:nvGrpSpPr>
          <p:cNvPr id="470" name="Google Shape;470;p110"/>
          <p:cNvGrpSpPr/>
          <p:nvPr/>
        </p:nvGrpSpPr>
        <p:grpSpPr>
          <a:xfrm rot="10800000">
            <a:off x="5635190" y="3235119"/>
            <a:ext cx="2730137" cy="120437"/>
            <a:chOff x="4095963" y="2087365"/>
            <a:chExt cx="2730137" cy="120437"/>
          </a:xfrm>
        </p:grpSpPr>
        <p:cxnSp>
          <p:nvCxnSpPr>
            <p:cNvPr id="471" name="Google Shape;471;p110"/>
            <p:cNvCxnSpPr>
              <a:endCxn id="472" idx="6"/>
            </p:cNvCxnSpPr>
            <p:nvPr/>
          </p:nvCxnSpPr>
          <p:spPr>
            <a:xfrm flipH="1">
              <a:off x="4216400" y="2130784"/>
              <a:ext cx="2609700" cy="16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72" name="Google Shape;472;p110"/>
            <p:cNvSpPr/>
            <p:nvPr/>
          </p:nvSpPr>
          <p:spPr>
            <a:xfrm>
              <a:off x="4095963" y="2087365"/>
              <a:ext cx="120437" cy="120437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110"/>
          <p:cNvGrpSpPr/>
          <p:nvPr/>
        </p:nvGrpSpPr>
        <p:grpSpPr>
          <a:xfrm rot="10800000">
            <a:off x="5631362" y="5458995"/>
            <a:ext cx="2730137" cy="120437"/>
            <a:chOff x="4095963" y="2087365"/>
            <a:chExt cx="2730137" cy="120437"/>
          </a:xfrm>
        </p:grpSpPr>
        <p:cxnSp>
          <p:nvCxnSpPr>
            <p:cNvPr id="474" name="Google Shape;474;p110"/>
            <p:cNvCxnSpPr>
              <a:endCxn id="475" idx="6"/>
            </p:cNvCxnSpPr>
            <p:nvPr/>
          </p:nvCxnSpPr>
          <p:spPr>
            <a:xfrm flipH="1">
              <a:off x="4216400" y="2130784"/>
              <a:ext cx="2609700" cy="168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75" name="Google Shape;475;p110"/>
            <p:cNvSpPr/>
            <p:nvPr/>
          </p:nvSpPr>
          <p:spPr>
            <a:xfrm>
              <a:off x="4095963" y="2087365"/>
              <a:ext cx="120437" cy="120437"/>
            </a:xfrm>
            <a:prstGeom prst="ellipse">
              <a:avLst/>
            </a:prstGeom>
            <a:solidFill>
              <a:srgbClr val="F2F2F2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1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82" name="Google Shape;482;p111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Classification Model Result</a:t>
            </a:r>
            <a:endParaRPr/>
          </a:p>
        </p:txBody>
      </p:sp>
      <p:sp>
        <p:nvSpPr>
          <p:cNvPr id="483" name="Google Shape;483;p111"/>
          <p:cNvSpPr/>
          <p:nvPr/>
        </p:nvSpPr>
        <p:spPr>
          <a:xfrm>
            <a:off x="10108205" y="1535730"/>
            <a:ext cx="412894" cy="405566"/>
          </a:xfrm>
          <a:custGeom>
            <a:rect b="b" l="l" r="r" t="t"/>
            <a:pathLst>
              <a:path extrusionOk="0" h="2992" w="3038">
                <a:moveTo>
                  <a:pt x="2337" y="2091"/>
                </a:moveTo>
                <a:lnTo>
                  <a:pt x="2371" y="2093"/>
                </a:lnTo>
                <a:lnTo>
                  <a:pt x="2404" y="2101"/>
                </a:lnTo>
                <a:lnTo>
                  <a:pt x="2434" y="2114"/>
                </a:lnTo>
                <a:lnTo>
                  <a:pt x="2462" y="2131"/>
                </a:lnTo>
                <a:lnTo>
                  <a:pt x="2486" y="2152"/>
                </a:lnTo>
                <a:lnTo>
                  <a:pt x="2508" y="2176"/>
                </a:lnTo>
                <a:lnTo>
                  <a:pt x="2525" y="2203"/>
                </a:lnTo>
                <a:lnTo>
                  <a:pt x="2538" y="2233"/>
                </a:lnTo>
                <a:lnTo>
                  <a:pt x="2545" y="2265"/>
                </a:lnTo>
                <a:lnTo>
                  <a:pt x="2548" y="2299"/>
                </a:lnTo>
                <a:lnTo>
                  <a:pt x="2545" y="2333"/>
                </a:lnTo>
                <a:lnTo>
                  <a:pt x="2538" y="2365"/>
                </a:lnTo>
                <a:lnTo>
                  <a:pt x="2525" y="2395"/>
                </a:lnTo>
                <a:lnTo>
                  <a:pt x="2508" y="2423"/>
                </a:lnTo>
                <a:lnTo>
                  <a:pt x="2486" y="2447"/>
                </a:lnTo>
                <a:lnTo>
                  <a:pt x="2462" y="2468"/>
                </a:lnTo>
                <a:lnTo>
                  <a:pt x="2434" y="2485"/>
                </a:lnTo>
                <a:lnTo>
                  <a:pt x="2404" y="2498"/>
                </a:lnTo>
                <a:lnTo>
                  <a:pt x="2371" y="2506"/>
                </a:lnTo>
                <a:lnTo>
                  <a:pt x="2337" y="2509"/>
                </a:lnTo>
                <a:lnTo>
                  <a:pt x="2303" y="2506"/>
                </a:lnTo>
                <a:lnTo>
                  <a:pt x="2269" y="2498"/>
                </a:lnTo>
                <a:lnTo>
                  <a:pt x="2239" y="2485"/>
                </a:lnTo>
                <a:lnTo>
                  <a:pt x="2212" y="2468"/>
                </a:lnTo>
                <a:lnTo>
                  <a:pt x="2187" y="2447"/>
                </a:lnTo>
                <a:lnTo>
                  <a:pt x="2166" y="2423"/>
                </a:lnTo>
                <a:lnTo>
                  <a:pt x="2149" y="2395"/>
                </a:lnTo>
                <a:lnTo>
                  <a:pt x="2135" y="2365"/>
                </a:lnTo>
                <a:lnTo>
                  <a:pt x="2127" y="2333"/>
                </a:lnTo>
                <a:lnTo>
                  <a:pt x="2124" y="2299"/>
                </a:lnTo>
                <a:lnTo>
                  <a:pt x="2127" y="2265"/>
                </a:lnTo>
                <a:lnTo>
                  <a:pt x="2135" y="2233"/>
                </a:lnTo>
                <a:lnTo>
                  <a:pt x="2149" y="2203"/>
                </a:lnTo>
                <a:lnTo>
                  <a:pt x="2166" y="2176"/>
                </a:lnTo>
                <a:lnTo>
                  <a:pt x="2187" y="2152"/>
                </a:lnTo>
                <a:lnTo>
                  <a:pt x="2212" y="2131"/>
                </a:lnTo>
                <a:lnTo>
                  <a:pt x="2239" y="2114"/>
                </a:lnTo>
                <a:lnTo>
                  <a:pt x="2269" y="2101"/>
                </a:lnTo>
                <a:lnTo>
                  <a:pt x="2303" y="2093"/>
                </a:lnTo>
                <a:lnTo>
                  <a:pt x="2337" y="2091"/>
                </a:lnTo>
                <a:close/>
                <a:moveTo>
                  <a:pt x="1578" y="1954"/>
                </a:moveTo>
                <a:lnTo>
                  <a:pt x="1559" y="1957"/>
                </a:lnTo>
                <a:lnTo>
                  <a:pt x="1543" y="1965"/>
                </a:lnTo>
                <a:lnTo>
                  <a:pt x="1530" y="1977"/>
                </a:lnTo>
                <a:lnTo>
                  <a:pt x="1522" y="1993"/>
                </a:lnTo>
                <a:lnTo>
                  <a:pt x="1519" y="2011"/>
                </a:lnTo>
                <a:lnTo>
                  <a:pt x="1519" y="2587"/>
                </a:lnTo>
                <a:lnTo>
                  <a:pt x="1522" y="2607"/>
                </a:lnTo>
                <a:lnTo>
                  <a:pt x="1530" y="2622"/>
                </a:lnTo>
                <a:lnTo>
                  <a:pt x="1542" y="2635"/>
                </a:lnTo>
                <a:lnTo>
                  <a:pt x="1559" y="2643"/>
                </a:lnTo>
                <a:lnTo>
                  <a:pt x="1577" y="2646"/>
                </a:lnTo>
                <a:lnTo>
                  <a:pt x="1595" y="2643"/>
                </a:lnTo>
                <a:lnTo>
                  <a:pt x="1611" y="2635"/>
                </a:lnTo>
                <a:lnTo>
                  <a:pt x="1624" y="2622"/>
                </a:lnTo>
                <a:lnTo>
                  <a:pt x="1633" y="2607"/>
                </a:lnTo>
                <a:lnTo>
                  <a:pt x="1636" y="2587"/>
                </a:lnTo>
                <a:lnTo>
                  <a:pt x="1636" y="2011"/>
                </a:lnTo>
                <a:lnTo>
                  <a:pt x="1633" y="1993"/>
                </a:lnTo>
                <a:lnTo>
                  <a:pt x="1624" y="1977"/>
                </a:lnTo>
                <a:lnTo>
                  <a:pt x="1611" y="1965"/>
                </a:lnTo>
                <a:lnTo>
                  <a:pt x="1596" y="1957"/>
                </a:lnTo>
                <a:lnTo>
                  <a:pt x="1578" y="1954"/>
                </a:lnTo>
                <a:close/>
                <a:moveTo>
                  <a:pt x="1344" y="1954"/>
                </a:moveTo>
                <a:lnTo>
                  <a:pt x="1325" y="1957"/>
                </a:lnTo>
                <a:lnTo>
                  <a:pt x="1309" y="1965"/>
                </a:lnTo>
                <a:lnTo>
                  <a:pt x="1296" y="1977"/>
                </a:lnTo>
                <a:lnTo>
                  <a:pt x="1288" y="1993"/>
                </a:lnTo>
                <a:lnTo>
                  <a:pt x="1285" y="2011"/>
                </a:lnTo>
                <a:lnTo>
                  <a:pt x="1285" y="2587"/>
                </a:lnTo>
                <a:lnTo>
                  <a:pt x="1288" y="2607"/>
                </a:lnTo>
                <a:lnTo>
                  <a:pt x="1296" y="2622"/>
                </a:lnTo>
                <a:lnTo>
                  <a:pt x="1309" y="2635"/>
                </a:lnTo>
                <a:lnTo>
                  <a:pt x="1325" y="2643"/>
                </a:lnTo>
                <a:lnTo>
                  <a:pt x="1344" y="2646"/>
                </a:lnTo>
                <a:lnTo>
                  <a:pt x="1362" y="2643"/>
                </a:lnTo>
                <a:lnTo>
                  <a:pt x="1378" y="2635"/>
                </a:lnTo>
                <a:lnTo>
                  <a:pt x="1390" y="2622"/>
                </a:lnTo>
                <a:lnTo>
                  <a:pt x="1399" y="2607"/>
                </a:lnTo>
                <a:lnTo>
                  <a:pt x="1402" y="2587"/>
                </a:lnTo>
                <a:lnTo>
                  <a:pt x="1402" y="2011"/>
                </a:lnTo>
                <a:lnTo>
                  <a:pt x="1399" y="1993"/>
                </a:lnTo>
                <a:lnTo>
                  <a:pt x="1390" y="1977"/>
                </a:lnTo>
                <a:lnTo>
                  <a:pt x="1378" y="1965"/>
                </a:lnTo>
                <a:lnTo>
                  <a:pt x="1362" y="1957"/>
                </a:lnTo>
                <a:lnTo>
                  <a:pt x="1344" y="1954"/>
                </a:lnTo>
                <a:close/>
                <a:moveTo>
                  <a:pt x="1110" y="1954"/>
                </a:moveTo>
                <a:lnTo>
                  <a:pt x="1091" y="1957"/>
                </a:lnTo>
                <a:lnTo>
                  <a:pt x="1076" y="1965"/>
                </a:lnTo>
                <a:lnTo>
                  <a:pt x="1063" y="1977"/>
                </a:lnTo>
                <a:lnTo>
                  <a:pt x="1055" y="1993"/>
                </a:lnTo>
                <a:lnTo>
                  <a:pt x="1052" y="2011"/>
                </a:lnTo>
                <a:lnTo>
                  <a:pt x="1052" y="2587"/>
                </a:lnTo>
                <a:lnTo>
                  <a:pt x="1055" y="2607"/>
                </a:lnTo>
                <a:lnTo>
                  <a:pt x="1063" y="2622"/>
                </a:lnTo>
                <a:lnTo>
                  <a:pt x="1076" y="2635"/>
                </a:lnTo>
                <a:lnTo>
                  <a:pt x="1091" y="2643"/>
                </a:lnTo>
                <a:lnTo>
                  <a:pt x="1110" y="2646"/>
                </a:lnTo>
                <a:lnTo>
                  <a:pt x="1129" y="2643"/>
                </a:lnTo>
                <a:lnTo>
                  <a:pt x="1144" y="2635"/>
                </a:lnTo>
                <a:lnTo>
                  <a:pt x="1157" y="2622"/>
                </a:lnTo>
                <a:lnTo>
                  <a:pt x="1165" y="2607"/>
                </a:lnTo>
                <a:lnTo>
                  <a:pt x="1168" y="2587"/>
                </a:lnTo>
                <a:lnTo>
                  <a:pt x="1168" y="2011"/>
                </a:lnTo>
                <a:lnTo>
                  <a:pt x="1165" y="1993"/>
                </a:lnTo>
                <a:lnTo>
                  <a:pt x="1157" y="1977"/>
                </a:lnTo>
                <a:lnTo>
                  <a:pt x="1144" y="1965"/>
                </a:lnTo>
                <a:lnTo>
                  <a:pt x="1129" y="1957"/>
                </a:lnTo>
                <a:lnTo>
                  <a:pt x="1110" y="1954"/>
                </a:lnTo>
                <a:close/>
                <a:moveTo>
                  <a:pt x="876" y="1954"/>
                </a:moveTo>
                <a:lnTo>
                  <a:pt x="858" y="1957"/>
                </a:lnTo>
                <a:lnTo>
                  <a:pt x="842" y="1965"/>
                </a:lnTo>
                <a:lnTo>
                  <a:pt x="828" y="1977"/>
                </a:lnTo>
                <a:lnTo>
                  <a:pt x="820" y="1993"/>
                </a:lnTo>
                <a:lnTo>
                  <a:pt x="817" y="2011"/>
                </a:lnTo>
                <a:lnTo>
                  <a:pt x="817" y="2587"/>
                </a:lnTo>
                <a:lnTo>
                  <a:pt x="820" y="2607"/>
                </a:lnTo>
                <a:lnTo>
                  <a:pt x="828" y="2622"/>
                </a:lnTo>
                <a:lnTo>
                  <a:pt x="842" y="2635"/>
                </a:lnTo>
                <a:lnTo>
                  <a:pt x="858" y="2643"/>
                </a:lnTo>
                <a:lnTo>
                  <a:pt x="876" y="2646"/>
                </a:lnTo>
                <a:lnTo>
                  <a:pt x="894" y="2643"/>
                </a:lnTo>
                <a:lnTo>
                  <a:pt x="911" y="2635"/>
                </a:lnTo>
                <a:lnTo>
                  <a:pt x="923" y="2622"/>
                </a:lnTo>
                <a:lnTo>
                  <a:pt x="932" y="2607"/>
                </a:lnTo>
                <a:lnTo>
                  <a:pt x="935" y="2587"/>
                </a:lnTo>
                <a:lnTo>
                  <a:pt x="935" y="2011"/>
                </a:lnTo>
                <a:lnTo>
                  <a:pt x="932" y="1993"/>
                </a:lnTo>
                <a:lnTo>
                  <a:pt x="923" y="1977"/>
                </a:lnTo>
                <a:lnTo>
                  <a:pt x="911" y="1965"/>
                </a:lnTo>
                <a:lnTo>
                  <a:pt x="894" y="1957"/>
                </a:lnTo>
                <a:lnTo>
                  <a:pt x="876" y="1954"/>
                </a:lnTo>
                <a:close/>
                <a:moveTo>
                  <a:pt x="643" y="1954"/>
                </a:moveTo>
                <a:lnTo>
                  <a:pt x="624" y="1957"/>
                </a:lnTo>
                <a:lnTo>
                  <a:pt x="608" y="1965"/>
                </a:lnTo>
                <a:lnTo>
                  <a:pt x="595" y="1977"/>
                </a:lnTo>
                <a:lnTo>
                  <a:pt x="587" y="1993"/>
                </a:lnTo>
                <a:lnTo>
                  <a:pt x="584" y="2011"/>
                </a:lnTo>
                <a:lnTo>
                  <a:pt x="584" y="2587"/>
                </a:lnTo>
                <a:lnTo>
                  <a:pt x="587" y="2607"/>
                </a:lnTo>
                <a:lnTo>
                  <a:pt x="595" y="2622"/>
                </a:lnTo>
                <a:lnTo>
                  <a:pt x="608" y="2635"/>
                </a:lnTo>
                <a:lnTo>
                  <a:pt x="624" y="2643"/>
                </a:lnTo>
                <a:lnTo>
                  <a:pt x="643" y="2646"/>
                </a:lnTo>
                <a:lnTo>
                  <a:pt x="661" y="2643"/>
                </a:lnTo>
                <a:lnTo>
                  <a:pt x="676" y="2635"/>
                </a:lnTo>
                <a:lnTo>
                  <a:pt x="690" y="2622"/>
                </a:lnTo>
                <a:lnTo>
                  <a:pt x="698" y="2607"/>
                </a:lnTo>
                <a:lnTo>
                  <a:pt x="701" y="2587"/>
                </a:lnTo>
                <a:lnTo>
                  <a:pt x="701" y="2011"/>
                </a:lnTo>
                <a:lnTo>
                  <a:pt x="698" y="1993"/>
                </a:lnTo>
                <a:lnTo>
                  <a:pt x="690" y="1977"/>
                </a:lnTo>
                <a:lnTo>
                  <a:pt x="676" y="1965"/>
                </a:lnTo>
                <a:lnTo>
                  <a:pt x="661" y="1957"/>
                </a:lnTo>
                <a:lnTo>
                  <a:pt x="643" y="1954"/>
                </a:lnTo>
                <a:close/>
                <a:moveTo>
                  <a:pt x="409" y="1954"/>
                </a:moveTo>
                <a:lnTo>
                  <a:pt x="390" y="1957"/>
                </a:lnTo>
                <a:lnTo>
                  <a:pt x="374" y="1965"/>
                </a:lnTo>
                <a:lnTo>
                  <a:pt x="361" y="1977"/>
                </a:lnTo>
                <a:lnTo>
                  <a:pt x="353" y="1993"/>
                </a:lnTo>
                <a:lnTo>
                  <a:pt x="350" y="2011"/>
                </a:lnTo>
                <a:lnTo>
                  <a:pt x="350" y="2587"/>
                </a:lnTo>
                <a:lnTo>
                  <a:pt x="353" y="2607"/>
                </a:lnTo>
                <a:lnTo>
                  <a:pt x="361" y="2622"/>
                </a:lnTo>
                <a:lnTo>
                  <a:pt x="374" y="2635"/>
                </a:lnTo>
                <a:lnTo>
                  <a:pt x="390" y="2643"/>
                </a:lnTo>
                <a:lnTo>
                  <a:pt x="409" y="2646"/>
                </a:lnTo>
                <a:lnTo>
                  <a:pt x="427" y="2643"/>
                </a:lnTo>
                <a:lnTo>
                  <a:pt x="443" y="2635"/>
                </a:lnTo>
                <a:lnTo>
                  <a:pt x="456" y="2622"/>
                </a:lnTo>
                <a:lnTo>
                  <a:pt x="464" y="2607"/>
                </a:lnTo>
                <a:lnTo>
                  <a:pt x="467" y="2587"/>
                </a:lnTo>
                <a:lnTo>
                  <a:pt x="467" y="2011"/>
                </a:lnTo>
                <a:lnTo>
                  <a:pt x="464" y="1993"/>
                </a:lnTo>
                <a:lnTo>
                  <a:pt x="456" y="1977"/>
                </a:lnTo>
                <a:lnTo>
                  <a:pt x="443" y="1965"/>
                </a:lnTo>
                <a:lnTo>
                  <a:pt x="427" y="1957"/>
                </a:lnTo>
                <a:lnTo>
                  <a:pt x="409" y="1954"/>
                </a:lnTo>
                <a:close/>
                <a:moveTo>
                  <a:pt x="2337" y="1935"/>
                </a:moveTo>
                <a:lnTo>
                  <a:pt x="2291" y="1938"/>
                </a:lnTo>
                <a:lnTo>
                  <a:pt x="2246" y="1946"/>
                </a:lnTo>
                <a:lnTo>
                  <a:pt x="2203" y="1959"/>
                </a:lnTo>
                <a:lnTo>
                  <a:pt x="2163" y="1977"/>
                </a:lnTo>
                <a:lnTo>
                  <a:pt x="2125" y="2000"/>
                </a:lnTo>
                <a:lnTo>
                  <a:pt x="2091" y="2027"/>
                </a:lnTo>
                <a:lnTo>
                  <a:pt x="2060" y="2057"/>
                </a:lnTo>
                <a:lnTo>
                  <a:pt x="2033" y="2091"/>
                </a:lnTo>
                <a:lnTo>
                  <a:pt x="2010" y="2128"/>
                </a:lnTo>
                <a:lnTo>
                  <a:pt x="1992" y="2168"/>
                </a:lnTo>
                <a:lnTo>
                  <a:pt x="1978" y="2210"/>
                </a:lnTo>
                <a:lnTo>
                  <a:pt x="1969" y="2254"/>
                </a:lnTo>
                <a:lnTo>
                  <a:pt x="1966" y="2299"/>
                </a:lnTo>
                <a:lnTo>
                  <a:pt x="1969" y="2345"/>
                </a:lnTo>
                <a:lnTo>
                  <a:pt x="1978" y="2389"/>
                </a:lnTo>
                <a:lnTo>
                  <a:pt x="1992" y="2431"/>
                </a:lnTo>
                <a:lnTo>
                  <a:pt x="2010" y="2471"/>
                </a:lnTo>
                <a:lnTo>
                  <a:pt x="2033" y="2508"/>
                </a:lnTo>
                <a:lnTo>
                  <a:pt x="2060" y="2542"/>
                </a:lnTo>
                <a:lnTo>
                  <a:pt x="2091" y="2572"/>
                </a:lnTo>
                <a:lnTo>
                  <a:pt x="2125" y="2600"/>
                </a:lnTo>
                <a:lnTo>
                  <a:pt x="2163" y="2622"/>
                </a:lnTo>
                <a:lnTo>
                  <a:pt x="2203" y="2640"/>
                </a:lnTo>
                <a:lnTo>
                  <a:pt x="2246" y="2654"/>
                </a:lnTo>
                <a:lnTo>
                  <a:pt x="2291" y="2662"/>
                </a:lnTo>
                <a:lnTo>
                  <a:pt x="2337" y="2665"/>
                </a:lnTo>
                <a:lnTo>
                  <a:pt x="2383" y="2662"/>
                </a:lnTo>
                <a:lnTo>
                  <a:pt x="2428" y="2654"/>
                </a:lnTo>
                <a:lnTo>
                  <a:pt x="2470" y="2640"/>
                </a:lnTo>
                <a:lnTo>
                  <a:pt x="2511" y="2622"/>
                </a:lnTo>
                <a:lnTo>
                  <a:pt x="2548" y="2600"/>
                </a:lnTo>
                <a:lnTo>
                  <a:pt x="2583" y="2572"/>
                </a:lnTo>
                <a:lnTo>
                  <a:pt x="2613" y="2542"/>
                </a:lnTo>
                <a:lnTo>
                  <a:pt x="2640" y="2508"/>
                </a:lnTo>
                <a:lnTo>
                  <a:pt x="2663" y="2471"/>
                </a:lnTo>
                <a:lnTo>
                  <a:pt x="2682" y="2431"/>
                </a:lnTo>
                <a:lnTo>
                  <a:pt x="2695" y="2389"/>
                </a:lnTo>
                <a:lnTo>
                  <a:pt x="2703" y="2345"/>
                </a:lnTo>
                <a:lnTo>
                  <a:pt x="2706" y="2299"/>
                </a:lnTo>
                <a:lnTo>
                  <a:pt x="2703" y="2254"/>
                </a:lnTo>
                <a:lnTo>
                  <a:pt x="2695" y="2210"/>
                </a:lnTo>
                <a:lnTo>
                  <a:pt x="2682" y="2168"/>
                </a:lnTo>
                <a:lnTo>
                  <a:pt x="2663" y="2128"/>
                </a:lnTo>
                <a:lnTo>
                  <a:pt x="2640" y="2091"/>
                </a:lnTo>
                <a:lnTo>
                  <a:pt x="2613" y="2057"/>
                </a:lnTo>
                <a:lnTo>
                  <a:pt x="2583" y="2027"/>
                </a:lnTo>
                <a:lnTo>
                  <a:pt x="2548" y="2000"/>
                </a:lnTo>
                <a:lnTo>
                  <a:pt x="2511" y="1977"/>
                </a:lnTo>
                <a:lnTo>
                  <a:pt x="2470" y="1959"/>
                </a:lnTo>
                <a:lnTo>
                  <a:pt x="2428" y="1946"/>
                </a:lnTo>
                <a:lnTo>
                  <a:pt x="2383" y="1938"/>
                </a:lnTo>
                <a:lnTo>
                  <a:pt x="2337" y="1935"/>
                </a:lnTo>
                <a:close/>
                <a:moveTo>
                  <a:pt x="1986" y="1146"/>
                </a:moveTo>
                <a:lnTo>
                  <a:pt x="1986" y="1608"/>
                </a:lnTo>
                <a:lnTo>
                  <a:pt x="2687" y="1608"/>
                </a:lnTo>
                <a:lnTo>
                  <a:pt x="2687" y="1146"/>
                </a:lnTo>
                <a:lnTo>
                  <a:pt x="1986" y="1146"/>
                </a:lnTo>
                <a:close/>
                <a:moveTo>
                  <a:pt x="350" y="1146"/>
                </a:moveTo>
                <a:lnTo>
                  <a:pt x="350" y="1608"/>
                </a:lnTo>
                <a:lnTo>
                  <a:pt x="1869" y="1608"/>
                </a:lnTo>
                <a:lnTo>
                  <a:pt x="1869" y="1146"/>
                </a:lnTo>
                <a:lnTo>
                  <a:pt x="350" y="1146"/>
                </a:lnTo>
                <a:close/>
                <a:moveTo>
                  <a:pt x="2746" y="0"/>
                </a:moveTo>
                <a:lnTo>
                  <a:pt x="2746" y="0"/>
                </a:lnTo>
                <a:lnTo>
                  <a:pt x="2776" y="2"/>
                </a:lnTo>
                <a:lnTo>
                  <a:pt x="2805" y="10"/>
                </a:lnTo>
                <a:lnTo>
                  <a:pt x="2830" y="22"/>
                </a:lnTo>
                <a:lnTo>
                  <a:pt x="2854" y="39"/>
                </a:lnTo>
                <a:lnTo>
                  <a:pt x="2875" y="59"/>
                </a:lnTo>
                <a:lnTo>
                  <a:pt x="2891" y="82"/>
                </a:lnTo>
                <a:lnTo>
                  <a:pt x="2903" y="108"/>
                </a:lnTo>
                <a:lnTo>
                  <a:pt x="2911" y="136"/>
                </a:lnTo>
                <a:lnTo>
                  <a:pt x="2914" y="165"/>
                </a:lnTo>
                <a:lnTo>
                  <a:pt x="2911" y="195"/>
                </a:lnTo>
                <a:lnTo>
                  <a:pt x="2903" y="223"/>
                </a:lnTo>
                <a:lnTo>
                  <a:pt x="2891" y="249"/>
                </a:lnTo>
                <a:lnTo>
                  <a:pt x="2875" y="272"/>
                </a:lnTo>
                <a:lnTo>
                  <a:pt x="2854" y="292"/>
                </a:lnTo>
                <a:lnTo>
                  <a:pt x="2830" y="309"/>
                </a:lnTo>
                <a:lnTo>
                  <a:pt x="2805" y="321"/>
                </a:lnTo>
                <a:lnTo>
                  <a:pt x="2776" y="329"/>
                </a:lnTo>
                <a:lnTo>
                  <a:pt x="2746" y="331"/>
                </a:lnTo>
                <a:lnTo>
                  <a:pt x="2717" y="329"/>
                </a:lnTo>
                <a:lnTo>
                  <a:pt x="2688" y="321"/>
                </a:lnTo>
                <a:lnTo>
                  <a:pt x="2663" y="308"/>
                </a:lnTo>
                <a:lnTo>
                  <a:pt x="2640" y="292"/>
                </a:lnTo>
                <a:lnTo>
                  <a:pt x="2621" y="272"/>
                </a:lnTo>
                <a:lnTo>
                  <a:pt x="2605" y="250"/>
                </a:lnTo>
                <a:lnTo>
                  <a:pt x="659" y="828"/>
                </a:lnTo>
                <a:lnTo>
                  <a:pt x="669" y="855"/>
                </a:lnTo>
                <a:lnTo>
                  <a:pt x="676" y="885"/>
                </a:lnTo>
                <a:lnTo>
                  <a:pt x="678" y="915"/>
                </a:lnTo>
                <a:lnTo>
                  <a:pt x="2687" y="915"/>
                </a:lnTo>
                <a:lnTo>
                  <a:pt x="2735" y="919"/>
                </a:lnTo>
                <a:lnTo>
                  <a:pt x="2780" y="928"/>
                </a:lnTo>
                <a:lnTo>
                  <a:pt x="2824" y="943"/>
                </a:lnTo>
                <a:lnTo>
                  <a:pt x="2865" y="963"/>
                </a:lnTo>
                <a:lnTo>
                  <a:pt x="2901" y="988"/>
                </a:lnTo>
                <a:lnTo>
                  <a:pt x="2935" y="1017"/>
                </a:lnTo>
                <a:lnTo>
                  <a:pt x="2965" y="1050"/>
                </a:lnTo>
                <a:lnTo>
                  <a:pt x="2989" y="1087"/>
                </a:lnTo>
                <a:lnTo>
                  <a:pt x="3011" y="1127"/>
                </a:lnTo>
                <a:lnTo>
                  <a:pt x="3025" y="1170"/>
                </a:lnTo>
                <a:lnTo>
                  <a:pt x="3035" y="1215"/>
                </a:lnTo>
                <a:lnTo>
                  <a:pt x="3038" y="1262"/>
                </a:lnTo>
                <a:lnTo>
                  <a:pt x="3038" y="2646"/>
                </a:lnTo>
                <a:lnTo>
                  <a:pt x="3035" y="2693"/>
                </a:lnTo>
                <a:lnTo>
                  <a:pt x="3025" y="2738"/>
                </a:lnTo>
                <a:lnTo>
                  <a:pt x="3011" y="2781"/>
                </a:lnTo>
                <a:lnTo>
                  <a:pt x="2989" y="2821"/>
                </a:lnTo>
                <a:lnTo>
                  <a:pt x="2965" y="2857"/>
                </a:lnTo>
                <a:lnTo>
                  <a:pt x="2935" y="2891"/>
                </a:lnTo>
                <a:lnTo>
                  <a:pt x="2901" y="2920"/>
                </a:lnTo>
                <a:lnTo>
                  <a:pt x="2865" y="2945"/>
                </a:lnTo>
                <a:lnTo>
                  <a:pt x="2824" y="2965"/>
                </a:lnTo>
                <a:lnTo>
                  <a:pt x="2780" y="2980"/>
                </a:lnTo>
                <a:lnTo>
                  <a:pt x="2735" y="2989"/>
                </a:lnTo>
                <a:lnTo>
                  <a:pt x="2687" y="2992"/>
                </a:lnTo>
                <a:lnTo>
                  <a:pt x="350" y="2992"/>
                </a:lnTo>
                <a:lnTo>
                  <a:pt x="302" y="2989"/>
                </a:lnTo>
                <a:lnTo>
                  <a:pt x="257" y="2980"/>
                </a:lnTo>
                <a:lnTo>
                  <a:pt x="214" y="2965"/>
                </a:lnTo>
                <a:lnTo>
                  <a:pt x="173" y="2945"/>
                </a:lnTo>
                <a:lnTo>
                  <a:pt x="136" y="2920"/>
                </a:lnTo>
                <a:lnTo>
                  <a:pt x="102" y="2891"/>
                </a:lnTo>
                <a:lnTo>
                  <a:pt x="73" y="2857"/>
                </a:lnTo>
                <a:lnTo>
                  <a:pt x="48" y="2821"/>
                </a:lnTo>
                <a:lnTo>
                  <a:pt x="27" y="2781"/>
                </a:lnTo>
                <a:lnTo>
                  <a:pt x="12" y="2738"/>
                </a:lnTo>
                <a:lnTo>
                  <a:pt x="3" y="2693"/>
                </a:lnTo>
                <a:lnTo>
                  <a:pt x="0" y="2646"/>
                </a:lnTo>
                <a:lnTo>
                  <a:pt x="0" y="1262"/>
                </a:lnTo>
                <a:lnTo>
                  <a:pt x="2" y="1219"/>
                </a:lnTo>
                <a:lnTo>
                  <a:pt x="10" y="1178"/>
                </a:lnTo>
                <a:lnTo>
                  <a:pt x="22" y="1139"/>
                </a:lnTo>
                <a:lnTo>
                  <a:pt x="40" y="1102"/>
                </a:lnTo>
                <a:lnTo>
                  <a:pt x="61" y="1067"/>
                </a:lnTo>
                <a:lnTo>
                  <a:pt x="86" y="1036"/>
                </a:lnTo>
                <a:lnTo>
                  <a:pt x="115" y="1007"/>
                </a:lnTo>
                <a:lnTo>
                  <a:pt x="146" y="982"/>
                </a:lnTo>
                <a:lnTo>
                  <a:pt x="180" y="960"/>
                </a:lnTo>
                <a:lnTo>
                  <a:pt x="217" y="943"/>
                </a:lnTo>
                <a:lnTo>
                  <a:pt x="257" y="930"/>
                </a:lnTo>
                <a:lnTo>
                  <a:pt x="256" y="922"/>
                </a:lnTo>
                <a:lnTo>
                  <a:pt x="256" y="915"/>
                </a:lnTo>
                <a:lnTo>
                  <a:pt x="259" y="882"/>
                </a:lnTo>
                <a:lnTo>
                  <a:pt x="266" y="849"/>
                </a:lnTo>
                <a:lnTo>
                  <a:pt x="279" y="819"/>
                </a:lnTo>
                <a:lnTo>
                  <a:pt x="296" y="792"/>
                </a:lnTo>
                <a:lnTo>
                  <a:pt x="317" y="768"/>
                </a:lnTo>
                <a:lnTo>
                  <a:pt x="342" y="747"/>
                </a:lnTo>
                <a:lnTo>
                  <a:pt x="370" y="730"/>
                </a:lnTo>
                <a:lnTo>
                  <a:pt x="401" y="717"/>
                </a:lnTo>
                <a:lnTo>
                  <a:pt x="433" y="709"/>
                </a:lnTo>
                <a:lnTo>
                  <a:pt x="467" y="707"/>
                </a:lnTo>
                <a:lnTo>
                  <a:pt x="495" y="709"/>
                </a:lnTo>
                <a:lnTo>
                  <a:pt x="520" y="714"/>
                </a:lnTo>
                <a:lnTo>
                  <a:pt x="546" y="722"/>
                </a:lnTo>
                <a:lnTo>
                  <a:pt x="2578" y="165"/>
                </a:lnTo>
                <a:lnTo>
                  <a:pt x="2581" y="136"/>
                </a:lnTo>
                <a:lnTo>
                  <a:pt x="2589" y="108"/>
                </a:lnTo>
                <a:lnTo>
                  <a:pt x="2601" y="82"/>
                </a:lnTo>
                <a:lnTo>
                  <a:pt x="2617" y="59"/>
                </a:lnTo>
                <a:lnTo>
                  <a:pt x="2637" y="39"/>
                </a:lnTo>
                <a:lnTo>
                  <a:pt x="2661" y="22"/>
                </a:lnTo>
                <a:lnTo>
                  <a:pt x="2687" y="10"/>
                </a:lnTo>
                <a:lnTo>
                  <a:pt x="2716" y="2"/>
                </a:lnTo>
                <a:lnTo>
                  <a:pt x="27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111"/>
          <p:cNvGrpSpPr/>
          <p:nvPr/>
        </p:nvGrpSpPr>
        <p:grpSpPr>
          <a:xfrm>
            <a:off x="296528" y="1139210"/>
            <a:ext cx="5273955" cy="2362954"/>
            <a:chOff x="282119" y="1253304"/>
            <a:chExt cx="5649591" cy="2504822"/>
          </a:xfrm>
        </p:grpSpPr>
        <p:grpSp>
          <p:nvGrpSpPr>
            <p:cNvPr id="485" name="Google Shape;485;p111"/>
            <p:cNvGrpSpPr/>
            <p:nvPr/>
          </p:nvGrpSpPr>
          <p:grpSpPr>
            <a:xfrm>
              <a:off x="282119" y="1253304"/>
              <a:ext cx="881835" cy="2504822"/>
              <a:chOff x="405647" y="1243241"/>
              <a:chExt cx="1296699" cy="2504822"/>
            </a:xfrm>
          </p:grpSpPr>
          <p:sp>
            <p:nvSpPr>
              <p:cNvPr id="486" name="Google Shape;486;p111"/>
              <p:cNvSpPr/>
              <p:nvPr/>
            </p:nvSpPr>
            <p:spPr>
              <a:xfrm>
                <a:off x="42198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Accuracy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1"/>
              <p:cNvSpPr/>
              <p:nvPr/>
            </p:nvSpPr>
            <p:spPr>
              <a:xfrm>
                <a:off x="42198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Precision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1"/>
              <p:cNvSpPr/>
              <p:nvPr/>
            </p:nvSpPr>
            <p:spPr>
              <a:xfrm>
                <a:off x="413815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Recall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11"/>
              <p:cNvSpPr/>
              <p:nvPr/>
            </p:nvSpPr>
            <p:spPr>
              <a:xfrm>
                <a:off x="405647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 Score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11"/>
              <p:cNvSpPr/>
              <p:nvPr/>
            </p:nvSpPr>
            <p:spPr>
              <a:xfrm>
                <a:off x="405647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AUC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11"/>
              <p:cNvSpPr/>
              <p:nvPr/>
            </p:nvSpPr>
            <p:spPr>
              <a:xfrm>
                <a:off x="421983" y="1243241"/>
                <a:ext cx="1280363" cy="42393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Eval Model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111"/>
            <p:cNvGrpSpPr/>
            <p:nvPr/>
          </p:nvGrpSpPr>
          <p:grpSpPr>
            <a:xfrm>
              <a:off x="1138417" y="1253304"/>
              <a:ext cx="769236" cy="2504822"/>
              <a:chOff x="1677728" y="1243241"/>
              <a:chExt cx="1296699" cy="2504822"/>
            </a:xfrm>
          </p:grpSpPr>
          <p:sp>
            <p:nvSpPr>
              <p:cNvPr id="493" name="Google Shape;493;p111"/>
              <p:cNvSpPr/>
              <p:nvPr/>
            </p:nvSpPr>
            <p:spPr>
              <a:xfrm>
                <a:off x="1694064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11"/>
              <p:cNvSpPr/>
              <p:nvPr/>
            </p:nvSpPr>
            <p:spPr>
              <a:xfrm>
                <a:off x="1694064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11"/>
              <p:cNvSpPr/>
              <p:nvPr/>
            </p:nvSpPr>
            <p:spPr>
              <a:xfrm>
                <a:off x="1685896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0.88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1"/>
              <p:cNvSpPr/>
              <p:nvPr/>
            </p:nvSpPr>
            <p:spPr>
              <a:xfrm>
                <a:off x="1677728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1"/>
              <p:cNvSpPr/>
              <p:nvPr/>
            </p:nvSpPr>
            <p:spPr>
              <a:xfrm>
                <a:off x="1677728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1"/>
              <p:cNvSpPr/>
              <p:nvPr/>
            </p:nvSpPr>
            <p:spPr>
              <a:xfrm>
                <a:off x="1694064" y="1243241"/>
                <a:ext cx="1280363" cy="4239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Logreg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1"/>
            <p:cNvGrpSpPr/>
            <p:nvPr/>
          </p:nvGrpSpPr>
          <p:grpSpPr>
            <a:xfrm>
              <a:off x="3345496" y="1253304"/>
              <a:ext cx="987618" cy="2504822"/>
              <a:chOff x="5498796" y="1243241"/>
              <a:chExt cx="1296699" cy="2504822"/>
            </a:xfrm>
          </p:grpSpPr>
          <p:sp>
            <p:nvSpPr>
              <p:cNvPr id="500" name="Google Shape;500;p111"/>
              <p:cNvSpPr/>
              <p:nvPr/>
            </p:nvSpPr>
            <p:spPr>
              <a:xfrm>
                <a:off x="5515132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0.88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1"/>
              <p:cNvSpPr/>
              <p:nvPr/>
            </p:nvSpPr>
            <p:spPr>
              <a:xfrm>
                <a:off x="5515132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0.89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1"/>
              <p:cNvSpPr/>
              <p:nvPr/>
            </p:nvSpPr>
            <p:spPr>
              <a:xfrm>
                <a:off x="5506964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0.89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11"/>
              <p:cNvSpPr/>
              <p:nvPr/>
            </p:nvSpPr>
            <p:spPr>
              <a:xfrm>
                <a:off x="5498796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0.89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11"/>
              <p:cNvSpPr/>
              <p:nvPr/>
            </p:nvSpPr>
            <p:spPr>
              <a:xfrm>
                <a:off x="5498796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0.88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11"/>
              <p:cNvSpPr/>
              <p:nvPr/>
            </p:nvSpPr>
            <p:spPr>
              <a:xfrm>
                <a:off x="5515132" y="1243241"/>
                <a:ext cx="1280363" cy="4239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ADABoost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111"/>
            <p:cNvGrpSpPr/>
            <p:nvPr/>
          </p:nvGrpSpPr>
          <p:grpSpPr>
            <a:xfrm>
              <a:off x="4317406" y="1253304"/>
              <a:ext cx="759545" cy="2504822"/>
              <a:chOff x="6770877" y="1243241"/>
              <a:chExt cx="1296699" cy="2504822"/>
            </a:xfrm>
          </p:grpSpPr>
          <p:sp>
            <p:nvSpPr>
              <p:cNvPr id="507" name="Google Shape;507;p111"/>
              <p:cNvSpPr/>
              <p:nvPr/>
            </p:nvSpPr>
            <p:spPr>
              <a:xfrm>
                <a:off x="678721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11"/>
              <p:cNvSpPr/>
              <p:nvPr/>
            </p:nvSpPr>
            <p:spPr>
              <a:xfrm>
                <a:off x="678721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11"/>
              <p:cNvSpPr/>
              <p:nvPr/>
            </p:nvSpPr>
            <p:spPr>
              <a:xfrm>
                <a:off x="6779045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11"/>
              <p:cNvSpPr/>
              <p:nvPr/>
            </p:nvSpPr>
            <p:spPr>
              <a:xfrm>
                <a:off x="6770877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11"/>
              <p:cNvSpPr/>
              <p:nvPr/>
            </p:nvSpPr>
            <p:spPr>
              <a:xfrm>
                <a:off x="6770877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11"/>
              <p:cNvSpPr/>
              <p:nvPr/>
            </p:nvSpPr>
            <p:spPr>
              <a:xfrm>
                <a:off x="6787213" y="1243241"/>
                <a:ext cx="1280363" cy="42393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RF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111"/>
            <p:cNvGrpSpPr/>
            <p:nvPr/>
          </p:nvGrpSpPr>
          <p:grpSpPr>
            <a:xfrm>
              <a:off x="1897143" y="1253304"/>
              <a:ext cx="759546" cy="2504822"/>
              <a:chOff x="2947581" y="1243241"/>
              <a:chExt cx="1296699" cy="2504822"/>
            </a:xfrm>
          </p:grpSpPr>
          <p:sp>
            <p:nvSpPr>
              <p:cNvPr id="514" name="Google Shape;514;p111"/>
              <p:cNvSpPr/>
              <p:nvPr/>
            </p:nvSpPr>
            <p:spPr>
              <a:xfrm>
                <a:off x="2963917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11"/>
              <p:cNvSpPr/>
              <p:nvPr/>
            </p:nvSpPr>
            <p:spPr>
              <a:xfrm>
                <a:off x="2963917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11"/>
              <p:cNvSpPr/>
              <p:nvPr/>
            </p:nvSpPr>
            <p:spPr>
              <a:xfrm>
                <a:off x="2955749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11"/>
              <p:cNvSpPr/>
              <p:nvPr/>
            </p:nvSpPr>
            <p:spPr>
              <a:xfrm>
                <a:off x="2947581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11"/>
              <p:cNvSpPr/>
              <p:nvPr/>
            </p:nvSpPr>
            <p:spPr>
              <a:xfrm>
                <a:off x="2947581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11"/>
              <p:cNvSpPr/>
              <p:nvPr/>
            </p:nvSpPr>
            <p:spPr>
              <a:xfrm>
                <a:off x="2963917" y="1243241"/>
                <a:ext cx="1280363" cy="4239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KNN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11"/>
            <p:cNvGrpSpPr/>
            <p:nvPr/>
          </p:nvGrpSpPr>
          <p:grpSpPr>
            <a:xfrm>
              <a:off x="2634861" y="1253304"/>
              <a:ext cx="741664" cy="2504822"/>
              <a:chOff x="4219662" y="1243241"/>
              <a:chExt cx="1296699" cy="2504822"/>
            </a:xfrm>
          </p:grpSpPr>
          <p:sp>
            <p:nvSpPr>
              <p:cNvPr id="521" name="Google Shape;521;p111"/>
              <p:cNvSpPr/>
              <p:nvPr/>
            </p:nvSpPr>
            <p:spPr>
              <a:xfrm>
                <a:off x="4235998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11"/>
              <p:cNvSpPr/>
              <p:nvPr/>
            </p:nvSpPr>
            <p:spPr>
              <a:xfrm>
                <a:off x="4235998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0.94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11"/>
              <p:cNvSpPr/>
              <p:nvPr/>
            </p:nvSpPr>
            <p:spPr>
              <a:xfrm>
                <a:off x="4227830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0.94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11"/>
              <p:cNvSpPr/>
              <p:nvPr/>
            </p:nvSpPr>
            <p:spPr>
              <a:xfrm>
                <a:off x="4219662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0.94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11"/>
              <p:cNvSpPr/>
              <p:nvPr/>
            </p:nvSpPr>
            <p:spPr>
              <a:xfrm>
                <a:off x="4219662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11"/>
              <p:cNvSpPr/>
              <p:nvPr/>
            </p:nvSpPr>
            <p:spPr>
              <a:xfrm>
                <a:off x="4235998" y="1243241"/>
                <a:ext cx="1280363" cy="42393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111"/>
            <p:cNvGrpSpPr/>
            <p:nvPr/>
          </p:nvGrpSpPr>
          <p:grpSpPr>
            <a:xfrm>
              <a:off x="5060983" y="1253304"/>
              <a:ext cx="870727" cy="2504822"/>
              <a:chOff x="8050011" y="1243241"/>
              <a:chExt cx="1296699" cy="2504822"/>
            </a:xfrm>
          </p:grpSpPr>
          <p:sp>
            <p:nvSpPr>
              <p:cNvPr id="528" name="Google Shape;528;p111"/>
              <p:cNvSpPr/>
              <p:nvPr/>
            </p:nvSpPr>
            <p:spPr>
              <a:xfrm>
                <a:off x="8066347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11"/>
              <p:cNvSpPr/>
              <p:nvPr/>
            </p:nvSpPr>
            <p:spPr>
              <a:xfrm>
                <a:off x="8066347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11"/>
              <p:cNvSpPr/>
              <p:nvPr/>
            </p:nvSpPr>
            <p:spPr>
              <a:xfrm>
                <a:off x="8058179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11"/>
              <p:cNvSpPr/>
              <p:nvPr/>
            </p:nvSpPr>
            <p:spPr>
              <a:xfrm>
                <a:off x="8050011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11"/>
              <p:cNvSpPr/>
              <p:nvPr/>
            </p:nvSpPr>
            <p:spPr>
              <a:xfrm>
                <a:off x="8050011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11"/>
              <p:cNvSpPr/>
              <p:nvPr/>
            </p:nvSpPr>
            <p:spPr>
              <a:xfrm>
                <a:off x="8066347" y="1243241"/>
                <a:ext cx="1280363" cy="4239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XGBoost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4" name="Google Shape;534;p111"/>
          <p:cNvSpPr/>
          <p:nvPr/>
        </p:nvSpPr>
        <p:spPr>
          <a:xfrm rot="5400000">
            <a:off x="3045672" y="3657563"/>
            <a:ext cx="291881" cy="3548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111"/>
          <p:cNvGrpSpPr/>
          <p:nvPr/>
        </p:nvGrpSpPr>
        <p:grpSpPr>
          <a:xfrm>
            <a:off x="3644676" y="3980927"/>
            <a:ext cx="1703998" cy="2310120"/>
            <a:chOff x="9898534" y="1252220"/>
            <a:chExt cx="2166791" cy="2619588"/>
          </a:xfrm>
        </p:grpSpPr>
        <p:sp>
          <p:nvSpPr>
            <p:cNvPr id="536" name="Google Shape;536;p111"/>
            <p:cNvSpPr/>
            <p:nvPr/>
          </p:nvSpPr>
          <p:spPr>
            <a:xfrm>
              <a:off x="9903550" y="1252220"/>
              <a:ext cx="2150741" cy="423934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Hyperparameter Tuning XGBoost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1"/>
            <p:cNvSpPr/>
            <p:nvPr/>
          </p:nvSpPr>
          <p:spPr>
            <a:xfrm>
              <a:off x="9898534" y="1687721"/>
              <a:ext cx="2166791" cy="2184087"/>
            </a:xfrm>
            <a:prstGeom prst="rect">
              <a:avLst/>
            </a:prstGeom>
            <a:solidFill>
              <a:srgbClr val="D0CECE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max_depth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Min_child_weight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Gamma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Tree-method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Colsample-bytree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Eta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Lambda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Noto Sans Symbols"/>
                <a:buChar char="❑"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11"/>
          <p:cNvGrpSpPr/>
          <p:nvPr/>
        </p:nvGrpSpPr>
        <p:grpSpPr>
          <a:xfrm>
            <a:off x="7770283" y="4960208"/>
            <a:ext cx="3040282" cy="1051463"/>
            <a:chOff x="609600" y="4957363"/>
            <a:chExt cx="4281286" cy="1290392"/>
          </a:xfrm>
        </p:grpSpPr>
        <p:grpSp>
          <p:nvGrpSpPr>
            <p:cNvPr id="539" name="Google Shape;539;p111"/>
            <p:cNvGrpSpPr/>
            <p:nvPr/>
          </p:nvGrpSpPr>
          <p:grpSpPr>
            <a:xfrm>
              <a:off x="612958" y="4957363"/>
              <a:ext cx="4274352" cy="423934"/>
              <a:chOff x="612958" y="4957363"/>
              <a:chExt cx="4274352" cy="423934"/>
            </a:xfrm>
          </p:grpSpPr>
          <p:sp>
            <p:nvSpPr>
              <p:cNvPr id="540" name="Google Shape;540;p111"/>
              <p:cNvSpPr/>
              <p:nvPr/>
            </p:nvSpPr>
            <p:spPr>
              <a:xfrm>
                <a:off x="612958" y="4957363"/>
                <a:ext cx="2144110" cy="42393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11"/>
              <p:cNvSpPr/>
              <p:nvPr/>
            </p:nvSpPr>
            <p:spPr>
              <a:xfrm>
                <a:off x="2743200" y="4957363"/>
                <a:ext cx="2144110" cy="4239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Accuracy Score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111"/>
            <p:cNvGrpSpPr/>
            <p:nvPr/>
          </p:nvGrpSpPr>
          <p:grpSpPr>
            <a:xfrm>
              <a:off x="616534" y="5391807"/>
              <a:ext cx="4274352" cy="423934"/>
              <a:chOff x="612958" y="4957363"/>
              <a:chExt cx="4274352" cy="423934"/>
            </a:xfrm>
          </p:grpSpPr>
          <p:sp>
            <p:nvSpPr>
              <p:cNvPr id="543" name="Google Shape;543;p111"/>
              <p:cNvSpPr/>
              <p:nvPr/>
            </p:nvSpPr>
            <p:spPr>
              <a:xfrm>
                <a:off x="612958" y="4957363"/>
                <a:ext cx="2144110" cy="42393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Train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11"/>
              <p:cNvSpPr/>
              <p:nvPr/>
            </p:nvSpPr>
            <p:spPr>
              <a:xfrm>
                <a:off x="2743200" y="4957363"/>
                <a:ext cx="2144110" cy="42393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111"/>
            <p:cNvGrpSpPr/>
            <p:nvPr/>
          </p:nvGrpSpPr>
          <p:grpSpPr>
            <a:xfrm>
              <a:off x="609600" y="5823821"/>
              <a:ext cx="4274352" cy="423934"/>
              <a:chOff x="612958" y="4957363"/>
              <a:chExt cx="4274352" cy="423934"/>
            </a:xfrm>
          </p:grpSpPr>
          <p:sp>
            <p:nvSpPr>
              <p:cNvPr id="546" name="Google Shape;546;p111"/>
              <p:cNvSpPr/>
              <p:nvPr/>
            </p:nvSpPr>
            <p:spPr>
              <a:xfrm>
                <a:off x="612958" y="4957363"/>
                <a:ext cx="2144110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11"/>
              <p:cNvSpPr/>
              <p:nvPr/>
            </p:nvSpPr>
            <p:spPr>
              <a:xfrm>
                <a:off x="2743200" y="4957363"/>
                <a:ext cx="2144110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0.96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8" name="Google Shape;548;p111"/>
          <p:cNvSpPr/>
          <p:nvPr/>
        </p:nvSpPr>
        <p:spPr>
          <a:xfrm>
            <a:off x="4029615" y="1070029"/>
            <a:ext cx="1561888" cy="243213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11"/>
          <p:cNvGrpSpPr/>
          <p:nvPr/>
        </p:nvGrpSpPr>
        <p:grpSpPr>
          <a:xfrm>
            <a:off x="403111" y="3980927"/>
            <a:ext cx="2332053" cy="2429189"/>
            <a:chOff x="76967" y="4137307"/>
            <a:chExt cx="2476447" cy="2513251"/>
          </a:xfrm>
        </p:grpSpPr>
        <p:grpSp>
          <p:nvGrpSpPr>
            <p:cNvPr id="550" name="Google Shape;550;p111"/>
            <p:cNvGrpSpPr/>
            <p:nvPr/>
          </p:nvGrpSpPr>
          <p:grpSpPr>
            <a:xfrm>
              <a:off x="945102" y="4137307"/>
              <a:ext cx="1608312" cy="2505906"/>
              <a:chOff x="7253064" y="1263177"/>
              <a:chExt cx="1608312" cy="2505906"/>
            </a:xfrm>
          </p:grpSpPr>
          <p:sp>
            <p:nvSpPr>
              <p:cNvPr id="551" name="Google Shape;551;p111"/>
              <p:cNvSpPr/>
              <p:nvPr/>
            </p:nvSpPr>
            <p:spPr>
              <a:xfrm>
                <a:off x="8111727" y="1576388"/>
                <a:ext cx="290730" cy="324250"/>
              </a:xfrm>
              <a:custGeom>
                <a:rect b="b" l="l" r="r" t="t"/>
                <a:pathLst>
                  <a:path extrusionOk="0" h="3556" w="3189">
                    <a:moveTo>
                      <a:pt x="2135" y="904"/>
                    </a:moveTo>
                    <a:lnTo>
                      <a:pt x="2109" y="907"/>
                    </a:lnTo>
                    <a:lnTo>
                      <a:pt x="2085" y="914"/>
                    </a:lnTo>
                    <a:lnTo>
                      <a:pt x="2063" y="926"/>
                    </a:lnTo>
                    <a:lnTo>
                      <a:pt x="2043" y="942"/>
                    </a:lnTo>
                    <a:lnTo>
                      <a:pt x="1369" y="1616"/>
                    </a:lnTo>
                    <a:lnTo>
                      <a:pt x="1145" y="1394"/>
                    </a:lnTo>
                    <a:lnTo>
                      <a:pt x="1125" y="1378"/>
                    </a:lnTo>
                    <a:lnTo>
                      <a:pt x="1104" y="1366"/>
                    </a:lnTo>
                    <a:lnTo>
                      <a:pt x="1080" y="1358"/>
                    </a:lnTo>
                    <a:lnTo>
                      <a:pt x="1054" y="1356"/>
                    </a:lnTo>
                    <a:lnTo>
                      <a:pt x="1029" y="1358"/>
                    </a:lnTo>
                    <a:lnTo>
                      <a:pt x="1005" y="1366"/>
                    </a:lnTo>
                    <a:lnTo>
                      <a:pt x="982" y="1378"/>
                    </a:lnTo>
                    <a:lnTo>
                      <a:pt x="963" y="1394"/>
                    </a:lnTo>
                    <a:lnTo>
                      <a:pt x="888" y="1468"/>
                    </a:lnTo>
                    <a:lnTo>
                      <a:pt x="872" y="1489"/>
                    </a:lnTo>
                    <a:lnTo>
                      <a:pt x="860" y="1511"/>
                    </a:lnTo>
                    <a:lnTo>
                      <a:pt x="853" y="1534"/>
                    </a:lnTo>
                    <a:lnTo>
                      <a:pt x="850" y="1559"/>
                    </a:lnTo>
                    <a:lnTo>
                      <a:pt x="853" y="1584"/>
                    </a:lnTo>
                    <a:lnTo>
                      <a:pt x="860" y="1608"/>
                    </a:lnTo>
                    <a:lnTo>
                      <a:pt x="872" y="1631"/>
                    </a:lnTo>
                    <a:lnTo>
                      <a:pt x="888" y="1650"/>
                    </a:lnTo>
                    <a:lnTo>
                      <a:pt x="1278" y="2040"/>
                    </a:lnTo>
                    <a:lnTo>
                      <a:pt x="1297" y="2057"/>
                    </a:lnTo>
                    <a:lnTo>
                      <a:pt x="1320" y="2068"/>
                    </a:lnTo>
                    <a:lnTo>
                      <a:pt x="1344" y="2076"/>
                    </a:lnTo>
                    <a:lnTo>
                      <a:pt x="1369" y="2078"/>
                    </a:lnTo>
                    <a:lnTo>
                      <a:pt x="1395" y="2076"/>
                    </a:lnTo>
                    <a:lnTo>
                      <a:pt x="1419" y="2068"/>
                    </a:lnTo>
                    <a:lnTo>
                      <a:pt x="1440" y="2057"/>
                    </a:lnTo>
                    <a:lnTo>
                      <a:pt x="1460" y="2040"/>
                    </a:lnTo>
                    <a:lnTo>
                      <a:pt x="2301" y="1200"/>
                    </a:lnTo>
                    <a:lnTo>
                      <a:pt x="2318" y="1180"/>
                    </a:lnTo>
                    <a:lnTo>
                      <a:pt x="2330" y="1157"/>
                    </a:lnTo>
                    <a:lnTo>
                      <a:pt x="2336" y="1133"/>
                    </a:lnTo>
                    <a:lnTo>
                      <a:pt x="2338" y="1109"/>
                    </a:lnTo>
                    <a:lnTo>
                      <a:pt x="2336" y="1085"/>
                    </a:lnTo>
                    <a:lnTo>
                      <a:pt x="2330" y="1061"/>
                    </a:lnTo>
                    <a:lnTo>
                      <a:pt x="2318" y="1038"/>
                    </a:lnTo>
                    <a:lnTo>
                      <a:pt x="2301" y="1018"/>
                    </a:lnTo>
                    <a:lnTo>
                      <a:pt x="2226" y="942"/>
                    </a:lnTo>
                    <a:lnTo>
                      <a:pt x="2206" y="926"/>
                    </a:lnTo>
                    <a:lnTo>
                      <a:pt x="2184" y="914"/>
                    </a:lnTo>
                    <a:lnTo>
                      <a:pt x="2160" y="907"/>
                    </a:lnTo>
                    <a:lnTo>
                      <a:pt x="2135" y="904"/>
                    </a:lnTo>
                    <a:close/>
                    <a:moveTo>
                      <a:pt x="1595" y="0"/>
                    </a:moveTo>
                    <a:lnTo>
                      <a:pt x="1716" y="1"/>
                    </a:lnTo>
                    <a:lnTo>
                      <a:pt x="1832" y="4"/>
                    </a:lnTo>
                    <a:lnTo>
                      <a:pt x="1943" y="11"/>
                    </a:lnTo>
                    <a:lnTo>
                      <a:pt x="2048" y="18"/>
                    </a:lnTo>
                    <a:lnTo>
                      <a:pt x="2148" y="28"/>
                    </a:lnTo>
                    <a:lnTo>
                      <a:pt x="2242" y="39"/>
                    </a:lnTo>
                    <a:lnTo>
                      <a:pt x="2331" y="51"/>
                    </a:lnTo>
                    <a:lnTo>
                      <a:pt x="2414" y="65"/>
                    </a:lnTo>
                    <a:lnTo>
                      <a:pt x="2493" y="79"/>
                    </a:lnTo>
                    <a:lnTo>
                      <a:pt x="2567" y="94"/>
                    </a:lnTo>
                    <a:lnTo>
                      <a:pt x="2635" y="110"/>
                    </a:lnTo>
                    <a:lnTo>
                      <a:pt x="2699" y="127"/>
                    </a:lnTo>
                    <a:lnTo>
                      <a:pt x="2757" y="143"/>
                    </a:lnTo>
                    <a:lnTo>
                      <a:pt x="2811" y="159"/>
                    </a:lnTo>
                    <a:lnTo>
                      <a:pt x="2860" y="175"/>
                    </a:lnTo>
                    <a:lnTo>
                      <a:pt x="2904" y="190"/>
                    </a:lnTo>
                    <a:lnTo>
                      <a:pt x="2943" y="206"/>
                    </a:lnTo>
                    <a:lnTo>
                      <a:pt x="2978" y="220"/>
                    </a:lnTo>
                    <a:lnTo>
                      <a:pt x="3008" y="233"/>
                    </a:lnTo>
                    <a:lnTo>
                      <a:pt x="3034" y="244"/>
                    </a:lnTo>
                    <a:lnTo>
                      <a:pt x="3056" y="255"/>
                    </a:lnTo>
                    <a:lnTo>
                      <a:pt x="3073" y="264"/>
                    </a:lnTo>
                    <a:lnTo>
                      <a:pt x="3086" y="270"/>
                    </a:lnTo>
                    <a:lnTo>
                      <a:pt x="3094" y="275"/>
                    </a:lnTo>
                    <a:lnTo>
                      <a:pt x="3098" y="278"/>
                    </a:lnTo>
                    <a:lnTo>
                      <a:pt x="3122" y="295"/>
                    </a:lnTo>
                    <a:lnTo>
                      <a:pt x="3142" y="315"/>
                    </a:lnTo>
                    <a:lnTo>
                      <a:pt x="3160" y="339"/>
                    </a:lnTo>
                    <a:lnTo>
                      <a:pt x="3174" y="363"/>
                    </a:lnTo>
                    <a:lnTo>
                      <a:pt x="3182" y="390"/>
                    </a:lnTo>
                    <a:lnTo>
                      <a:pt x="3188" y="419"/>
                    </a:lnTo>
                    <a:lnTo>
                      <a:pt x="3189" y="448"/>
                    </a:lnTo>
                    <a:lnTo>
                      <a:pt x="3189" y="455"/>
                    </a:lnTo>
                    <a:lnTo>
                      <a:pt x="3188" y="469"/>
                    </a:lnTo>
                    <a:lnTo>
                      <a:pt x="3187" y="491"/>
                    </a:lnTo>
                    <a:lnTo>
                      <a:pt x="3184" y="520"/>
                    </a:lnTo>
                    <a:lnTo>
                      <a:pt x="3181" y="555"/>
                    </a:lnTo>
                    <a:lnTo>
                      <a:pt x="3177" y="596"/>
                    </a:lnTo>
                    <a:lnTo>
                      <a:pt x="3171" y="643"/>
                    </a:lnTo>
                    <a:lnTo>
                      <a:pt x="3165" y="696"/>
                    </a:lnTo>
                    <a:lnTo>
                      <a:pt x="3157" y="755"/>
                    </a:lnTo>
                    <a:lnTo>
                      <a:pt x="3149" y="819"/>
                    </a:lnTo>
                    <a:lnTo>
                      <a:pt x="3137" y="887"/>
                    </a:lnTo>
                    <a:lnTo>
                      <a:pt x="3125" y="960"/>
                    </a:lnTo>
                    <a:lnTo>
                      <a:pt x="3110" y="1037"/>
                    </a:lnTo>
                    <a:lnTo>
                      <a:pt x="3094" y="1119"/>
                    </a:lnTo>
                    <a:lnTo>
                      <a:pt x="3074" y="1203"/>
                    </a:lnTo>
                    <a:lnTo>
                      <a:pt x="3053" y="1292"/>
                    </a:lnTo>
                    <a:lnTo>
                      <a:pt x="3030" y="1383"/>
                    </a:lnTo>
                    <a:lnTo>
                      <a:pt x="3004" y="1477"/>
                    </a:lnTo>
                    <a:lnTo>
                      <a:pt x="2975" y="1574"/>
                    </a:lnTo>
                    <a:lnTo>
                      <a:pt x="2925" y="1729"/>
                    </a:lnTo>
                    <a:lnTo>
                      <a:pt x="2870" y="1879"/>
                    </a:lnTo>
                    <a:lnTo>
                      <a:pt x="2811" y="2026"/>
                    </a:lnTo>
                    <a:lnTo>
                      <a:pt x="2748" y="2170"/>
                    </a:lnTo>
                    <a:lnTo>
                      <a:pt x="2681" y="2308"/>
                    </a:lnTo>
                    <a:lnTo>
                      <a:pt x="2610" y="2444"/>
                    </a:lnTo>
                    <a:lnTo>
                      <a:pt x="2535" y="2573"/>
                    </a:lnTo>
                    <a:lnTo>
                      <a:pt x="2458" y="2697"/>
                    </a:lnTo>
                    <a:lnTo>
                      <a:pt x="2377" y="2816"/>
                    </a:lnTo>
                    <a:lnTo>
                      <a:pt x="2293" y="2930"/>
                    </a:lnTo>
                    <a:lnTo>
                      <a:pt x="2204" y="3039"/>
                    </a:lnTo>
                    <a:lnTo>
                      <a:pt x="2112" y="3145"/>
                    </a:lnTo>
                    <a:lnTo>
                      <a:pt x="2017" y="3245"/>
                    </a:lnTo>
                    <a:lnTo>
                      <a:pt x="1918" y="3340"/>
                    </a:lnTo>
                    <a:lnTo>
                      <a:pt x="1817" y="3431"/>
                    </a:lnTo>
                    <a:lnTo>
                      <a:pt x="1712" y="3516"/>
                    </a:lnTo>
                    <a:lnTo>
                      <a:pt x="1685" y="3533"/>
                    </a:lnTo>
                    <a:lnTo>
                      <a:pt x="1656" y="3546"/>
                    </a:lnTo>
                    <a:lnTo>
                      <a:pt x="1625" y="3554"/>
                    </a:lnTo>
                    <a:lnTo>
                      <a:pt x="1595" y="3556"/>
                    </a:lnTo>
                    <a:lnTo>
                      <a:pt x="1564" y="3554"/>
                    </a:lnTo>
                    <a:lnTo>
                      <a:pt x="1533" y="3546"/>
                    </a:lnTo>
                    <a:lnTo>
                      <a:pt x="1505" y="3533"/>
                    </a:lnTo>
                    <a:lnTo>
                      <a:pt x="1478" y="3516"/>
                    </a:lnTo>
                    <a:lnTo>
                      <a:pt x="1373" y="3431"/>
                    </a:lnTo>
                    <a:lnTo>
                      <a:pt x="1270" y="3340"/>
                    </a:lnTo>
                    <a:lnTo>
                      <a:pt x="1172" y="3245"/>
                    </a:lnTo>
                    <a:lnTo>
                      <a:pt x="1077" y="3145"/>
                    </a:lnTo>
                    <a:lnTo>
                      <a:pt x="986" y="3039"/>
                    </a:lnTo>
                    <a:lnTo>
                      <a:pt x="897" y="2930"/>
                    </a:lnTo>
                    <a:lnTo>
                      <a:pt x="813" y="2816"/>
                    </a:lnTo>
                    <a:lnTo>
                      <a:pt x="731" y="2697"/>
                    </a:lnTo>
                    <a:lnTo>
                      <a:pt x="654" y="2573"/>
                    </a:lnTo>
                    <a:lnTo>
                      <a:pt x="579" y="2444"/>
                    </a:lnTo>
                    <a:lnTo>
                      <a:pt x="509" y="2308"/>
                    </a:lnTo>
                    <a:lnTo>
                      <a:pt x="441" y="2170"/>
                    </a:lnTo>
                    <a:lnTo>
                      <a:pt x="378" y="2026"/>
                    </a:lnTo>
                    <a:lnTo>
                      <a:pt x="319" y="1879"/>
                    </a:lnTo>
                    <a:lnTo>
                      <a:pt x="265" y="1729"/>
                    </a:lnTo>
                    <a:lnTo>
                      <a:pt x="214" y="1574"/>
                    </a:lnTo>
                    <a:lnTo>
                      <a:pt x="186" y="1477"/>
                    </a:lnTo>
                    <a:lnTo>
                      <a:pt x="160" y="1383"/>
                    </a:lnTo>
                    <a:lnTo>
                      <a:pt x="136" y="1292"/>
                    </a:lnTo>
                    <a:lnTo>
                      <a:pt x="115" y="1203"/>
                    </a:lnTo>
                    <a:lnTo>
                      <a:pt x="96" y="1119"/>
                    </a:lnTo>
                    <a:lnTo>
                      <a:pt x="79" y="1037"/>
                    </a:lnTo>
                    <a:lnTo>
                      <a:pt x="65" y="960"/>
                    </a:lnTo>
                    <a:lnTo>
                      <a:pt x="52" y="887"/>
                    </a:lnTo>
                    <a:lnTo>
                      <a:pt x="41" y="819"/>
                    </a:lnTo>
                    <a:lnTo>
                      <a:pt x="31" y="755"/>
                    </a:lnTo>
                    <a:lnTo>
                      <a:pt x="24" y="696"/>
                    </a:lnTo>
                    <a:lnTo>
                      <a:pt x="17" y="643"/>
                    </a:lnTo>
                    <a:lnTo>
                      <a:pt x="12" y="596"/>
                    </a:lnTo>
                    <a:lnTo>
                      <a:pt x="8" y="555"/>
                    </a:lnTo>
                    <a:lnTo>
                      <a:pt x="5" y="520"/>
                    </a:lnTo>
                    <a:lnTo>
                      <a:pt x="3" y="491"/>
                    </a:lnTo>
                    <a:lnTo>
                      <a:pt x="1" y="469"/>
                    </a:lnTo>
                    <a:lnTo>
                      <a:pt x="0" y="455"/>
                    </a:lnTo>
                    <a:lnTo>
                      <a:pt x="0" y="448"/>
                    </a:lnTo>
                    <a:lnTo>
                      <a:pt x="1" y="419"/>
                    </a:lnTo>
                    <a:lnTo>
                      <a:pt x="6" y="390"/>
                    </a:lnTo>
                    <a:lnTo>
                      <a:pt x="16" y="363"/>
                    </a:lnTo>
                    <a:lnTo>
                      <a:pt x="29" y="339"/>
                    </a:lnTo>
                    <a:lnTo>
                      <a:pt x="47" y="315"/>
                    </a:lnTo>
                    <a:lnTo>
                      <a:pt x="67" y="295"/>
                    </a:lnTo>
                    <a:lnTo>
                      <a:pt x="91" y="278"/>
                    </a:lnTo>
                    <a:lnTo>
                      <a:pt x="95" y="275"/>
                    </a:lnTo>
                    <a:lnTo>
                      <a:pt x="104" y="270"/>
                    </a:lnTo>
                    <a:lnTo>
                      <a:pt x="117" y="264"/>
                    </a:lnTo>
                    <a:lnTo>
                      <a:pt x="133" y="255"/>
                    </a:lnTo>
                    <a:lnTo>
                      <a:pt x="155" y="244"/>
                    </a:lnTo>
                    <a:lnTo>
                      <a:pt x="181" y="233"/>
                    </a:lnTo>
                    <a:lnTo>
                      <a:pt x="211" y="220"/>
                    </a:lnTo>
                    <a:lnTo>
                      <a:pt x="246" y="206"/>
                    </a:lnTo>
                    <a:lnTo>
                      <a:pt x="286" y="190"/>
                    </a:lnTo>
                    <a:lnTo>
                      <a:pt x="330" y="175"/>
                    </a:lnTo>
                    <a:lnTo>
                      <a:pt x="379" y="159"/>
                    </a:lnTo>
                    <a:lnTo>
                      <a:pt x="433" y="143"/>
                    </a:lnTo>
                    <a:lnTo>
                      <a:pt x="491" y="127"/>
                    </a:lnTo>
                    <a:lnTo>
                      <a:pt x="554" y="110"/>
                    </a:lnTo>
                    <a:lnTo>
                      <a:pt x="623" y="94"/>
                    </a:lnTo>
                    <a:lnTo>
                      <a:pt x="696" y="79"/>
                    </a:lnTo>
                    <a:lnTo>
                      <a:pt x="775" y="65"/>
                    </a:lnTo>
                    <a:lnTo>
                      <a:pt x="858" y="51"/>
                    </a:lnTo>
                    <a:lnTo>
                      <a:pt x="948" y="39"/>
                    </a:lnTo>
                    <a:lnTo>
                      <a:pt x="1042" y="28"/>
                    </a:lnTo>
                    <a:lnTo>
                      <a:pt x="1142" y="18"/>
                    </a:lnTo>
                    <a:lnTo>
                      <a:pt x="1247" y="11"/>
                    </a:lnTo>
                    <a:lnTo>
                      <a:pt x="1357" y="4"/>
                    </a:lnTo>
                    <a:lnTo>
                      <a:pt x="1473" y="1"/>
                    </a:lnTo>
                    <a:lnTo>
                      <a:pt x="1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2" name="Google Shape;552;p111"/>
              <p:cNvGrpSpPr/>
              <p:nvPr/>
            </p:nvGrpSpPr>
            <p:grpSpPr>
              <a:xfrm>
                <a:off x="7253064" y="1263177"/>
                <a:ext cx="759545" cy="2504822"/>
                <a:chOff x="6770877" y="1243241"/>
                <a:chExt cx="1296699" cy="2504822"/>
              </a:xfrm>
            </p:grpSpPr>
            <p:sp>
              <p:nvSpPr>
                <p:cNvPr id="553" name="Google Shape;553;p111"/>
                <p:cNvSpPr/>
                <p:nvPr/>
              </p:nvSpPr>
              <p:spPr>
                <a:xfrm>
                  <a:off x="6787213" y="1667720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11"/>
                <p:cNvSpPr/>
                <p:nvPr/>
              </p:nvSpPr>
              <p:spPr>
                <a:xfrm>
                  <a:off x="6787213" y="2091654"/>
                  <a:ext cx="1280363" cy="423934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11"/>
                <p:cNvSpPr/>
                <p:nvPr/>
              </p:nvSpPr>
              <p:spPr>
                <a:xfrm>
                  <a:off x="6779045" y="2474611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0.95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11"/>
                <p:cNvSpPr/>
                <p:nvPr/>
              </p:nvSpPr>
              <p:spPr>
                <a:xfrm>
                  <a:off x="6770877" y="2897482"/>
                  <a:ext cx="1280363" cy="423934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111"/>
                <p:cNvSpPr/>
                <p:nvPr/>
              </p:nvSpPr>
              <p:spPr>
                <a:xfrm>
                  <a:off x="6770877" y="3324129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11"/>
                <p:cNvSpPr/>
                <p:nvPr/>
              </p:nvSpPr>
              <p:spPr>
                <a:xfrm>
                  <a:off x="6787213" y="1243241"/>
                  <a:ext cx="1280363" cy="42393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RF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9" name="Google Shape;559;p111"/>
              <p:cNvGrpSpPr/>
              <p:nvPr/>
            </p:nvGrpSpPr>
            <p:grpSpPr>
              <a:xfrm>
                <a:off x="7990649" y="1264261"/>
                <a:ext cx="870727" cy="2504822"/>
                <a:chOff x="8050011" y="1243241"/>
                <a:chExt cx="1296699" cy="2504822"/>
              </a:xfrm>
            </p:grpSpPr>
            <p:sp>
              <p:nvSpPr>
                <p:cNvPr id="560" name="Google Shape;560;p111"/>
                <p:cNvSpPr/>
                <p:nvPr/>
              </p:nvSpPr>
              <p:spPr>
                <a:xfrm>
                  <a:off x="8066347" y="1667720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11"/>
                <p:cNvSpPr/>
                <p:nvPr/>
              </p:nvSpPr>
              <p:spPr>
                <a:xfrm>
                  <a:off x="8066347" y="2091654"/>
                  <a:ext cx="1280363" cy="42393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0.97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11"/>
                <p:cNvSpPr/>
                <p:nvPr/>
              </p:nvSpPr>
              <p:spPr>
                <a:xfrm>
                  <a:off x="8058179" y="2474611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11"/>
                <p:cNvSpPr/>
                <p:nvPr/>
              </p:nvSpPr>
              <p:spPr>
                <a:xfrm>
                  <a:off x="8050011" y="2897482"/>
                  <a:ext cx="1280363" cy="423934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11"/>
                <p:cNvSpPr/>
                <p:nvPr/>
              </p:nvSpPr>
              <p:spPr>
                <a:xfrm>
                  <a:off x="8050011" y="3324129"/>
                  <a:ext cx="1280363" cy="42393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0.96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11"/>
                <p:cNvSpPr/>
                <p:nvPr/>
              </p:nvSpPr>
              <p:spPr>
                <a:xfrm>
                  <a:off x="8066347" y="1243241"/>
                  <a:ext cx="1280363" cy="42393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N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XGBoost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6" name="Google Shape;566;p111"/>
            <p:cNvGrpSpPr/>
            <p:nvPr/>
          </p:nvGrpSpPr>
          <p:grpSpPr>
            <a:xfrm>
              <a:off x="76967" y="4145736"/>
              <a:ext cx="881835" cy="2504822"/>
              <a:chOff x="405647" y="1243241"/>
              <a:chExt cx="1296699" cy="2504822"/>
            </a:xfrm>
          </p:grpSpPr>
          <p:sp>
            <p:nvSpPr>
              <p:cNvPr id="567" name="Google Shape;567;p111"/>
              <p:cNvSpPr/>
              <p:nvPr/>
            </p:nvSpPr>
            <p:spPr>
              <a:xfrm>
                <a:off x="42198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Accuracy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11"/>
              <p:cNvSpPr/>
              <p:nvPr/>
            </p:nvSpPr>
            <p:spPr>
              <a:xfrm>
                <a:off x="42198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Precision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11"/>
              <p:cNvSpPr/>
              <p:nvPr/>
            </p:nvSpPr>
            <p:spPr>
              <a:xfrm>
                <a:off x="413815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Recall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11"/>
              <p:cNvSpPr/>
              <p:nvPr/>
            </p:nvSpPr>
            <p:spPr>
              <a:xfrm>
                <a:off x="405647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F1 Score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11"/>
              <p:cNvSpPr/>
              <p:nvPr/>
            </p:nvSpPr>
            <p:spPr>
              <a:xfrm>
                <a:off x="405647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AUC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11"/>
              <p:cNvSpPr/>
              <p:nvPr/>
            </p:nvSpPr>
            <p:spPr>
              <a:xfrm>
                <a:off x="421983" y="1243241"/>
                <a:ext cx="1280363" cy="42393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Eval Model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73" name="Google Shape;573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128" y="1070029"/>
            <a:ext cx="5392873" cy="348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2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80" name="Google Shape;580;p112"/>
          <p:cNvSpPr/>
          <p:nvPr/>
        </p:nvSpPr>
        <p:spPr>
          <a:xfrm>
            <a:off x="6079299" y="886759"/>
            <a:ext cx="3923194" cy="53358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12"/>
          <p:cNvSpPr/>
          <p:nvPr/>
        </p:nvSpPr>
        <p:spPr>
          <a:xfrm>
            <a:off x="6079299" y="4591412"/>
            <a:ext cx="3923194" cy="1631214"/>
          </a:xfrm>
          <a:prstGeom prst="rect">
            <a:avLst/>
          </a:prstGeom>
          <a:solidFill>
            <a:schemeClr val="accen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2" name="Google Shape;582;p112"/>
          <p:cNvGrpSpPr/>
          <p:nvPr/>
        </p:nvGrpSpPr>
        <p:grpSpPr>
          <a:xfrm>
            <a:off x="2342649" y="874017"/>
            <a:ext cx="4294634" cy="610716"/>
            <a:chOff x="2236663" y="1514538"/>
            <a:chExt cx="4294634" cy="610716"/>
          </a:xfrm>
        </p:grpSpPr>
        <p:sp>
          <p:nvSpPr>
            <p:cNvPr id="583" name="Google Shape;583;p112"/>
            <p:cNvSpPr txBox="1"/>
            <p:nvPr/>
          </p:nvSpPr>
          <p:spPr>
            <a:xfrm>
              <a:off x="2236663" y="165590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Background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112"/>
            <p:cNvGrpSpPr/>
            <p:nvPr/>
          </p:nvGrpSpPr>
          <p:grpSpPr>
            <a:xfrm>
              <a:off x="5638369" y="1514538"/>
              <a:ext cx="892928" cy="610716"/>
              <a:chOff x="5649536" y="1514538"/>
              <a:chExt cx="892928" cy="610716"/>
            </a:xfrm>
          </p:grpSpPr>
          <p:sp>
            <p:nvSpPr>
              <p:cNvPr id="585" name="Google Shape;585;p112"/>
              <p:cNvSpPr/>
              <p:nvPr/>
            </p:nvSpPr>
            <p:spPr>
              <a:xfrm>
                <a:off x="5649536" y="1514538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6" name="Google Shape;586;p112"/>
              <p:cNvGrpSpPr/>
              <p:nvPr/>
            </p:nvGrpSpPr>
            <p:grpSpPr>
              <a:xfrm>
                <a:off x="5937372" y="1633618"/>
                <a:ext cx="317256" cy="284684"/>
                <a:chOff x="3270126" y="2762664"/>
                <a:chExt cx="684000" cy="613776"/>
              </a:xfrm>
            </p:grpSpPr>
            <p:sp>
              <p:nvSpPr>
                <p:cNvPr id="587" name="Google Shape;587;p112"/>
                <p:cNvSpPr/>
                <p:nvPr/>
              </p:nvSpPr>
              <p:spPr>
                <a:xfrm>
                  <a:off x="3387901" y="2872777"/>
                  <a:ext cx="294437" cy="55057"/>
                </a:xfrm>
                <a:custGeom>
                  <a:rect b="b" l="l" r="r" t="t"/>
                  <a:pathLst>
                    <a:path extrusionOk="0" h="302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5"/>
                      </a:lnTo>
                      <a:lnTo>
                        <a:pt x="1413" y="67"/>
                      </a:lnTo>
                      <a:lnTo>
                        <a:pt x="1426" y="93"/>
                      </a:lnTo>
                      <a:lnTo>
                        <a:pt x="1435" y="121"/>
                      </a:lnTo>
                      <a:lnTo>
                        <a:pt x="1438" y="151"/>
                      </a:lnTo>
                      <a:lnTo>
                        <a:pt x="1435" y="181"/>
                      </a:lnTo>
                      <a:lnTo>
                        <a:pt x="1426" y="209"/>
                      </a:lnTo>
                      <a:lnTo>
                        <a:pt x="1413" y="235"/>
                      </a:lnTo>
                      <a:lnTo>
                        <a:pt x="1394" y="257"/>
                      </a:lnTo>
                      <a:lnTo>
                        <a:pt x="1372" y="276"/>
                      </a:lnTo>
                      <a:lnTo>
                        <a:pt x="1346" y="289"/>
                      </a:lnTo>
                      <a:lnTo>
                        <a:pt x="1318" y="298"/>
                      </a:lnTo>
                      <a:lnTo>
                        <a:pt x="1287" y="302"/>
                      </a:lnTo>
                      <a:lnTo>
                        <a:pt x="151" y="302"/>
                      </a:lnTo>
                      <a:lnTo>
                        <a:pt x="121" y="298"/>
                      </a:lnTo>
                      <a:lnTo>
                        <a:pt x="93" y="289"/>
                      </a:lnTo>
                      <a:lnTo>
                        <a:pt x="66" y="276"/>
                      </a:lnTo>
                      <a:lnTo>
                        <a:pt x="44" y="257"/>
                      </a:lnTo>
                      <a:lnTo>
                        <a:pt x="26" y="235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1"/>
                      </a:lnTo>
                      <a:lnTo>
                        <a:pt x="12" y="93"/>
                      </a:lnTo>
                      <a:lnTo>
                        <a:pt x="26" y="67"/>
                      </a:lnTo>
                      <a:lnTo>
                        <a:pt x="44" y="45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12"/>
                <p:cNvSpPr/>
                <p:nvPr/>
              </p:nvSpPr>
              <p:spPr>
                <a:xfrm>
                  <a:off x="3387901" y="2976771"/>
                  <a:ext cx="294437" cy="55057"/>
                </a:xfrm>
                <a:custGeom>
                  <a:rect b="b" l="l" r="r" t="t"/>
                  <a:pathLst>
                    <a:path extrusionOk="0" h="301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4"/>
                      </a:lnTo>
                      <a:lnTo>
                        <a:pt x="1413" y="66"/>
                      </a:lnTo>
                      <a:lnTo>
                        <a:pt x="1426" y="92"/>
                      </a:lnTo>
                      <a:lnTo>
                        <a:pt x="1435" y="120"/>
                      </a:lnTo>
                      <a:lnTo>
                        <a:pt x="1438" y="150"/>
                      </a:lnTo>
                      <a:lnTo>
                        <a:pt x="1435" y="181"/>
                      </a:lnTo>
                      <a:lnTo>
                        <a:pt x="1426" y="210"/>
                      </a:lnTo>
                      <a:lnTo>
                        <a:pt x="1413" y="235"/>
                      </a:lnTo>
                      <a:lnTo>
                        <a:pt x="1394" y="258"/>
                      </a:lnTo>
                      <a:lnTo>
                        <a:pt x="1372" y="275"/>
                      </a:lnTo>
                      <a:lnTo>
                        <a:pt x="1346" y="290"/>
                      </a:lnTo>
                      <a:lnTo>
                        <a:pt x="1318" y="298"/>
                      </a:lnTo>
                      <a:lnTo>
                        <a:pt x="1287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8"/>
                      </a:lnTo>
                      <a:lnTo>
                        <a:pt x="26" y="235"/>
                      </a:lnTo>
                      <a:lnTo>
                        <a:pt x="12" y="210"/>
                      </a:lnTo>
                      <a:lnTo>
                        <a:pt x="4" y="181"/>
                      </a:lnTo>
                      <a:lnTo>
                        <a:pt x="0" y="150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6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12"/>
                <p:cNvSpPr/>
                <p:nvPr/>
              </p:nvSpPr>
              <p:spPr>
                <a:xfrm>
                  <a:off x="3387901" y="3080767"/>
                  <a:ext cx="178928" cy="57095"/>
                </a:xfrm>
                <a:custGeom>
                  <a:rect b="b" l="l" r="r" t="t"/>
                  <a:pathLst>
                    <a:path extrusionOk="0" h="301" w="870">
                      <a:moveTo>
                        <a:pt x="151" y="0"/>
                      </a:moveTo>
                      <a:lnTo>
                        <a:pt x="720" y="0"/>
                      </a:lnTo>
                      <a:lnTo>
                        <a:pt x="750" y="4"/>
                      </a:lnTo>
                      <a:lnTo>
                        <a:pt x="778" y="12"/>
                      </a:lnTo>
                      <a:lnTo>
                        <a:pt x="805" y="26"/>
                      </a:lnTo>
                      <a:lnTo>
                        <a:pt x="827" y="44"/>
                      </a:lnTo>
                      <a:lnTo>
                        <a:pt x="845" y="67"/>
                      </a:lnTo>
                      <a:lnTo>
                        <a:pt x="859" y="92"/>
                      </a:lnTo>
                      <a:lnTo>
                        <a:pt x="867" y="120"/>
                      </a:lnTo>
                      <a:lnTo>
                        <a:pt x="870" y="151"/>
                      </a:lnTo>
                      <a:lnTo>
                        <a:pt x="867" y="181"/>
                      </a:lnTo>
                      <a:lnTo>
                        <a:pt x="859" y="209"/>
                      </a:lnTo>
                      <a:lnTo>
                        <a:pt x="845" y="234"/>
                      </a:lnTo>
                      <a:lnTo>
                        <a:pt x="827" y="257"/>
                      </a:lnTo>
                      <a:lnTo>
                        <a:pt x="805" y="275"/>
                      </a:lnTo>
                      <a:lnTo>
                        <a:pt x="778" y="290"/>
                      </a:lnTo>
                      <a:lnTo>
                        <a:pt x="750" y="298"/>
                      </a:lnTo>
                      <a:lnTo>
                        <a:pt x="720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7"/>
                      </a:lnTo>
                      <a:lnTo>
                        <a:pt x="26" y="234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7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4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112"/>
                <p:cNvSpPr/>
                <p:nvPr/>
              </p:nvSpPr>
              <p:spPr>
                <a:xfrm>
                  <a:off x="3270126" y="2762664"/>
                  <a:ext cx="529987" cy="613776"/>
                </a:xfrm>
                <a:custGeom>
                  <a:rect b="b" l="l" r="r" t="t"/>
                  <a:pathLst>
                    <a:path extrusionOk="0" h="3310" w="2574">
                      <a:moveTo>
                        <a:pt x="152" y="0"/>
                      </a:moveTo>
                      <a:lnTo>
                        <a:pt x="2423" y="0"/>
                      </a:lnTo>
                      <a:lnTo>
                        <a:pt x="2453" y="3"/>
                      </a:lnTo>
                      <a:lnTo>
                        <a:pt x="2481" y="12"/>
                      </a:lnTo>
                      <a:lnTo>
                        <a:pt x="2507" y="26"/>
                      </a:lnTo>
                      <a:lnTo>
                        <a:pt x="2529" y="44"/>
                      </a:lnTo>
                      <a:lnTo>
                        <a:pt x="2548" y="67"/>
                      </a:lnTo>
                      <a:lnTo>
                        <a:pt x="2562" y="92"/>
                      </a:lnTo>
                      <a:lnTo>
                        <a:pt x="2571" y="120"/>
                      </a:lnTo>
                      <a:lnTo>
                        <a:pt x="2574" y="150"/>
                      </a:lnTo>
                      <a:lnTo>
                        <a:pt x="2574" y="374"/>
                      </a:lnTo>
                      <a:lnTo>
                        <a:pt x="2272" y="896"/>
                      </a:lnTo>
                      <a:lnTo>
                        <a:pt x="2272" y="301"/>
                      </a:lnTo>
                      <a:lnTo>
                        <a:pt x="304" y="301"/>
                      </a:lnTo>
                      <a:lnTo>
                        <a:pt x="304" y="3008"/>
                      </a:lnTo>
                      <a:lnTo>
                        <a:pt x="2272" y="3008"/>
                      </a:lnTo>
                      <a:lnTo>
                        <a:pt x="2272" y="2634"/>
                      </a:lnTo>
                      <a:lnTo>
                        <a:pt x="2430" y="2530"/>
                      </a:lnTo>
                      <a:lnTo>
                        <a:pt x="2458" y="2508"/>
                      </a:lnTo>
                      <a:lnTo>
                        <a:pt x="2482" y="2483"/>
                      </a:lnTo>
                      <a:lnTo>
                        <a:pt x="2502" y="2454"/>
                      </a:lnTo>
                      <a:lnTo>
                        <a:pt x="2574" y="2330"/>
                      </a:lnTo>
                      <a:lnTo>
                        <a:pt x="2574" y="3159"/>
                      </a:lnTo>
                      <a:lnTo>
                        <a:pt x="2571" y="3189"/>
                      </a:lnTo>
                      <a:lnTo>
                        <a:pt x="2562" y="3217"/>
                      </a:lnTo>
                      <a:lnTo>
                        <a:pt x="2548" y="3243"/>
                      </a:lnTo>
                      <a:lnTo>
                        <a:pt x="2529" y="3265"/>
                      </a:lnTo>
                      <a:lnTo>
                        <a:pt x="2507" y="3284"/>
                      </a:lnTo>
                      <a:lnTo>
                        <a:pt x="2481" y="3297"/>
                      </a:lnTo>
                      <a:lnTo>
                        <a:pt x="2453" y="3307"/>
                      </a:lnTo>
                      <a:lnTo>
                        <a:pt x="2423" y="3310"/>
                      </a:lnTo>
                      <a:lnTo>
                        <a:pt x="152" y="3310"/>
                      </a:lnTo>
                      <a:lnTo>
                        <a:pt x="121" y="3307"/>
                      </a:lnTo>
                      <a:lnTo>
                        <a:pt x="93" y="3297"/>
                      </a:lnTo>
                      <a:lnTo>
                        <a:pt x="67" y="3284"/>
                      </a:lnTo>
                      <a:lnTo>
                        <a:pt x="45" y="3265"/>
                      </a:lnTo>
                      <a:lnTo>
                        <a:pt x="26" y="3243"/>
                      </a:lnTo>
                      <a:lnTo>
                        <a:pt x="13" y="3217"/>
                      </a:lnTo>
                      <a:lnTo>
                        <a:pt x="3" y="3189"/>
                      </a:lnTo>
                      <a:lnTo>
                        <a:pt x="0" y="3159"/>
                      </a:lnTo>
                      <a:lnTo>
                        <a:pt x="0" y="150"/>
                      </a:lnTo>
                      <a:lnTo>
                        <a:pt x="3" y="120"/>
                      </a:lnTo>
                      <a:lnTo>
                        <a:pt x="13" y="92"/>
                      </a:lnTo>
                      <a:lnTo>
                        <a:pt x="26" y="67"/>
                      </a:lnTo>
                      <a:lnTo>
                        <a:pt x="45" y="44"/>
                      </a:lnTo>
                      <a:lnTo>
                        <a:pt x="67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112"/>
                <p:cNvSpPr/>
                <p:nvPr/>
              </p:nvSpPr>
              <p:spPr>
                <a:xfrm>
                  <a:off x="3627980" y="2831994"/>
                  <a:ext cx="326146" cy="438412"/>
                </a:xfrm>
                <a:custGeom>
                  <a:rect b="b" l="l" r="r" t="t"/>
                  <a:pathLst>
                    <a:path extrusionOk="0" h="2370" w="1591">
                      <a:moveTo>
                        <a:pt x="141" y="1820"/>
                      </a:moveTo>
                      <a:lnTo>
                        <a:pt x="131" y="1996"/>
                      </a:lnTo>
                      <a:lnTo>
                        <a:pt x="177" y="2016"/>
                      </a:lnTo>
                      <a:lnTo>
                        <a:pt x="223" y="2040"/>
                      </a:lnTo>
                      <a:lnTo>
                        <a:pt x="267" y="2067"/>
                      </a:lnTo>
                      <a:lnTo>
                        <a:pt x="308" y="2097"/>
                      </a:lnTo>
                      <a:lnTo>
                        <a:pt x="455" y="2000"/>
                      </a:lnTo>
                      <a:lnTo>
                        <a:pt x="439" y="1980"/>
                      </a:lnTo>
                      <a:lnTo>
                        <a:pt x="417" y="1958"/>
                      </a:lnTo>
                      <a:lnTo>
                        <a:pt x="389" y="1934"/>
                      </a:lnTo>
                      <a:lnTo>
                        <a:pt x="355" y="1909"/>
                      </a:lnTo>
                      <a:lnTo>
                        <a:pt x="314" y="1883"/>
                      </a:lnTo>
                      <a:lnTo>
                        <a:pt x="278" y="1864"/>
                      </a:lnTo>
                      <a:lnTo>
                        <a:pt x="245" y="1849"/>
                      </a:lnTo>
                      <a:lnTo>
                        <a:pt x="214" y="1837"/>
                      </a:lnTo>
                      <a:lnTo>
                        <a:pt x="187" y="1829"/>
                      </a:lnTo>
                      <a:lnTo>
                        <a:pt x="163" y="1824"/>
                      </a:lnTo>
                      <a:lnTo>
                        <a:pt x="141" y="1820"/>
                      </a:lnTo>
                      <a:close/>
                      <a:moveTo>
                        <a:pt x="1095" y="0"/>
                      </a:moveTo>
                      <a:lnTo>
                        <a:pt x="1118" y="0"/>
                      </a:lnTo>
                      <a:lnTo>
                        <a:pt x="1144" y="2"/>
                      </a:lnTo>
                      <a:lnTo>
                        <a:pt x="1173" y="7"/>
                      </a:lnTo>
                      <a:lnTo>
                        <a:pt x="1205" y="14"/>
                      </a:lnTo>
                      <a:lnTo>
                        <a:pt x="1240" y="25"/>
                      </a:lnTo>
                      <a:lnTo>
                        <a:pt x="1278" y="39"/>
                      </a:lnTo>
                      <a:lnTo>
                        <a:pt x="1319" y="57"/>
                      </a:lnTo>
                      <a:lnTo>
                        <a:pt x="1362" y="81"/>
                      </a:lnTo>
                      <a:lnTo>
                        <a:pt x="1407" y="108"/>
                      </a:lnTo>
                      <a:lnTo>
                        <a:pt x="1446" y="136"/>
                      </a:lnTo>
                      <a:lnTo>
                        <a:pt x="1478" y="163"/>
                      </a:lnTo>
                      <a:lnTo>
                        <a:pt x="1505" y="190"/>
                      </a:lnTo>
                      <a:lnTo>
                        <a:pt x="1528" y="215"/>
                      </a:lnTo>
                      <a:lnTo>
                        <a:pt x="1546" y="239"/>
                      </a:lnTo>
                      <a:lnTo>
                        <a:pt x="1561" y="261"/>
                      </a:lnTo>
                      <a:lnTo>
                        <a:pt x="1571" y="280"/>
                      </a:lnTo>
                      <a:lnTo>
                        <a:pt x="1580" y="297"/>
                      </a:lnTo>
                      <a:lnTo>
                        <a:pt x="1585" y="311"/>
                      </a:lnTo>
                      <a:lnTo>
                        <a:pt x="1588" y="320"/>
                      </a:lnTo>
                      <a:lnTo>
                        <a:pt x="1589" y="325"/>
                      </a:lnTo>
                      <a:lnTo>
                        <a:pt x="1591" y="344"/>
                      </a:lnTo>
                      <a:lnTo>
                        <a:pt x="1588" y="363"/>
                      </a:lnTo>
                      <a:lnTo>
                        <a:pt x="1581" y="379"/>
                      </a:lnTo>
                      <a:lnTo>
                        <a:pt x="634" y="2008"/>
                      </a:lnTo>
                      <a:lnTo>
                        <a:pt x="625" y="2021"/>
                      </a:lnTo>
                      <a:lnTo>
                        <a:pt x="611" y="2033"/>
                      </a:lnTo>
                      <a:lnTo>
                        <a:pt x="116" y="2357"/>
                      </a:lnTo>
                      <a:lnTo>
                        <a:pt x="97" y="2367"/>
                      </a:lnTo>
                      <a:lnTo>
                        <a:pt x="77" y="2370"/>
                      </a:lnTo>
                      <a:lnTo>
                        <a:pt x="56" y="2368"/>
                      </a:lnTo>
                      <a:lnTo>
                        <a:pt x="36" y="2359"/>
                      </a:lnTo>
                      <a:lnTo>
                        <a:pt x="23" y="2350"/>
                      </a:lnTo>
                      <a:lnTo>
                        <a:pt x="12" y="2338"/>
                      </a:lnTo>
                      <a:lnTo>
                        <a:pt x="5" y="2323"/>
                      </a:lnTo>
                      <a:lnTo>
                        <a:pt x="0" y="2306"/>
                      </a:lnTo>
                      <a:lnTo>
                        <a:pt x="0" y="2290"/>
                      </a:lnTo>
                      <a:lnTo>
                        <a:pt x="34" y="1702"/>
                      </a:lnTo>
                      <a:lnTo>
                        <a:pt x="38" y="1685"/>
                      </a:lnTo>
                      <a:lnTo>
                        <a:pt x="45" y="1670"/>
                      </a:lnTo>
                      <a:lnTo>
                        <a:pt x="991" y="41"/>
                      </a:lnTo>
                      <a:lnTo>
                        <a:pt x="1002" y="27"/>
                      </a:lnTo>
                      <a:lnTo>
                        <a:pt x="1016" y="15"/>
                      </a:lnTo>
                      <a:lnTo>
                        <a:pt x="1034" y="7"/>
                      </a:lnTo>
                      <a:lnTo>
                        <a:pt x="1038" y="6"/>
                      </a:lnTo>
                      <a:lnTo>
                        <a:pt x="1048" y="4"/>
                      </a:lnTo>
                      <a:lnTo>
                        <a:pt x="1060" y="2"/>
                      </a:lnTo>
                      <a:lnTo>
                        <a:pt x="1076" y="0"/>
                      </a:ln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112"/>
                <p:cNvSpPr/>
                <p:nvPr/>
              </p:nvSpPr>
              <p:spPr>
                <a:xfrm>
                  <a:off x="3369782" y="3184761"/>
                  <a:ext cx="237815" cy="108074"/>
                </a:xfrm>
                <a:custGeom>
                  <a:rect b="b" l="l" r="r" t="t"/>
                  <a:pathLst>
                    <a:path extrusionOk="0" h="591" w="1155">
                      <a:moveTo>
                        <a:pt x="534" y="0"/>
                      </a:moveTo>
                      <a:lnTo>
                        <a:pt x="545" y="2"/>
                      </a:lnTo>
                      <a:lnTo>
                        <a:pt x="557" y="5"/>
                      </a:lnTo>
                      <a:lnTo>
                        <a:pt x="567" y="10"/>
                      </a:lnTo>
                      <a:lnTo>
                        <a:pt x="576" y="18"/>
                      </a:lnTo>
                      <a:lnTo>
                        <a:pt x="583" y="28"/>
                      </a:lnTo>
                      <a:lnTo>
                        <a:pt x="591" y="54"/>
                      </a:lnTo>
                      <a:lnTo>
                        <a:pt x="593" y="82"/>
                      </a:lnTo>
                      <a:lnTo>
                        <a:pt x="591" y="111"/>
                      </a:lnTo>
                      <a:lnTo>
                        <a:pt x="584" y="140"/>
                      </a:lnTo>
                      <a:lnTo>
                        <a:pt x="573" y="170"/>
                      </a:lnTo>
                      <a:lnTo>
                        <a:pt x="560" y="199"/>
                      </a:lnTo>
                      <a:lnTo>
                        <a:pt x="543" y="230"/>
                      </a:lnTo>
                      <a:lnTo>
                        <a:pt x="557" y="235"/>
                      </a:lnTo>
                      <a:lnTo>
                        <a:pt x="569" y="242"/>
                      </a:lnTo>
                      <a:lnTo>
                        <a:pt x="579" y="254"/>
                      </a:lnTo>
                      <a:lnTo>
                        <a:pt x="583" y="263"/>
                      </a:lnTo>
                      <a:lnTo>
                        <a:pt x="587" y="270"/>
                      </a:lnTo>
                      <a:lnTo>
                        <a:pt x="604" y="269"/>
                      </a:lnTo>
                      <a:lnTo>
                        <a:pt x="620" y="272"/>
                      </a:lnTo>
                      <a:lnTo>
                        <a:pt x="637" y="278"/>
                      </a:lnTo>
                      <a:lnTo>
                        <a:pt x="653" y="289"/>
                      </a:lnTo>
                      <a:lnTo>
                        <a:pt x="668" y="303"/>
                      </a:lnTo>
                      <a:lnTo>
                        <a:pt x="681" y="323"/>
                      </a:lnTo>
                      <a:lnTo>
                        <a:pt x="689" y="338"/>
                      </a:lnTo>
                      <a:lnTo>
                        <a:pt x="692" y="349"/>
                      </a:lnTo>
                      <a:lnTo>
                        <a:pt x="693" y="357"/>
                      </a:lnTo>
                      <a:lnTo>
                        <a:pt x="746" y="351"/>
                      </a:lnTo>
                      <a:lnTo>
                        <a:pt x="797" y="350"/>
                      </a:lnTo>
                      <a:lnTo>
                        <a:pt x="847" y="351"/>
                      </a:lnTo>
                      <a:lnTo>
                        <a:pt x="897" y="355"/>
                      </a:lnTo>
                      <a:lnTo>
                        <a:pt x="946" y="361"/>
                      </a:lnTo>
                      <a:lnTo>
                        <a:pt x="996" y="366"/>
                      </a:lnTo>
                      <a:lnTo>
                        <a:pt x="1048" y="369"/>
                      </a:lnTo>
                      <a:lnTo>
                        <a:pt x="1101" y="371"/>
                      </a:lnTo>
                      <a:lnTo>
                        <a:pt x="1118" y="373"/>
                      </a:lnTo>
                      <a:lnTo>
                        <a:pt x="1131" y="379"/>
                      </a:lnTo>
                      <a:lnTo>
                        <a:pt x="1142" y="389"/>
                      </a:lnTo>
                      <a:lnTo>
                        <a:pt x="1149" y="400"/>
                      </a:lnTo>
                      <a:lnTo>
                        <a:pt x="1154" y="413"/>
                      </a:lnTo>
                      <a:lnTo>
                        <a:pt x="1155" y="427"/>
                      </a:lnTo>
                      <a:lnTo>
                        <a:pt x="1154" y="441"/>
                      </a:lnTo>
                      <a:lnTo>
                        <a:pt x="1149" y="454"/>
                      </a:lnTo>
                      <a:lnTo>
                        <a:pt x="1142" y="466"/>
                      </a:lnTo>
                      <a:lnTo>
                        <a:pt x="1131" y="475"/>
                      </a:lnTo>
                      <a:lnTo>
                        <a:pt x="1118" y="481"/>
                      </a:lnTo>
                      <a:lnTo>
                        <a:pt x="1101" y="483"/>
                      </a:lnTo>
                      <a:lnTo>
                        <a:pt x="1066" y="482"/>
                      </a:lnTo>
                      <a:lnTo>
                        <a:pt x="1031" y="478"/>
                      </a:lnTo>
                      <a:lnTo>
                        <a:pt x="993" y="473"/>
                      </a:lnTo>
                      <a:lnTo>
                        <a:pt x="957" y="467"/>
                      </a:lnTo>
                      <a:lnTo>
                        <a:pt x="919" y="460"/>
                      </a:lnTo>
                      <a:lnTo>
                        <a:pt x="881" y="455"/>
                      </a:lnTo>
                      <a:lnTo>
                        <a:pt x="843" y="452"/>
                      </a:lnTo>
                      <a:lnTo>
                        <a:pt x="807" y="451"/>
                      </a:lnTo>
                      <a:lnTo>
                        <a:pt x="771" y="454"/>
                      </a:lnTo>
                      <a:lnTo>
                        <a:pt x="738" y="461"/>
                      </a:lnTo>
                      <a:lnTo>
                        <a:pt x="705" y="474"/>
                      </a:lnTo>
                      <a:lnTo>
                        <a:pt x="693" y="480"/>
                      </a:lnTo>
                      <a:lnTo>
                        <a:pt x="679" y="486"/>
                      </a:lnTo>
                      <a:lnTo>
                        <a:pt x="664" y="492"/>
                      </a:lnTo>
                      <a:lnTo>
                        <a:pt x="651" y="494"/>
                      </a:lnTo>
                      <a:lnTo>
                        <a:pt x="636" y="492"/>
                      </a:lnTo>
                      <a:lnTo>
                        <a:pt x="626" y="487"/>
                      </a:lnTo>
                      <a:lnTo>
                        <a:pt x="614" y="482"/>
                      </a:lnTo>
                      <a:lnTo>
                        <a:pt x="603" y="477"/>
                      </a:lnTo>
                      <a:lnTo>
                        <a:pt x="592" y="471"/>
                      </a:lnTo>
                      <a:lnTo>
                        <a:pt x="584" y="464"/>
                      </a:lnTo>
                      <a:lnTo>
                        <a:pt x="576" y="454"/>
                      </a:lnTo>
                      <a:lnTo>
                        <a:pt x="572" y="442"/>
                      </a:lnTo>
                      <a:lnTo>
                        <a:pt x="571" y="423"/>
                      </a:lnTo>
                      <a:lnTo>
                        <a:pt x="571" y="407"/>
                      </a:lnTo>
                      <a:lnTo>
                        <a:pt x="560" y="427"/>
                      </a:lnTo>
                      <a:lnTo>
                        <a:pt x="547" y="446"/>
                      </a:lnTo>
                      <a:lnTo>
                        <a:pt x="537" y="457"/>
                      </a:lnTo>
                      <a:lnTo>
                        <a:pt x="524" y="466"/>
                      </a:lnTo>
                      <a:lnTo>
                        <a:pt x="509" y="470"/>
                      </a:lnTo>
                      <a:lnTo>
                        <a:pt x="495" y="471"/>
                      </a:lnTo>
                      <a:lnTo>
                        <a:pt x="480" y="469"/>
                      </a:lnTo>
                      <a:lnTo>
                        <a:pt x="467" y="464"/>
                      </a:lnTo>
                      <a:lnTo>
                        <a:pt x="455" y="456"/>
                      </a:lnTo>
                      <a:lnTo>
                        <a:pt x="446" y="446"/>
                      </a:lnTo>
                      <a:lnTo>
                        <a:pt x="440" y="433"/>
                      </a:lnTo>
                      <a:lnTo>
                        <a:pt x="439" y="419"/>
                      </a:lnTo>
                      <a:lnTo>
                        <a:pt x="444" y="402"/>
                      </a:lnTo>
                      <a:lnTo>
                        <a:pt x="447" y="396"/>
                      </a:lnTo>
                      <a:lnTo>
                        <a:pt x="450" y="390"/>
                      </a:lnTo>
                      <a:lnTo>
                        <a:pt x="450" y="390"/>
                      </a:lnTo>
                      <a:lnTo>
                        <a:pt x="449" y="390"/>
                      </a:lnTo>
                      <a:lnTo>
                        <a:pt x="458" y="369"/>
                      </a:lnTo>
                      <a:lnTo>
                        <a:pt x="445" y="378"/>
                      </a:lnTo>
                      <a:lnTo>
                        <a:pt x="432" y="390"/>
                      </a:lnTo>
                      <a:lnTo>
                        <a:pt x="422" y="404"/>
                      </a:lnTo>
                      <a:lnTo>
                        <a:pt x="409" y="417"/>
                      </a:lnTo>
                      <a:lnTo>
                        <a:pt x="394" y="425"/>
                      </a:lnTo>
                      <a:lnTo>
                        <a:pt x="379" y="428"/>
                      </a:lnTo>
                      <a:lnTo>
                        <a:pt x="363" y="428"/>
                      </a:lnTo>
                      <a:lnTo>
                        <a:pt x="348" y="424"/>
                      </a:lnTo>
                      <a:lnTo>
                        <a:pt x="335" y="417"/>
                      </a:lnTo>
                      <a:lnTo>
                        <a:pt x="324" y="406"/>
                      </a:lnTo>
                      <a:lnTo>
                        <a:pt x="317" y="394"/>
                      </a:lnTo>
                      <a:lnTo>
                        <a:pt x="314" y="379"/>
                      </a:lnTo>
                      <a:lnTo>
                        <a:pt x="316" y="364"/>
                      </a:lnTo>
                      <a:lnTo>
                        <a:pt x="323" y="347"/>
                      </a:lnTo>
                      <a:lnTo>
                        <a:pt x="364" y="288"/>
                      </a:lnTo>
                      <a:lnTo>
                        <a:pt x="404" y="226"/>
                      </a:lnTo>
                      <a:lnTo>
                        <a:pt x="326" y="309"/>
                      </a:lnTo>
                      <a:lnTo>
                        <a:pt x="252" y="393"/>
                      </a:lnTo>
                      <a:lnTo>
                        <a:pt x="179" y="480"/>
                      </a:lnTo>
                      <a:lnTo>
                        <a:pt x="108" y="569"/>
                      </a:lnTo>
                      <a:lnTo>
                        <a:pt x="96" y="581"/>
                      </a:lnTo>
                      <a:lnTo>
                        <a:pt x="80" y="588"/>
                      </a:lnTo>
                      <a:lnTo>
                        <a:pt x="65" y="591"/>
                      </a:lnTo>
                      <a:lnTo>
                        <a:pt x="49" y="590"/>
                      </a:lnTo>
                      <a:lnTo>
                        <a:pt x="33" y="586"/>
                      </a:lnTo>
                      <a:lnTo>
                        <a:pt x="21" y="579"/>
                      </a:lnTo>
                      <a:lnTo>
                        <a:pt x="9" y="569"/>
                      </a:lnTo>
                      <a:lnTo>
                        <a:pt x="2" y="556"/>
                      </a:lnTo>
                      <a:lnTo>
                        <a:pt x="0" y="542"/>
                      </a:lnTo>
                      <a:lnTo>
                        <a:pt x="2" y="527"/>
                      </a:lnTo>
                      <a:lnTo>
                        <a:pt x="11" y="511"/>
                      </a:lnTo>
                      <a:lnTo>
                        <a:pt x="74" y="431"/>
                      </a:lnTo>
                      <a:lnTo>
                        <a:pt x="138" y="351"/>
                      </a:lnTo>
                      <a:lnTo>
                        <a:pt x="204" y="273"/>
                      </a:lnTo>
                      <a:lnTo>
                        <a:pt x="273" y="196"/>
                      </a:lnTo>
                      <a:lnTo>
                        <a:pt x="344" y="123"/>
                      </a:lnTo>
                      <a:lnTo>
                        <a:pt x="361" y="107"/>
                      </a:lnTo>
                      <a:lnTo>
                        <a:pt x="380" y="89"/>
                      </a:lnTo>
                      <a:lnTo>
                        <a:pt x="398" y="70"/>
                      </a:lnTo>
                      <a:lnTo>
                        <a:pt x="418" y="52"/>
                      </a:lnTo>
                      <a:lnTo>
                        <a:pt x="439" y="35"/>
                      </a:lnTo>
                      <a:lnTo>
                        <a:pt x="462" y="20"/>
                      </a:lnTo>
                      <a:lnTo>
                        <a:pt x="485" y="9"/>
                      </a:lnTo>
                      <a:lnTo>
                        <a:pt x="509" y="2"/>
                      </a:lnTo>
                      <a:lnTo>
                        <a:pt x="5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3" name="Google Shape;593;p112"/>
              <p:cNvSpPr/>
              <p:nvPr/>
            </p:nvSpPr>
            <p:spPr>
              <a:xfrm>
                <a:off x="6015641" y="1974136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4" name="Google Shape;594;p112"/>
          <p:cNvGrpSpPr/>
          <p:nvPr/>
        </p:nvGrpSpPr>
        <p:grpSpPr>
          <a:xfrm>
            <a:off x="2242030" y="2165716"/>
            <a:ext cx="4427522" cy="718970"/>
            <a:chOff x="2209761" y="2498790"/>
            <a:chExt cx="4427522" cy="718970"/>
          </a:xfrm>
        </p:grpSpPr>
        <p:sp>
          <p:nvSpPr>
            <p:cNvPr id="595" name="Google Shape;595;p112"/>
            <p:cNvSpPr txBox="1"/>
            <p:nvPr/>
          </p:nvSpPr>
          <p:spPr>
            <a:xfrm>
              <a:off x="2209761" y="2663426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Preliminary Insight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6" name="Google Shape;596;p112"/>
            <p:cNvGrpSpPr/>
            <p:nvPr/>
          </p:nvGrpSpPr>
          <p:grpSpPr>
            <a:xfrm>
              <a:off x="5532383" y="2498790"/>
              <a:ext cx="1104900" cy="718970"/>
              <a:chOff x="5543550" y="2498790"/>
              <a:chExt cx="1104900" cy="718970"/>
            </a:xfrm>
          </p:grpSpPr>
          <p:sp>
            <p:nvSpPr>
              <p:cNvPr id="597" name="Google Shape;597;p112"/>
              <p:cNvSpPr/>
              <p:nvPr/>
            </p:nvSpPr>
            <p:spPr>
              <a:xfrm>
                <a:off x="5543550" y="2498790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8" name="Google Shape;598;p112"/>
              <p:cNvGrpSpPr/>
              <p:nvPr/>
            </p:nvGrpSpPr>
            <p:grpSpPr>
              <a:xfrm>
                <a:off x="5899361" y="2656649"/>
                <a:ext cx="411343" cy="283776"/>
                <a:chOff x="8038631" y="1151634"/>
                <a:chExt cx="683053" cy="476634"/>
              </a:xfrm>
            </p:grpSpPr>
            <p:sp>
              <p:nvSpPr>
                <p:cNvPr id="599" name="Google Shape;599;p112"/>
                <p:cNvSpPr/>
                <p:nvPr/>
              </p:nvSpPr>
              <p:spPr>
                <a:xfrm>
                  <a:off x="8172758" y="1435820"/>
                  <a:ext cx="413163" cy="192448"/>
                </a:xfrm>
                <a:custGeom>
                  <a:rect b="b" l="l" r="r" t="t"/>
                  <a:pathLst>
                    <a:path extrusionOk="0" h="192448" w="413163">
                      <a:moveTo>
                        <a:pt x="165138" y="0"/>
                      </a:moveTo>
                      <a:lnTo>
                        <a:pt x="168612" y="386"/>
                      </a:lnTo>
                      <a:lnTo>
                        <a:pt x="172279" y="2122"/>
                      </a:lnTo>
                      <a:lnTo>
                        <a:pt x="175368" y="4245"/>
                      </a:lnTo>
                      <a:lnTo>
                        <a:pt x="207409" y="36271"/>
                      </a:lnTo>
                      <a:lnTo>
                        <a:pt x="239643" y="4245"/>
                      </a:lnTo>
                      <a:lnTo>
                        <a:pt x="242731" y="2122"/>
                      </a:lnTo>
                      <a:lnTo>
                        <a:pt x="246398" y="386"/>
                      </a:lnTo>
                      <a:lnTo>
                        <a:pt x="250066" y="0"/>
                      </a:lnTo>
                      <a:lnTo>
                        <a:pt x="253540" y="193"/>
                      </a:lnTo>
                      <a:lnTo>
                        <a:pt x="257400" y="1351"/>
                      </a:lnTo>
                      <a:lnTo>
                        <a:pt x="260489" y="3473"/>
                      </a:lnTo>
                      <a:lnTo>
                        <a:pt x="283844" y="22959"/>
                      </a:lnTo>
                      <a:lnTo>
                        <a:pt x="382477" y="62316"/>
                      </a:lnTo>
                      <a:lnTo>
                        <a:pt x="386530" y="64632"/>
                      </a:lnTo>
                      <a:lnTo>
                        <a:pt x="390390" y="68104"/>
                      </a:lnTo>
                      <a:lnTo>
                        <a:pt x="393865" y="72542"/>
                      </a:lnTo>
                      <a:lnTo>
                        <a:pt x="396953" y="77944"/>
                      </a:lnTo>
                      <a:lnTo>
                        <a:pt x="399655" y="83925"/>
                      </a:lnTo>
                      <a:lnTo>
                        <a:pt x="402165" y="90870"/>
                      </a:lnTo>
                      <a:lnTo>
                        <a:pt x="404288" y="98394"/>
                      </a:lnTo>
                      <a:lnTo>
                        <a:pt x="406218" y="106111"/>
                      </a:lnTo>
                      <a:lnTo>
                        <a:pt x="407955" y="114215"/>
                      </a:lnTo>
                      <a:lnTo>
                        <a:pt x="409499" y="122511"/>
                      </a:lnTo>
                      <a:lnTo>
                        <a:pt x="410657" y="130999"/>
                      </a:lnTo>
                      <a:lnTo>
                        <a:pt x="411815" y="139488"/>
                      </a:lnTo>
                      <a:lnTo>
                        <a:pt x="412588" y="147784"/>
                      </a:lnTo>
                      <a:lnTo>
                        <a:pt x="413163" y="153678"/>
                      </a:lnTo>
                      <a:lnTo>
                        <a:pt x="396287" y="153496"/>
                      </a:lnTo>
                      <a:cubicBezTo>
                        <a:pt x="260291" y="163636"/>
                        <a:pt x="120967" y="210905"/>
                        <a:pt x="22208" y="184566"/>
                      </a:cubicBezTo>
                      <a:lnTo>
                        <a:pt x="0" y="175984"/>
                      </a:lnTo>
                      <a:lnTo>
                        <a:pt x="299" y="170743"/>
                      </a:lnTo>
                      <a:lnTo>
                        <a:pt x="879" y="163412"/>
                      </a:lnTo>
                      <a:lnTo>
                        <a:pt x="1651" y="155694"/>
                      </a:lnTo>
                      <a:lnTo>
                        <a:pt x="2423" y="147784"/>
                      </a:lnTo>
                      <a:lnTo>
                        <a:pt x="3195" y="139488"/>
                      </a:lnTo>
                      <a:lnTo>
                        <a:pt x="4546" y="130999"/>
                      </a:lnTo>
                      <a:lnTo>
                        <a:pt x="5704" y="122511"/>
                      </a:lnTo>
                      <a:lnTo>
                        <a:pt x="7248" y="114215"/>
                      </a:lnTo>
                      <a:lnTo>
                        <a:pt x="8792" y="106111"/>
                      </a:lnTo>
                      <a:lnTo>
                        <a:pt x="10722" y="98394"/>
                      </a:lnTo>
                      <a:lnTo>
                        <a:pt x="13039" y="90870"/>
                      </a:lnTo>
                      <a:lnTo>
                        <a:pt x="15548" y="83925"/>
                      </a:lnTo>
                      <a:lnTo>
                        <a:pt x="18250" y="77944"/>
                      </a:lnTo>
                      <a:lnTo>
                        <a:pt x="21339" y="72542"/>
                      </a:lnTo>
                      <a:lnTo>
                        <a:pt x="24620" y="68104"/>
                      </a:lnTo>
                      <a:lnTo>
                        <a:pt x="28480" y="64632"/>
                      </a:lnTo>
                      <a:lnTo>
                        <a:pt x="32534" y="62316"/>
                      </a:lnTo>
                      <a:lnTo>
                        <a:pt x="131359" y="22959"/>
                      </a:lnTo>
                      <a:lnTo>
                        <a:pt x="154522" y="3473"/>
                      </a:lnTo>
                      <a:lnTo>
                        <a:pt x="157803" y="1351"/>
                      </a:lnTo>
                      <a:lnTo>
                        <a:pt x="161470" y="1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12"/>
                <p:cNvSpPr/>
                <p:nvPr/>
              </p:nvSpPr>
              <p:spPr>
                <a:xfrm>
                  <a:off x="8246561" y="1151634"/>
                  <a:ext cx="267401" cy="280134"/>
                </a:xfrm>
                <a:custGeom>
                  <a:rect b="b" l="l" r="r" t="t"/>
                  <a:pathLst>
                    <a:path extrusionOk="0" h="1452" w="1385">
                      <a:moveTo>
                        <a:pt x="692" y="120"/>
                      </a:moveTo>
                      <a:lnTo>
                        <a:pt x="633" y="124"/>
                      </a:lnTo>
                      <a:lnTo>
                        <a:pt x="575" y="132"/>
                      </a:lnTo>
                      <a:lnTo>
                        <a:pt x="520" y="146"/>
                      </a:lnTo>
                      <a:lnTo>
                        <a:pt x="468" y="166"/>
                      </a:lnTo>
                      <a:lnTo>
                        <a:pt x="418" y="190"/>
                      </a:lnTo>
                      <a:lnTo>
                        <a:pt x="372" y="220"/>
                      </a:lnTo>
                      <a:lnTo>
                        <a:pt x="329" y="252"/>
                      </a:lnTo>
                      <a:lnTo>
                        <a:pt x="290" y="289"/>
                      </a:lnTo>
                      <a:lnTo>
                        <a:pt x="256" y="330"/>
                      </a:lnTo>
                      <a:lnTo>
                        <a:pt x="227" y="373"/>
                      </a:lnTo>
                      <a:lnTo>
                        <a:pt x="204" y="419"/>
                      </a:lnTo>
                      <a:lnTo>
                        <a:pt x="185" y="468"/>
                      </a:lnTo>
                      <a:lnTo>
                        <a:pt x="172" y="519"/>
                      </a:lnTo>
                      <a:lnTo>
                        <a:pt x="191" y="528"/>
                      </a:lnTo>
                      <a:lnTo>
                        <a:pt x="206" y="540"/>
                      </a:lnTo>
                      <a:lnTo>
                        <a:pt x="224" y="491"/>
                      </a:lnTo>
                      <a:lnTo>
                        <a:pt x="248" y="447"/>
                      </a:lnTo>
                      <a:lnTo>
                        <a:pt x="275" y="406"/>
                      </a:lnTo>
                      <a:lnTo>
                        <a:pt x="306" y="369"/>
                      </a:lnTo>
                      <a:lnTo>
                        <a:pt x="343" y="336"/>
                      </a:lnTo>
                      <a:lnTo>
                        <a:pt x="382" y="307"/>
                      </a:lnTo>
                      <a:lnTo>
                        <a:pt x="426" y="282"/>
                      </a:lnTo>
                      <a:lnTo>
                        <a:pt x="473" y="262"/>
                      </a:lnTo>
                      <a:lnTo>
                        <a:pt x="524" y="245"/>
                      </a:lnTo>
                      <a:lnTo>
                        <a:pt x="577" y="234"/>
                      </a:lnTo>
                      <a:lnTo>
                        <a:pt x="634" y="226"/>
                      </a:lnTo>
                      <a:lnTo>
                        <a:pt x="692" y="224"/>
                      </a:lnTo>
                      <a:lnTo>
                        <a:pt x="752" y="226"/>
                      </a:lnTo>
                      <a:lnTo>
                        <a:pt x="808" y="234"/>
                      </a:lnTo>
                      <a:lnTo>
                        <a:pt x="862" y="245"/>
                      </a:lnTo>
                      <a:lnTo>
                        <a:pt x="913" y="262"/>
                      </a:lnTo>
                      <a:lnTo>
                        <a:pt x="959" y="282"/>
                      </a:lnTo>
                      <a:lnTo>
                        <a:pt x="1004" y="307"/>
                      </a:lnTo>
                      <a:lnTo>
                        <a:pt x="1043" y="336"/>
                      </a:lnTo>
                      <a:lnTo>
                        <a:pt x="1079" y="369"/>
                      </a:lnTo>
                      <a:lnTo>
                        <a:pt x="1110" y="406"/>
                      </a:lnTo>
                      <a:lnTo>
                        <a:pt x="1138" y="447"/>
                      </a:lnTo>
                      <a:lnTo>
                        <a:pt x="1161" y="491"/>
                      </a:lnTo>
                      <a:lnTo>
                        <a:pt x="1179" y="540"/>
                      </a:lnTo>
                      <a:lnTo>
                        <a:pt x="1194" y="528"/>
                      </a:lnTo>
                      <a:lnTo>
                        <a:pt x="1213" y="519"/>
                      </a:lnTo>
                      <a:lnTo>
                        <a:pt x="1201" y="468"/>
                      </a:lnTo>
                      <a:lnTo>
                        <a:pt x="1182" y="419"/>
                      </a:lnTo>
                      <a:lnTo>
                        <a:pt x="1158" y="373"/>
                      </a:lnTo>
                      <a:lnTo>
                        <a:pt x="1129" y="330"/>
                      </a:lnTo>
                      <a:lnTo>
                        <a:pt x="1095" y="289"/>
                      </a:lnTo>
                      <a:lnTo>
                        <a:pt x="1056" y="252"/>
                      </a:lnTo>
                      <a:lnTo>
                        <a:pt x="1014" y="220"/>
                      </a:lnTo>
                      <a:lnTo>
                        <a:pt x="968" y="190"/>
                      </a:lnTo>
                      <a:lnTo>
                        <a:pt x="918" y="166"/>
                      </a:lnTo>
                      <a:lnTo>
                        <a:pt x="866" y="146"/>
                      </a:lnTo>
                      <a:lnTo>
                        <a:pt x="811" y="132"/>
                      </a:lnTo>
                      <a:lnTo>
                        <a:pt x="752" y="124"/>
                      </a:lnTo>
                      <a:lnTo>
                        <a:pt x="692" y="120"/>
                      </a:lnTo>
                      <a:close/>
                      <a:moveTo>
                        <a:pt x="692" y="0"/>
                      </a:moveTo>
                      <a:lnTo>
                        <a:pt x="759" y="3"/>
                      </a:lnTo>
                      <a:lnTo>
                        <a:pt x="822" y="11"/>
                      </a:lnTo>
                      <a:lnTo>
                        <a:pt x="884" y="27"/>
                      </a:lnTo>
                      <a:lnTo>
                        <a:pt x="943" y="46"/>
                      </a:lnTo>
                      <a:lnTo>
                        <a:pt x="999" y="71"/>
                      </a:lnTo>
                      <a:lnTo>
                        <a:pt x="1053" y="101"/>
                      </a:lnTo>
                      <a:lnTo>
                        <a:pt x="1103" y="134"/>
                      </a:lnTo>
                      <a:lnTo>
                        <a:pt x="1148" y="172"/>
                      </a:lnTo>
                      <a:lnTo>
                        <a:pt x="1190" y="214"/>
                      </a:lnTo>
                      <a:lnTo>
                        <a:pt x="1228" y="259"/>
                      </a:lnTo>
                      <a:lnTo>
                        <a:pt x="1260" y="308"/>
                      </a:lnTo>
                      <a:lnTo>
                        <a:pt x="1287" y="360"/>
                      </a:lnTo>
                      <a:lnTo>
                        <a:pt x="1310" y="414"/>
                      </a:lnTo>
                      <a:lnTo>
                        <a:pt x="1326" y="470"/>
                      </a:lnTo>
                      <a:lnTo>
                        <a:pt x="1336" y="529"/>
                      </a:lnTo>
                      <a:lnTo>
                        <a:pt x="1353" y="542"/>
                      </a:lnTo>
                      <a:lnTo>
                        <a:pt x="1366" y="557"/>
                      </a:lnTo>
                      <a:lnTo>
                        <a:pt x="1377" y="575"/>
                      </a:lnTo>
                      <a:lnTo>
                        <a:pt x="1383" y="596"/>
                      </a:lnTo>
                      <a:lnTo>
                        <a:pt x="1385" y="619"/>
                      </a:lnTo>
                      <a:lnTo>
                        <a:pt x="1385" y="859"/>
                      </a:lnTo>
                      <a:lnTo>
                        <a:pt x="1382" y="884"/>
                      </a:lnTo>
                      <a:lnTo>
                        <a:pt x="1374" y="906"/>
                      </a:lnTo>
                      <a:lnTo>
                        <a:pt x="1361" y="926"/>
                      </a:lnTo>
                      <a:lnTo>
                        <a:pt x="1345" y="942"/>
                      </a:lnTo>
                      <a:lnTo>
                        <a:pt x="1326" y="955"/>
                      </a:lnTo>
                      <a:lnTo>
                        <a:pt x="1303" y="963"/>
                      </a:lnTo>
                      <a:lnTo>
                        <a:pt x="1278" y="966"/>
                      </a:lnTo>
                      <a:lnTo>
                        <a:pt x="1182" y="966"/>
                      </a:lnTo>
                      <a:lnTo>
                        <a:pt x="1173" y="983"/>
                      </a:lnTo>
                      <a:lnTo>
                        <a:pt x="1160" y="1002"/>
                      </a:lnTo>
                      <a:lnTo>
                        <a:pt x="1145" y="1023"/>
                      </a:lnTo>
                      <a:lnTo>
                        <a:pt x="1128" y="1043"/>
                      </a:lnTo>
                      <a:lnTo>
                        <a:pt x="1108" y="1065"/>
                      </a:lnTo>
                      <a:lnTo>
                        <a:pt x="1084" y="1086"/>
                      </a:lnTo>
                      <a:lnTo>
                        <a:pt x="1059" y="1105"/>
                      </a:lnTo>
                      <a:lnTo>
                        <a:pt x="1029" y="1124"/>
                      </a:lnTo>
                      <a:lnTo>
                        <a:pt x="997" y="1142"/>
                      </a:lnTo>
                      <a:lnTo>
                        <a:pt x="961" y="1156"/>
                      </a:lnTo>
                      <a:lnTo>
                        <a:pt x="923" y="1169"/>
                      </a:lnTo>
                      <a:lnTo>
                        <a:pt x="880" y="1178"/>
                      </a:lnTo>
                      <a:lnTo>
                        <a:pt x="832" y="1184"/>
                      </a:lnTo>
                      <a:lnTo>
                        <a:pt x="818" y="1170"/>
                      </a:lnTo>
                      <a:lnTo>
                        <a:pt x="800" y="1160"/>
                      </a:lnTo>
                      <a:lnTo>
                        <a:pt x="779" y="1157"/>
                      </a:lnTo>
                      <a:lnTo>
                        <a:pt x="718" y="1157"/>
                      </a:lnTo>
                      <a:lnTo>
                        <a:pt x="699" y="1160"/>
                      </a:lnTo>
                      <a:lnTo>
                        <a:pt x="683" y="1166"/>
                      </a:lnTo>
                      <a:lnTo>
                        <a:pt x="670" y="1177"/>
                      </a:lnTo>
                      <a:lnTo>
                        <a:pt x="660" y="1190"/>
                      </a:lnTo>
                      <a:lnTo>
                        <a:pt x="653" y="1206"/>
                      </a:lnTo>
                      <a:lnTo>
                        <a:pt x="650" y="1225"/>
                      </a:lnTo>
                      <a:lnTo>
                        <a:pt x="653" y="1242"/>
                      </a:lnTo>
                      <a:lnTo>
                        <a:pt x="660" y="1258"/>
                      </a:lnTo>
                      <a:lnTo>
                        <a:pt x="670" y="1272"/>
                      </a:lnTo>
                      <a:lnTo>
                        <a:pt x="683" y="1283"/>
                      </a:lnTo>
                      <a:lnTo>
                        <a:pt x="699" y="1289"/>
                      </a:lnTo>
                      <a:lnTo>
                        <a:pt x="718" y="1291"/>
                      </a:lnTo>
                      <a:lnTo>
                        <a:pt x="779" y="1291"/>
                      </a:lnTo>
                      <a:lnTo>
                        <a:pt x="795" y="1289"/>
                      </a:lnTo>
                      <a:lnTo>
                        <a:pt x="812" y="1284"/>
                      </a:lnTo>
                      <a:lnTo>
                        <a:pt x="825" y="1274"/>
                      </a:lnTo>
                      <a:lnTo>
                        <a:pt x="835" y="1262"/>
                      </a:lnTo>
                      <a:lnTo>
                        <a:pt x="883" y="1257"/>
                      </a:lnTo>
                      <a:lnTo>
                        <a:pt x="927" y="1248"/>
                      </a:lnTo>
                      <a:lnTo>
                        <a:pt x="968" y="1238"/>
                      </a:lnTo>
                      <a:lnTo>
                        <a:pt x="1005" y="1224"/>
                      </a:lnTo>
                      <a:lnTo>
                        <a:pt x="1039" y="1208"/>
                      </a:lnTo>
                      <a:lnTo>
                        <a:pt x="1071" y="1192"/>
                      </a:lnTo>
                      <a:lnTo>
                        <a:pt x="1099" y="1174"/>
                      </a:lnTo>
                      <a:lnTo>
                        <a:pt x="1125" y="1156"/>
                      </a:lnTo>
                      <a:lnTo>
                        <a:pt x="1103" y="1202"/>
                      </a:lnTo>
                      <a:lnTo>
                        <a:pt x="1079" y="1244"/>
                      </a:lnTo>
                      <a:lnTo>
                        <a:pt x="1053" y="1283"/>
                      </a:lnTo>
                      <a:lnTo>
                        <a:pt x="1024" y="1318"/>
                      </a:lnTo>
                      <a:lnTo>
                        <a:pt x="994" y="1349"/>
                      </a:lnTo>
                      <a:lnTo>
                        <a:pt x="959" y="1376"/>
                      </a:lnTo>
                      <a:lnTo>
                        <a:pt x="924" y="1399"/>
                      </a:lnTo>
                      <a:lnTo>
                        <a:pt x="884" y="1419"/>
                      </a:lnTo>
                      <a:lnTo>
                        <a:pt x="841" y="1433"/>
                      </a:lnTo>
                      <a:lnTo>
                        <a:pt x="795" y="1444"/>
                      </a:lnTo>
                      <a:lnTo>
                        <a:pt x="746" y="1450"/>
                      </a:lnTo>
                      <a:lnTo>
                        <a:pt x="692" y="1452"/>
                      </a:lnTo>
                      <a:lnTo>
                        <a:pt x="649" y="1450"/>
                      </a:lnTo>
                      <a:lnTo>
                        <a:pt x="606" y="1444"/>
                      </a:lnTo>
                      <a:lnTo>
                        <a:pt x="563" y="1432"/>
                      </a:lnTo>
                      <a:lnTo>
                        <a:pt x="522" y="1415"/>
                      </a:lnTo>
                      <a:lnTo>
                        <a:pt x="482" y="1395"/>
                      </a:lnTo>
                      <a:lnTo>
                        <a:pt x="443" y="1370"/>
                      </a:lnTo>
                      <a:lnTo>
                        <a:pt x="405" y="1341"/>
                      </a:lnTo>
                      <a:lnTo>
                        <a:pt x="371" y="1309"/>
                      </a:lnTo>
                      <a:lnTo>
                        <a:pt x="337" y="1271"/>
                      </a:lnTo>
                      <a:lnTo>
                        <a:pt x="307" y="1230"/>
                      </a:lnTo>
                      <a:lnTo>
                        <a:pt x="280" y="1185"/>
                      </a:lnTo>
                      <a:lnTo>
                        <a:pt x="255" y="1135"/>
                      </a:lnTo>
                      <a:lnTo>
                        <a:pt x="234" y="1082"/>
                      </a:lnTo>
                      <a:lnTo>
                        <a:pt x="216" y="1026"/>
                      </a:lnTo>
                      <a:lnTo>
                        <a:pt x="202" y="966"/>
                      </a:lnTo>
                      <a:lnTo>
                        <a:pt x="106" y="966"/>
                      </a:lnTo>
                      <a:lnTo>
                        <a:pt x="82" y="963"/>
                      </a:lnTo>
                      <a:lnTo>
                        <a:pt x="60" y="955"/>
                      </a:lnTo>
                      <a:lnTo>
                        <a:pt x="40" y="942"/>
                      </a:lnTo>
                      <a:lnTo>
                        <a:pt x="23" y="926"/>
                      </a:lnTo>
                      <a:lnTo>
                        <a:pt x="11" y="906"/>
                      </a:lnTo>
                      <a:lnTo>
                        <a:pt x="3" y="884"/>
                      </a:lnTo>
                      <a:lnTo>
                        <a:pt x="0" y="859"/>
                      </a:lnTo>
                      <a:lnTo>
                        <a:pt x="0" y="619"/>
                      </a:lnTo>
                      <a:lnTo>
                        <a:pt x="3" y="596"/>
                      </a:lnTo>
                      <a:lnTo>
                        <a:pt x="9" y="575"/>
                      </a:lnTo>
                      <a:lnTo>
                        <a:pt x="19" y="557"/>
                      </a:lnTo>
                      <a:lnTo>
                        <a:pt x="33" y="542"/>
                      </a:lnTo>
                      <a:lnTo>
                        <a:pt x="49" y="529"/>
                      </a:lnTo>
                      <a:lnTo>
                        <a:pt x="60" y="470"/>
                      </a:lnTo>
                      <a:lnTo>
                        <a:pt x="76" y="414"/>
                      </a:lnTo>
                      <a:lnTo>
                        <a:pt x="98" y="360"/>
                      </a:lnTo>
                      <a:lnTo>
                        <a:pt x="126" y="308"/>
                      </a:lnTo>
                      <a:lnTo>
                        <a:pt x="158" y="259"/>
                      </a:lnTo>
                      <a:lnTo>
                        <a:pt x="195" y="214"/>
                      </a:lnTo>
                      <a:lnTo>
                        <a:pt x="237" y="172"/>
                      </a:lnTo>
                      <a:lnTo>
                        <a:pt x="283" y="134"/>
                      </a:lnTo>
                      <a:lnTo>
                        <a:pt x="333" y="101"/>
                      </a:lnTo>
                      <a:lnTo>
                        <a:pt x="386" y="71"/>
                      </a:lnTo>
                      <a:lnTo>
                        <a:pt x="442" y="46"/>
                      </a:lnTo>
                      <a:lnTo>
                        <a:pt x="501" y="27"/>
                      </a:lnTo>
                      <a:lnTo>
                        <a:pt x="564" y="11"/>
                      </a:lnTo>
                      <a:lnTo>
                        <a:pt x="627" y="3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12"/>
                <p:cNvSpPr/>
                <p:nvPr/>
              </p:nvSpPr>
              <p:spPr>
                <a:xfrm>
                  <a:off x="8547533" y="1471126"/>
                  <a:ext cx="174151" cy="113601"/>
                </a:xfrm>
                <a:custGeom>
                  <a:rect b="b" l="l" r="r" t="t"/>
                  <a:pathLst>
                    <a:path extrusionOk="0" h="113601" w="174151">
                      <a:moveTo>
                        <a:pt x="12348" y="0"/>
                      </a:moveTo>
                      <a:lnTo>
                        <a:pt x="15434" y="194"/>
                      </a:lnTo>
                      <a:lnTo>
                        <a:pt x="18135" y="1161"/>
                      </a:lnTo>
                      <a:lnTo>
                        <a:pt x="20643" y="2903"/>
                      </a:lnTo>
                      <a:lnTo>
                        <a:pt x="41094" y="23609"/>
                      </a:lnTo>
                      <a:lnTo>
                        <a:pt x="61930" y="2903"/>
                      </a:lnTo>
                      <a:lnTo>
                        <a:pt x="64246" y="1161"/>
                      </a:lnTo>
                      <a:lnTo>
                        <a:pt x="67140" y="194"/>
                      </a:lnTo>
                      <a:lnTo>
                        <a:pt x="69841" y="0"/>
                      </a:lnTo>
                      <a:lnTo>
                        <a:pt x="72735" y="774"/>
                      </a:lnTo>
                      <a:lnTo>
                        <a:pt x="75243" y="2322"/>
                      </a:lnTo>
                      <a:lnTo>
                        <a:pt x="90291" y="14901"/>
                      </a:lnTo>
                      <a:lnTo>
                        <a:pt x="153958" y="40251"/>
                      </a:lnTo>
                      <a:lnTo>
                        <a:pt x="157045" y="42380"/>
                      </a:lnTo>
                      <a:lnTo>
                        <a:pt x="159939" y="45282"/>
                      </a:lnTo>
                      <a:lnTo>
                        <a:pt x="162447" y="49346"/>
                      </a:lnTo>
                      <a:lnTo>
                        <a:pt x="164762" y="53797"/>
                      </a:lnTo>
                      <a:lnTo>
                        <a:pt x="166498" y="59215"/>
                      </a:lnTo>
                      <a:lnTo>
                        <a:pt x="168235" y="65408"/>
                      </a:lnTo>
                      <a:lnTo>
                        <a:pt x="169778" y="71600"/>
                      </a:lnTo>
                      <a:lnTo>
                        <a:pt x="170936" y="77986"/>
                      </a:lnTo>
                      <a:lnTo>
                        <a:pt x="171900" y="84759"/>
                      </a:lnTo>
                      <a:lnTo>
                        <a:pt x="172865" y="91339"/>
                      </a:lnTo>
                      <a:lnTo>
                        <a:pt x="173444" y="97918"/>
                      </a:lnTo>
                      <a:lnTo>
                        <a:pt x="174023" y="104111"/>
                      </a:lnTo>
                      <a:lnTo>
                        <a:pt x="174151" y="106031"/>
                      </a:lnTo>
                      <a:lnTo>
                        <a:pt x="171611" y="105542"/>
                      </a:lnTo>
                      <a:cubicBezTo>
                        <a:pt x="144446" y="102579"/>
                        <a:pt x="116435" y="103674"/>
                        <a:pt x="88191" y="107086"/>
                      </a:cubicBezTo>
                      <a:lnTo>
                        <a:pt x="52414" y="113601"/>
                      </a:lnTo>
                      <a:lnTo>
                        <a:pt x="51705" y="107207"/>
                      </a:lnTo>
                      <a:lnTo>
                        <a:pt x="50548" y="97338"/>
                      </a:lnTo>
                      <a:lnTo>
                        <a:pt x="49004" y="87469"/>
                      </a:lnTo>
                      <a:lnTo>
                        <a:pt x="47461" y="77793"/>
                      </a:lnTo>
                      <a:lnTo>
                        <a:pt x="45531" y="68504"/>
                      </a:lnTo>
                      <a:lnTo>
                        <a:pt x="43409" y="59796"/>
                      </a:lnTo>
                      <a:lnTo>
                        <a:pt x="40901" y="51668"/>
                      </a:lnTo>
                      <a:lnTo>
                        <a:pt x="38200" y="43928"/>
                      </a:lnTo>
                      <a:lnTo>
                        <a:pt x="35113" y="36768"/>
                      </a:lnTo>
                      <a:lnTo>
                        <a:pt x="31640" y="30382"/>
                      </a:lnTo>
                      <a:lnTo>
                        <a:pt x="27589" y="24770"/>
                      </a:lnTo>
                      <a:lnTo>
                        <a:pt x="23345" y="20126"/>
                      </a:lnTo>
                      <a:lnTo>
                        <a:pt x="18521" y="16255"/>
                      </a:lnTo>
                      <a:lnTo>
                        <a:pt x="13119" y="13546"/>
                      </a:lnTo>
                      <a:lnTo>
                        <a:pt x="0" y="8321"/>
                      </a:lnTo>
                      <a:lnTo>
                        <a:pt x="6945" y="2322"/>
                      </a:lnTo>
                      <a:lnTo>
                        <a:pt x="9454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112"/>
                <p:cNvSpPr/>
                <p:nvPr/>
              </p:nvSpPr>
              <p:spPr>
                <a:xfrm>
                  <a:off x="8502386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5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1" y="139"/>
                      </a:lnTo>
                      <a:lnTo>
                        <a:pt x="209" y="165"/>
                      </a:lnTo>
                      <a:lnTo>
                        <a:pt x="180" y="193"/>
                      </a:lnTo>
                      <a:lnTo>
                        <a:pt x="155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6" y="221"/>
                      </a:lnTo>
                      <a:lnTo>
                        <a:pt x="246" y="199"/>
                      </a:lnTo>
                      <a:lnTo>
                        <a:pt x="279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5" y="145"/>
                      </a:lnTo>
                      <a:lnTo>
                        <a:pt x="492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1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5" y="224"/>
                      </a:lnTo>
                      <a:lnTo>
                        <a:pt x="710" y="193"/>
                      </a:lnTo>
                      <a:lnTo>
                        <a:pt x="682" y="165"/>
                      </a:lnTo>
                      <a:lnTo>
                        <a:pt x="650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5" y="89"/>
                      </a:lnTo>
                      <a:lnTo>
                        <a:pt x="491" y="81"/>
                      </a:lnTo>
                      <a:lnTo>
                        <a:pt x="445" y="78"/>
                      </a:lnTo>
                      <a:close/>
                      <a:moveTo>
                        <a:pt x="445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7" y="27"/>
                      </a:lnTo>
                      <a:lnTo>
                        <a:pt x="644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0" y="167"/>
                      </a:lnTo>
                      <a:lnTo>
                        <a:pt x="816" y="207"/>
                      </a:lnTo>
                      <a:lnTo>
                        <a:pt x="837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89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89" y="572"/>
                      </a:lnTo>
                      <a:lnTo>
                        <a:pt x="882" y="589"/>
                      </a:lnTo>
                      <a:lnTo>
                        <a:pt x="871" y="602"/>
                      </a:lnTo>
                      <a:lnTo>
                        <a:pt x="857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1" y="622"/>
                      </a:lnTo>
                      <a:lnTo>
                        <a:pt x="753" y="637"/>
                      </a:lnTo>
                      <a:lnTo>
                        <a:pt x="741" y="654"/>
                      </a:lnTo>
                      <a:lnTo>
                        <a:pt x="727" y="671"/>
                      </a:lnTo>
                      <a:lnTo>
                        <a:pt x="710" y="689"/>
                      </a:lnTo>
                      <a:lnTo>
                        <a:pt x="690" y="705"/>
                      </a:lnTo>
                      <a:lnTo>
                        <a:pt x="666" y="722"/>
                      </a:lnTo>
                      <a:lnTo>
                        <a:pt x="639" y="737"/>
                      </a:lnTo>
                      <a:lnTo>
                        <a:pt x="609" y="749"/>
                      </a:lnTo>
                      <a:lnTo>
                        <a:pt x="575" y="757"/>
                      </a:lnTo>
                      <a:lnTo>
                        <a:pt x="536" y="763"/>
                      </a:lnTo>
                      <a:lnTo>
                        <a:pt x="526" y="754"/>
                      </a:lnTo>
                      <a:lnTo>
                        <a:pt x="514" y="747"/>
                      </a:lnTo>
                      <a:lnTo>
                        <a:pt x="501" y="745"/>
                      </a:lnTo>
                      <a:lnTo>
                        <a:pt x="461" y="745"/>
                      </a:lnTo>
                      <a:lnTo>
                        <a:pt x="447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0" y="776"/>
                      </a:lnTo>
                      <a:lnTo>
                        <a:pt x="418" y="788"/>
                      </a:lnTo>
                      <a:lnTo>
                        <a:pt x="420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7" y="831"/>
                      </a:lnTo>
                      <a:lnTo>
                        <a:pt x="461" y="833"/>
                      </a:lnTo>
                      <a:lnTo>
                        <a:pt x="501" y="833"/>
                      </a:lnTo>
                      <a:lnTo>
                        <a:pt x="515" y="829"/>
                      </a:lnTo>
                      <a:lnTo>
                        <a:pt x="527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3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5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6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7" y="918"/>
                      </a:lnTo>
                      <a:lnTo>
                        <a:pt x="524" y="928"/>
                      </a:lnTo>
                      <a:lnTo>
                        <a:pt x="486" y="934"/>
                      </a:lnTo>
                      <a:lnTo>
                        <a:pt x="445" y="936"/>
                      </a:lnTo>
                      <a:lnTo>
                        <a:pt x="411" y="933"/>
                      </a:lnTo>
                      <a:lnTo>
                        <a:pt x="375" y="926"/>
                      </a:lnTo>
                      <a:lnTo>
                        <a:pt x="342" y="915"/>
                      </a:lnTo>
                      <a:lnTo>
                        <a:pt x="309" y="898"/>
                      </a:lnTo>
                      <a:lnTo>
                        <a:pt x="278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7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1" y="670"/>
                      </a:lnTo>
                      <a:lnTo>
                        <a:pt x="130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3" y="613"/>
                      </a:lnTo>
                      <a:lnTo>
                        <a:pt x="19" y="602"/>
                      </a:lnTo>
                      <a:lnTo>
                        <a:pt x="9" y="589"/>
                      </a:lnTo>
                      <a:lnTo>
                        <a:pt x="2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2" y="381"/>
                      </a:lnTo>
                      <a:lnTo>
                        <a:pt x="9" y="365"/>
                      </a:lnTo>
                      <a:lnTo>
                        <a:pt x="18" y="352"/>
                      </a:lnTo>
                      <a:lnTo>
                        <a:pt x="31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5" y="207"/>
                      </a:lnTo>
                      <a:lnTo>
                        <a:pt x="101" y="167"/>
                      </a:lnTo>
                      <a:lnTo>
                        <a:pt x="132" y="132"/>
                      </a:lnTo>
                      <a:lnTo>
                        <a:pt x="167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3" y="27"/>
                      </a:lnTo>
                      <a:lnTo>
                        <a:pt x="342" y="12"/>
                      </a:lnTo>
                      <a:lnTo>
                        <a:pt x="392" y="3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112"/>
                <p:cNvSpPr/>
                <p:nvPr/>
              </p:nvSpPr>
              <p:spPr>
                <a:xfrm>
                  <a:off x="8038631" y="1471126"/>
                  <a:ext cx="174361" cy="125240"/>
                </a:xfrm>
                <a:custGeom>
                  <a:rect b="b" l="l" r="r" t="t"/>
                  <a:pathLst>
                    <a:path extrusionOk="0" h="125240" w="174361">
                      <a:moveTo>
                        <a:pt x="104521" y="0"/>
                      </a:moveTo>
                      <a:lnTo>
                        <a:pt x="107415" y="194"/>
                      </a:lnTo>
                      <a:lnTo>
                        <a:pt x="110116" y="1161"/>
                      </a:lnTo>
                      <a:lnTo>
                        <a:pt x="112431" y="2903"/>
                      </a:lnTo>
                      <a:lnTo>
                        <a:pt x="133267" y="23609"/>
                      </a:lnTo>
                      <a:lnTo>
                        <a:pt x="153911" y="2903"/>
                      </a:lnTo>
                      <a:lnTo>
                        <a:pt x="156226" y="1161"/>
                      </a:lnTo>
                      <a:lnTo>
                        <a:pt x="159120" y="194"/>
                      </a:lnTo>
                      <a:lnTo>
                        <a:pt x="161821" y="0"/>
                      </a:lnTo>
                      <a:lnTo>
                        <a:pt x="164908" y="774"/>
                      </a:lnTo>
                      <a:lnTo>
                        <a:pt x="167223" y="2322"/>
                      </a:lnTo>
                      <a:lnTo>
                        <a:pt x="174361" y="8321"/>
                      </a:lnTo>
                      <a:lnTo>
                        <a:pt x="161435" y="13546"/>
                      </a:lnTo>
                      <a:lnTo>
                        <a:pt x="156033" y="16255"/>
                      </a:lnTo>
                      <a:lnTo>
                        <a:pt x="151017" y="20126"/>
                      </a:lnTo>
                      <a:lnTo>
                        <a:pt x="146772" y="24770"/>
                      </a:lnTo>
                      <a:lnTo>
                        <a:pt x="142721" y="30382"/>
                      </a:lnTo>
                      <a:lnTo>
                        <a:pt x="139248" y="36768"/>
                      </a:lnTo>
                      <a:lnTo>
                        <a:pt x="136161" y="43928"/>
                      </a:lnTo>
                      <a:lnTo>
                        <a:pt x="133460" y="51668"/>
                      </a:lnTo>
                      <a:lnTo>
                        <a:pt x="130952" y="59796"/>
                      </a:lnTo>
                      <a:lnTo>
                        <a:pt x="128830" y="68698"/>
                      </a:lnTo>
                      <a:lnTo>
                        <a:pt x="126901" y="77793"/>
                      </a:lnTo>
                      <a:lnTo>
                        <a:pt x="125357" y="87469"/>
                      </a:lnTo>
                      <a:lnTo>
                        <a:pt x="123814" y="97338"/>
                      </a:lnTo>
                      <a:lnTo>
                        <a:pt x="122849" y="107594"/>
                      </a:lnTo>
                      <a:lnTo>
                        <a:pt x="121691" y="117657"/>
                      </a:lnTo>
                      <a:lnTo>
                        <a:pt x="120978" y="125240"/>
                      </a:lnTo>
                      <a:lnTo>
                        <a:pt x="97744" y="116082"/>
                      </a:lnTo>
                      <a:cubicBezTo>
                        <a:pt x="84661" y="112353"/>
                        <a:pt x="71290" y="109857"/>
                        <a:pt x="57708" y="108376"/>
                      </a:cubicBezTo>
                      <a:lnTo>
                        <a:pt x="0" y="109444"/>
                      </a:lnTo>
                      <a:lnTo>
                        <a:pt x="531" y="104111"/>
                      </a:lnTo>
                      <a:lnTo>
                        <a:pt x="917" y="97918"/>
                      </a:lnTo>
                      <a:lnTo>
                        <a:pt x="1689" y="91339"/>
                      </a:lnTo>
                      <a:lnTo>
                        <a:pt x="2654" y="84759"/>
                      </a:lnTo>
                      <a:lnTo>
                        <a:pt x="3618" y="77986"/>
                      </a:lnTo>
                      <a:lnTo>
                        <a:pt x="4583" y="71600"/>
                      </a:lnTo>
                      <a:lnTo>
                        <a:pt x="6126" y="65408"/>
                      </a:lnTo>
                      <a:lnTo>
                        <a:pt x="7863" y="59215"/>
                      </a:lnTo>
                      <a:lnTo>
                        <a:pt x="9792" y="53797"/>
                      </a:lnTo>
                      <a:lnTo>
                        <a:pt x="11914" y="49346"/>
                      </a:lnTo>
                      <a:lnTo>
                        <a:pt x="14422" y="45282"/>
                      </a:lnTo>
                      <a:lnTo>
                        <a:pt x="17316" y="42380"/>
                      </a:lnTo>
                      <a:lnTo>
                        <a:pt x="20596" y="40251"/>
                      </a:lnTo>
                      <a:lnTo>
                        <a:pt x="84070" y="14901"/>
                      </a:lnTo>
                      <a:lnTo>
                        <a:pt x="99119" y="2322"/>
                      </a:lnTo>
                      <a:lnTo>
                        <a:pt x="101627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112"/>
                <p:cNvSpPr/>
                <p:nvPr/>
              </p:nvSpPr>
              <p:spPr>
                <a:xfrm>
                  <a:off x="8085657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6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2" y="139"/>
                      </a:lnTo>
                      <a:lnTo>
                        <a:pt x="210" y="165"/>
                      </a:lnTo>
                      <a:lnTo>
                        <a:pt x="180" y="193"/>
                      </a:lnTo>
                      <a:lnTo>
                        <a:pt x="156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5" y="221"/>
                      </a:lnTo>
                      <a:lnTo>
                        <a:pt x="246" y="199"/>
                      </a:lnTo>
                      <a:lnTo>
                        <a:pt x="280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6" y="145"/>
                      </a:lnTo>
                      <a:lnTo>
                        <a:pt x="491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2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6" y="224"/>
                      </a:lnTo>
                      <a:lnTo>
                        <a:pt x="711" y="193"/>
                      </a:lnTo>
                      <a:lnTo>
                        <a:pt x="683" y="165"/>
                      </a:lnTo>
                      <a:lnTo>
                        <a:pt x="651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4" y="89"/>
                      </a:lnTo>
                      <a:lnTo>
                        <a:pt x="491" y="81"/>
                      </a:lnTo>
                      <a:lnTo>
                        <a:pt x="446" y="78"/>
                      </a:lnTo>
                      <a:close/>
                      <a:moveTo>
                        <a:pt x="446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8" y="27"/>
                      </a:lnTo>
                      <a:lnTo>
                        <a:pt x="643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1" y="167"/>
                      </a:lnTo>
                      <a:lnTo>
                        <a:pt x="815" y="207"/>
                      </a:lnTo>
                      <a:lnTo>
                        <a:pt x="836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90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90" y="572"/>
                      </a:lnTo>
                      <a:lnTo>
                        <a:pt x="882" y="589"/>
                      </a:lnTo>
                      <a:lnTo>
                        <a:pt x="872" y="602"/>
                      </a:lnTo>
                      <a:lnTo>
                        <a:pt x="858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2" y="622"/>
                      </a:lnTo>
                      <a:lnTo>
                        <a:pt x="754" y="636"/>
                      </a:lnTo>
                      <a:lnTo>
                        <a:pt x="743" y="650"/>
                      </a:lnTo>
                      <a:lnTo>
                        <a:pt x="731" y="667"/>
                      </a:lnTo>
                      <a:lnTo>
                        <a:pt x="716" y="683"/>
                      </a:lnTo>
                      <a:lnTo>
                        <a:pt x="700" y="698"/>
                      </a:lnTo>
                      <a:lnTo>
                        <a:pt x="680" y="713"/>
                      </a:lnTo>
                      <a:lnTo>
                        <a:pt x="657" y="727"/>
                      </a:lnTo>
                      <a:lnTo>
                        <a:pt x="632" y="740"/>
                      </a:lnTo>
                      <a:lnTo>
                        <a:pt x="603" y="750"/>
                      </a:lnTo>
                      <a:lnTo>
                        <a:pt x="571" y="758"/>
                      </a:lnTo>
                      <a:lnTo>
                        <a:pt x="536" y="763"/>
                      </a:lnTo>
                      <a:lnTo>
                        <a:pt x="527" y="754"/>
                      </a:lnTo>
                      <a:lnTo>
                        <a:pt x="515" y="747"/>
                      </a:lnTo>
                      <a:lnTo>
                        <a:pt x="502" y="745"/>
                      </a:lnTo>
                      <a:lnTo>
                        <a:pt x="462" y="745"/>
                      </a:lnTo>
                      <a:lnTo>
                        <a:pt x="448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1" y="776"/>
                      </a:lnTo>
                      <a:lnTo>
                        <a:pt x="419" y="788"/>
                      </a:lnTo>
                      <a:lnTo>
                        <a:pt x="421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8" y="831"/>
                      </a:lnTo>
                      <a:lnTo>
                        <a:pt x="462" y="833"/>
                      </a:lnTo>
                      <a:lnTo>
                        <a:pt x="502" y="833"/>
                      </a:lnTo>
                      <a:lnTo>
                        <a:pt x="516" y="829"/>
                      </a:lnTo>
                      <a:lnTo>
                        <a:pt x="528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4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4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7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8" y="918"/>
                      </a:lnTo>
                      <a:lnTo>
                        <a:pt x="524" y="928"/>
                      </a:lnTo>
                      <a:lnTo>
                        <a:pt x="487" y="934"/>
                      </a:lnTo>
                      <a:lnTo>
                        <a:pt x="446" y="936"/>
                      </a:lnTo>
                      <a:lnTo>
                        <a:pt x="411" y="933"/>
                      </a:lnTo>
                      <a:lnTo>
                        <a:pt x="376" y="926"/>
                      </a:lnTo>
                      <a:lnTo>
                        <a:pt x="342" y="915"/>
                      </a:lnTo>
                      <a:lnTo>
                        <a:pt x="310" y="898"/>
                      </a:lnTo>
                      <a:lnTo>
                        <a:pt x="279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8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2" y="670"/>
                      </a:lnTo>
                      <a:lnTo>
                        <a:pt x="131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4" y="613"/>
                      </a:lnTo>
                      <a:lnTo>
                        <a:pt x="20" y="602"/>
                      </a:lnTo>
                      <a:lnTo>
                        <a:pt x="9" y="589"/>
                      </a:lnTo>
                      <a:lnTo>
                        <a:pt x="3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3" y="381"/>
                      </a:lnTo>
                      <a:lnTo>
                        <a:pt x="9" y="365"/>
                      </a:lnTo>
                      <a:lnTo>
                        <a:pt x="19" y="352"/>
                      </a:lnTo>
                      <a:lnTo>
                        <a:pt x="32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6" y="207"/>
                      </a:lnTo>
                      <a:lnTo>
                        <a:pt x="102" y="167"/>
                      </a:lnTo>
                      <a:lnTo>
                        <a:pt x="132" y="132"/>
                      </a:lnTo>
                      <a:lnTo>
                        <a:pt x="166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4" y="27"/>
                      </a:lnTo>
                      <a:lnTo>
                        <a:pt x="342" y="12"/>
                      </a:lnTo>
                      <a:lnTo>
                        <a:pt x="393" y="3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5" name="Google Shape;605;p112"/>
              <p:cNvSpPr/>
              <p:nvPr/>
            </p:nvSpPr>
            <p:spPr>
              <a:xfrm>
                <a:off x="6015641" y="3066642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6" name="Google Shape;606;p112"/>
          <p:cNvGrpSpPr/>
          <p:nvPr/>
        </p:nvGrpSpPr>
        <p:grpSpPr>
          <a:xfrm>
            <a:off x="2242030" y="4053516"/>
            <a:ext cx="4400620" cy="728054"/>
            <a:chOff x="2236663" y="4591412"/>
            <a:chExt cx="4400620" cy="728054"/>
          </a:xfrm>
        </p:grpSpPr>
        <p:sp>
          <p:nvSpPr>
            <p:cNvPr id="607" name="Google Shape;607;p112"/>
            <p:cNvSpPr txBox="1"/>
            <p:nvPr/>
          </p:nvSpPr>
          <p:spPr>
            <a:xfrm>
              <a:off x="2236663" y="477639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Classification Model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8" name="Google Shape;608;p112"/>
            <p:cNvGrpSpPr/>
            <p:nvPr/>
          </p:nvGrpSpPr>
          <p:grpSpPr>
            <a:xfrm>
              <a:off x="5532383" y="4591412"/>
              <a:ext cx="1104900" cy="728054"/>
              <a:chOff x="5543550" y="4591412"/>
              <a:chExt cx="1104900" cy="728054"/>
            </a:xfrm>
          </p:grpSpPr>
          <p:sp>
            <p:nvSpPr>
              <p:cNvPr id="609" name="Google Shape;609;p112"/>
              <p:cNvSpPr/>
              <p:nvPr/>
            </p:nvSpPr>
            <p:spPr>
              <a:xfrm>
                <a:off x="5543550" y="4591412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0" name="Google Shape;610;p112"/>
              <p:cNvGrpSpPr/>
              <p:nvPr/>
            </p:nvGrpSpPr>
            <p:grpSpPr>
              <a:xfrm>
                <a:off x="5875589" y="4717111"/>
                <a:ext cx="440823" cy="395564"/>
                <a:chOff x="8367713" y="1762125"/>
                <a:chExt cx="376238" cy="327026"/>
              </a:xfrm>
            </p:grpSpPr>
            <p:sp>
              <p:nvSpPr>
                <p:cNvPr id="611" name="Google Shape;611;p112"/>
                <p:cNvSpPr/>
                <p:nvPr/>
              </p:nvSpPr>
              <p:spPr>
                <a:xfrm>
                  <a:off x="8475663" y="1762125"/>
                  <a:ext cx="268288" cy="296863"/>
                </a:xfrm>
                <a:custGeom>
                  <a:rect b="b" l="l" r="r" t="t"/>
                  <a:pathLst>
                    <a:path extrusionOk="0" h="2614" w="2374">
                      <a:moveTo>
                        <a:pt x="455" y="0"/>
                      </a:moveTo>
                      <a:lnTo>
                        <a:pt x="468" y="4"/>
                      </a:lnTo>
                      <a:lnTo>
                        <a:pt x="2350" y="903"/>
                      </a:lnTo>
                      <a:lnTo>
                        <a:pt x="2362" y="911"/>
                      </a:lnTo>
                      <a:lnTo>
                        <a:pt x="2370" y="921"/>
                      </a:lnTo>
                      <a:lnTo>
                        <a:pt x="2374" y="934"/>
                      </a:lnTo>
                      <a:lnTo>
                        <a:pt x="2374" y="948"/>
                      </a:lnTo>
                      <a:lnTo>
                        <a:pt x="2370" y="961"/>
                      </a:lnTo>
                      <a:lnTo>
                        <a:pt x="1593" y="2589"/>
                      </a:lnTo>
                      <a:lnTo>
                        <a:pt x="1585" y="2601"/>
                      </a:lnTo>
                      <a:lnTo>
                        <a:pt x="1574" y="2609"/>
                      </a:lnTo>
                      <a:lnTo>
                        <a:pt x="1562" y="2613"/>
                      </a:lnTo>
                      <a:lnTo>
                        <a:pt x="1549" y="2614"/>
                      </a:lnTo>
                      <a:lnTo>
                        <a:pt x="1534" y="2610"/>
                      </a:lnTo>
                      <a:lnTo>
                        <a:pt x="1358" y="2526"/>
                      </a:lnTo>
                      <a:lnTo>
                        <a:pt x="1358" y="1962"/>
                      </a:lnTo>
                      <a:lnTo>
                        <a:pt x="1645" y="2098"/>
                      </a:lnTo>
                      <a:lnTo>
                        <a:pt x="2155" y="1031"/>
                      </a:lnTo>
                      <a:lnTo>
                        <a:pt x="524" y="251"/>
                      </a:lnTo>
                      <a:lnTo>
                        <a:pt x="224" y="881"/>
                      </a:lnTo>
                      <a:lnTo>
                        <a:pt x="0" y="881"/>
                      </a:lnTo>
                      <a:lnTo>
                        <a:pt x="410" y="24"/>
                      </a:lnTo>
                      <a:lnTo>
                        <a:pt x="417" y="13"/>
                      </a:lnTo>
                      <a:lnTo>
                        <a:pt x="429" y="5"/>
                      </a:lnTo>
                      <a:lnTo>
                        <a:pt x="442" y="1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12"/>
                <p:cNvSpPr/>
                <p:nvPr/>
              </p:nvSpPr>
              <p:spPr>
                <a:xfrm>
                  <a:off x="8367713" y="1874838"/>
                  <a:ext cx="246063" cy="214313"/>
                </a:xfrm>
                <a:custGeom>
                  <a:rect b="b" l="l" r="r" t="t"/>
                  <a:pathLst>
                    <a:path extrusionOk="0" h="1892" w="2173">
                      <a:moveTo>
                        <a:pt x="202" y="200"/>
                      </a:moveTo>
                      <a:lnTo>
                        <a:pt x="202" y="1383"/>
                      </a:lnTo>
                      <a:lnTo>
                        <a:pt x="516" y="1383"/>
                      </a:lnTo>
                      <a:lnTo>
                        <a:pt x="517" y="1380"/>
                      </a:lnTo>
                      <a:lnTo>
                        <a:pt x="519" y="1371"/>
                      </a:lnTo>
                      <a:lnTo>
                        <a:pt x="523" y="1357"/>
                      </a:lnTo>
                      <a:lnTo>
                        <a:pt x="528" y="1338"/>
                      </a:lnTo>
                      <a:lnTo>
                        <a:pt x="535" y="1316"/>
                      </a:lnTo>
                      <a:lnTo>
                        <a:pt x="542" y="1289"/>
                      </a:lnTo>
                      <a:lnTo>
                        <a:pt x="551" y="1259"/>
                      </a:lnTo>
                      <a:lnTo>
                        <a:pt x="561" y="1226"/>
                      </a:lnTo>
                      <a:lnTo>
                        <a:pt x="572" y="1190"/>
                      </a:lnTo>
                      <a:lnTo>
                        <a:pt x="584" y="1153"/>
                      </a:lnTo>
                      <a:lnTo>
                        <a:pt x="598" y="1114"/>
                      </a:lnTo>
                      <a:lnTo>
                        <a:pt x="613" y="1074"/>
                      </a:lnTo>
                      <a:lnTo>
                        <a:pt x="628" y="1034"/>
                      </a:lnTo>
                      <a:lnTo>
                        <a:pt x="643" y="993"/>
                      </a:lnTo>
                      <a:lnTo>
                        <a:pt x="661" y="952"/>
                      </a:lnTo>
                      <a:lnTo>
                        <a:pt x="679" y="913"/>
                      </a:lnTo>
                      <a:lnTo>
                        <a:pt x="697" y="875"/>
                      </a:lnTo>
                      <a:lnTo>
                        <a:pt x="717" y="838"/>
                      </a:lnTo>
                      <a:lnTo>
                        <a:pt x="737" y="804"/>
                      </a:lnTo>
                      <a:lnTo>
                        <a:pt x="758" y="772"/>
                      </a:lnTo>
                      <a:lnTo>
                        <a:pt x="778" y="743"/>
                      </a:lnTo>
                      <a:lnTo>
                        <a:pt x="800" y="718"/>
                      </a:lnTo>
                      <a:lnTo>
                        <a:pt x="822" y="697"/>
                      </a:lnTo>
                      <a:lnTo>
                        <a:pt x="844" y="680"/>
                      </a:lnTo>
                      <a:lnTo>
                        <a:pt x="867" y="668"/>
                      </a:lnTo>
                      <a:lnTo>
                        <a:pt x="890" y="662"/>
                      </a:lnTo>
                      <a:lnTo>
                        <a:pt x="913" y="662"/>
                      </a:lnTo>
                      <a:lnTo>
                        <a:pt x="937" y="668"/>
                      </a:lnTo>
                      <a:lnTo>
                        <a:pt x="960" y="680"/>
                      </a:lnTo>
                      <a:lnTo>
                        <a:pt x="985" y="701"/>
                      </a:lnTo>
                      <a:lnTo>
                        <a:pt x="1019" y="737"/>
                      </a:lnTo>
                      <a:lnTo>
                        <a:pt x="1052" y="777"/>
                      </a:lnTo>
                      <a:lnTo>
                        <a:pt x="1081" y="819"/>
                      </a:lnTo>
                      <a:lnTo>
                        <a:pt x="1110" y="863"/>
                      </a:lnTo>
                      <a:lnTo>
                        <a:pt x="1135" y="907"/>
                      </a:lnTo>
                      <a:lnTo>
                        <a:pt x="1160" y="953"/>
                      </a:lnTo>
                      <a:lnTo>
                        <a:pt x="1181" y="998"/>
                      </a:lnTo>
                      <a:lnTo>
                        <a:pt x="1201" y="1044"/>
                      </a:lnTo>
                      <a:lnTo>
                        <a:pt x="1220" y="1088"/>
                      </a:lnTo>
                      <a:lnTo>
                        <a:pt x="1236" y="1130"/>
                      </a:lnTo>
                      <a:lnTo>
                        <a:pt x="1250" y="1172"/>
                      </a:lnTo>
                      <a:lnTo>
                        <a:pt x="1263" y="1211"/>
                      </a:lnTo>
                      <a:lnTo>
                        <a:pt x="1274" y="1247"/>
                      </a:lnTo>
                      <a:lnTo>
                        <a:pt x="1284" y="1280"/>
                      </a:lnTo>
                      <a:lnTo>
                        <a:pt x="1291" y="1310"/>
                      </a:lnTo>
                      <a:lnTo>
                        <a:pt x="1298" y="1335"/>
                      </a:lnTo>
                      <a:lnTo>
                        <a:pt x="1302" y="1355"/>
                      </a:lnTo>
                      <a:lnTo>
                        <a:pt x="1306" y="1370"/>
                      </a:lnTo>
                      <a:lnTo>
                        <a:pt x="1308" y="1380"/>
                      </a:lnTo>
                      <a:lnTo>
                        <a:pt x="1308" y="1383"/>
                      </a:lnTo>
                      <a:lnTo>
                        <a:pt x="1309" y="1380"/>
                      </a:lnTo>
                      <a:lnTo>
                        <a:pt x="1311" y="1371"/>
                      </a:lnTo>
                      <a:lnTo>
                        <a:pt x="1314" y="1356"/>
                      </a:lnTo>
                      <a:lnTo>
                        <a:pt x="1320" y="1337"/>
                      </a:lnTo>
                      <a:lnTo>
                        <a:pt x="1326" y="1315"/>
                      </a:lnTo>
                      <a:lnTo>
                        <a:pt x="1334" y="1288"/>
                      </a:lnTo>
                      <a:lnTo>
                        <a:pt x="1343" y="1260"/>
                      </a:lnTo>
                      <a:lnTo>
                        <a:pt x="1353" y="1229"/>
                      </a:lnTo>
                      <a:lnTo>
                        <a:pt x="1365" y="1197"/>
                      </a:lnTo>
                      <a:lnTo>
                        <a:pt x="1379" y="1164"/>
                      </a:lnTo>
                      <a:lnTo>
                        <a:pt x="1393" y="1131"/>
                      </a:lnTo>
                      <a:lnTo>
                        <a:pt x="1409" y="1099"/>
                      </a:lnTo>
                      <a:lnTo>
                        <a:pt x="1426" y="1068"/>
                      </a:lnTo>
                      <a:lnTo>
                        <a:pt x="1446" y="1039"/>
                      </a:lnTo>
                      <a:lnTo>
                        <a:pt x="1466" y="1012"/>
                      </a:lnTo>
                      <a:lnTo>
                        <a:pt x="1488" y="990"/>
                      </a:lnTo>
                      <a:lnTo>
                        <a:pt x="1511" y="971"/>
                      </a:lnTo>
                      <a:lnTo>
                        <a:pt x="1535" y="955"/>
                      </a:lnTo>
                      <a:lnTo>
                        <a:pt x="1561" y="946"/>
                      </a:lnTo>
                      <a:lnTo>
                        <a:pt x="1586" y="942"/>
                      </a:lnTo>
                      <a:lnTo>
                        <a:pt x="1610" y="945"/>
                      </a:lnTo>
                      <a:lnTo>
                        <a:pt x="1633" y="953"/>
                      </a:lnTo>
                      <a:lnTo>
                        <a:pt x="1655" y="966"/>
                      </a:lnTo>
                      <a:lnTo>
                        <a:pt x="1676" y="985"/>
                      </a:lnTo>
                      <a:lnTo>
                        <a:pt x="1696" y="1006"/>
                      </a:lnTo>
                      <a:lnTo>
                        <a:pt x="1716" y="1033"/>
                      </a:lnTo>
                      <a:lnTo>
                        <a:pt x="1735" y="1061"/>
                      </a:lnTo>
                      <a:lnTo>
                        <a:pt x="1753" y="1093"/>
                      </a:lnTo>
                      <a:lnTo>
                        <a:pt x="1771" y="1126"/>
                      </a:lnTo>
                      <a:lnTo>
                        <a:pt x="1787" y="1162"/>
                      </a:lnTo>
                      <a:lnTo>
                        <a:pt x="1803" y="1199"/>
                      </a:lnTo>
                      <a:lnTo>
                        <a:pt x="1819" y="1235"/>
                      </a:lnTo>
                      <a:lnTo>
                        <a:pt x="1835" y="1273"/>
                      </a:lnTo>
                      <a:lnTo>
                        <a:pt x="1849" y="1311"/>
                      </a:lnTo>
                      <a:lnTo>
                        <a:pt x="1863" y="1347"/>
                      </a:lnTo>
                      <a:lnTo>
                        <a:pt x="1877" y="1383"/>
                      </a:lnTo>
                      <a:lnTo>
                        <a:pt x="2009" y="1383"/>
                      </a:lnTo>
                      <a:lnTo>
                        <a:pt x="2009" y="200"/>
                      </a:lnTo>
                      <a:lnTo>
                        <a:pt x="202" y="200"/>
                      </a:lnTo>
                      <a:close/>
                      <a:moveTo>
                        <a:pt x="44" y="0"/>
                      </a:moveTo>
                      <a:lnTo>
                        <a:pt x="2129" y="0"/>
                      </a:lnTo>
                      <a:lnTo>
                        <a:pt x="2143" y="2"/>
                      </a:lnTo>
                      <a:lnTo>
                        <a:pt x="2155" y="8"/>
                      </a:lnTo>
                      <a:lnTo>
                        <a:pt x="2165" y="18"/>
                      </a:lnTo>
                      <a:lnTo>
                        <a:pt x="2171" y="30"/>
                      </a:lnTo>
                      <a:lnTo>
                        <a:pt x="2173" y="44"/>
                      </a:lnTo>
                      <a:lnTo>
                        <a:pt x="2173" y="1848"/>
                      </a:lnTo>
                      <a:lnTo>
                        <a:pt x="2171" y="1861"/>
                      </a:lnTo>
                      <a:lnTo>
                        <a:pt x="2165" y="1874"/>
                      </a:lnTo>
                      <a:lnTo>
                        <a:pt x="2155" y="1884"/>
                      </a:lnTo>
                      <a:lnTo>
                        <a:pt x="2143" y="1890"/>
                      </a:lnTo>
                      <a:lnTo>
                        <a:pt x="2129" y="1892"/>
                      </a:lnTo>
                      <a:lnTo>
                        <a:pt x="44" y="1892"/>
                      </a:lnTo>
                      <a:lnTo>
                        <a:pt x="31" y="1890"/>
                      </a:lnTo>
                      <a:lnTo>
                        <a:pt x="18" y="1884"/>
                      </a:lnTo>
                      <a:lnTo>
                        <a:pt x="8" y="1874"/>
                      </a:lnTo>
                      <a:lnTo>
                        <a:pt x="2" y="1861"/>
                      </a:lnTo>
                      <a:lnTo>
                        <a:pt x="0" y="1848"/>
                      </a:lnTo>
                      <a:lnTo>
                        <a:pt x="0" y="44"/>
                      </a:lnTo>
                      <a:lnTo>
                        <a:pt x="2" y="30"/>
                      </a:lnTo>
                      <a:lnTo>
                        <a:pt x="8" y="18"/>
                      </a:lnTo>
                      <a:lnTo>
                        <a:pt x="18" y="8"/>
                      </a:lnTo>
                      <a:lnTo>
                        <a:pt x="31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12"/>
                <p:cNvSpPr/>
                <p:nvPr/>
              </p:nvSpPr>
              <p:spPr>
                <a:xfrm>
                  <a:off x="8407401" y="1909763"/>
                  <a:ext cx="33338" cy="33338"/>
                </a:xfrm>
                <a:custGeom>
                  <a:rect b="b" l="l" r="r" t="t"/>
                  <a:pathLst>
                    <a:path extrusionOk="0" h="295" w="295">
                      <a:moveTo>
                        <a:pt x="148" y="0"/>
                      </a:moveTo>
                      <a:lnTo>
                        <a:pt x="177" y="3"/>
                      </a:lnTo>
                      <a:lnTo>
                        <a:pt x="206" y="11"/>
                      </a:lnTo>
                      <a:lnTo>
                        <a:pt x="230" y="25"/>
                      </a:lnTo>
                      <a:lnTo>
                        <a:pt x="253" y="42"/>
                      </a:lnTo>
                      <a:lnTo>
                        <a:pt x="270" y="65"/>
                      </a:lnTo>
                      <a:lnTo>
                        <a:pt x="284" y="89"/>
                      </a:lnTo>
                      <a:lnTo>
                        <a:pt x="292" y="118"/>
                      </a:lnTo>
                      <a:lnTo>
                        <a:pt x="295" y="147"/>
                      </a:lnTo>
                      <a:lnTo>
                        <a:pt x="292" y="177"/>
                      </a:lnTo>
                      <a:lnTo>
                        <a:pt x="284" y="204"/>
                      </a:lnTo>
                      <a:lnTo>
                        <a:pt x="270" y="230"/>
                      </a:lnTo>
                      <a:lnTo>
                        <a:pt x="253" y="252"/>
                      </a:lnTo>
                      <a:lnTo>
                        <a:pt x="230" y="269"/>
                      </a:lnTo>
                      <a:lnTo>
                        <a:pt x="206" y="284"/>
                      </a:lnTo>
                      <a:lnTo>
                        <a:pt x="177" y="292"/>
                      </a:lnTo>
                      <a:lnTo>
                        <a:pt x="148" y="295"/>
                      </a:lnTo>
                      <a:lnTo>
                        <a:pt x="118" y="292"/>
                      </a:lnTo>
                      <a:lnTo>
                        <a:pt x="91" y="284"/>
                      </a:lnTo>
                      <a:lnTo>
                        <a:pt x="65" y="269"/>
                      </a:lnTo>
                      <a:lnTo>
                        <a:pt x="44" y="252"/>
                      </a:lnTo>
                      <a:lnTo>
                        <a:pt x="26" y="230"/>
                      </a:lnTo>
                      <a:lnTo>
                        <a:pt x="12" y="204"/>
                      </a:lnTo>
                      <a:lnTo>
                        <a:pt x="3" y="177"/>
                      </a:lnTo>
                      <a:lnTo>
                        <a:pt x="0" y="147"/>
                      </a:lnTo>
                      <a:lnTo>
                        <a:pt x="3" y="118"/>
                      </a:lnTo>
                      <a:lnTo>
                        <a:pt x="12" y="89"/>
                      </a:lnTo>
                      <a:lnTo>
                        <a:pt x="26" y="65"/>
                      </a:lnTo>
                      <a:lnTo>
                        <a:pt x="44" y="42"/>
                      </a:lnTo>
                      <a:lnTo>
                        <a:pt x="65" y="25"/>
                      </a:lnTo>
                      <a:lnTo>
                        <a:pt x="91" y="11"/>
                      </a:lnTo>
                      <a:lnTo>
                        <a:pt x="118" y="3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112"/>
                <p:cNvSpPr/>
                <p:nvPr/>
              </p:nvSpPr>
              <p:spPr>
                <a:xfrm>
                  <a:off x="8512176" y="1912938"/>
                  <a:ext cx="69850" cy="26988"/>
                </a:xfrm>
                <a:custGeom>
                  <a:rect b="b" l="l" r="r" t="t"/>
                  <a:pathLst>
                    <a:path extrusionOk="0" h="237" w="608">
                      <a:moveTo>
                        <a:pt x="223" y="0"/>
                      </a:moveTo>
                      <a:lnTo>
                        <a:pt x="251" y="0"/>
                      </a:lnTo>
                      <a:lnTo>
                        <a:pt x="270" y="2"/>
                      </a:lnTo>
                      <a:lnTo>
                        <a:pt x="287" y="9"/>
                      </a:lnTo>
                      <a:lnTo>
                        <a:pt x="300" y="21"/>
                      </a:lnTo>
                      <a:lnTo>
                        <a:pt x="334" y="9"/>
                      </a:lnTo>
                      <a:lnTo>
                        <a:pt x="371" y="2"/>
                      </a:lnTo>
                      <a:lnTo>
                        <a:pt x="411" y="0"/>
                      </a:lnTo>
                      <a:lnTo>
                        <a:pt x="446" y="2"/>
                      </a:lnTo>
                      <a:lnTo>
                        <a:pt x="479" y="7"/>
                      </a:lnTo>
                      <a:lnTo>
                        <a:pt x="510" y="16"/>
                      </a:lnTo>
                      <a:lnTo>
                        <a:pt x="537" y="28"/>
                      </a:lnTo>
                      <a:lnTo>
                        <a:pt x="562" y="42"/>
                      </a:lnTo>
                      <a:lnTo>
                        <a:pt x="581" y="59"/>
                      </a:lnTo>
                      <a:lnTo>
                        <a:pt x="595" y="78"/>
                      </a:lnTo>
                      <a:lnTo>
                        <a:pt x="605" y="98"/>
                      </a:lnTo>
                      <a:lnTo>
                        <a:pt x="608" y="119"/>
                      </a:lnTo>
                      <a:lnTo>
                        <a:pt x="605" y="140"/>
                      </a:lnTo>
                      <a:lnTo>
                        <a:pt x="595" y="160"/>
                      </a:lnTo>
                      <a:lnTo>
                        <a:pt x="581" y="178"/>
                      </a:lnTo>
                      <a:lnTo>
                        <a:pt x="562" y="196"/>
                      </a:lnTo>
                      <a:lnTo>
                        <a:pt x="537" y="210"/>
                      </a:lnTo>
                      <a:lnTo>
                        <a:pt x="510" y="221"/>
                      </a:lnTo>
                      <a:lnTo>
                        <a:pt x="479" y="230"/>
                      </a:lnTo>
                      <a:lnTo>
                        <a:pt x="446" y="235"/>
                      </a:lnTo>
                      <a:lnTo>
                        <a:pt x="411" y="237"/>
                      </a:lnTo>
                      <a:lnTo>
                        <a:pt x="380" y="235"/>
                      </a:lnTo>
                      <a:lnTo>
                        <a:pt x="350" y="231"/>
                      </a:lnTo>
                      <a:lnTo>
                        <a:pt x="323" y="224"/>
                      </a:lnTo>
                      <a:lnTo>
                        <a:pt x="297" y="215"/>
                      </a:lnTo>
                      <a:lnTo>
                        <a:pt x="269" y="220"/>
                      </a:lnTo>
                      <a:lnTo>
                        <a:pt x="238" y="223"/>
                      </a:lnTo>
                      <a:lnTo>
                        <a:pt x="205" y="224"/>
                      </a:lnTo>
                      <a:lnTo>
                        <a:pt x="169" y="223"/>
                      </a:lnTo>
                      <a:lnTo>
                        <a:pt x="133" y="219"/>
                      </a:lnTo>
                      <a:lnTo>
                        <a:pt x="102" y="213"/>
                      </a:lnTo>
                      <a:lnTo>
                        <a:pt x="73" y="205"/>
                      </a:lnTo>
                      <a:lnTo>
                        <a:pt x="48" y="195"/>
                      </a:lnTo>
                      <a:lnTo>
                        <a:pt x="27" y="183"/>
                      </a:lnTo>
                      <a:lnTo>
                        <a:pt x="12" y="170"/>
                      </a:lnTo>
                      <a:lnTo>
                        <a:pt x="3" y="157"/>
                      </a:lnTo>
                      <a:lnTo>
                        <a:pt x="0" y="142"/>
                      </a:lnTo>
                      <a:lnTo>
                        <a:pt x="3" y="128"/>
                      </a:lnTo>
                      <a:lnTo>
                        <a:pt x="11" y="115"/>
                      </a:lnTo>
                      <a:lnTo>
                        <a:pt x="25" y="103"/>
                      </a:lnTo>
                      <a:lnTo>
                        <a:pt x="44" y="92"/>
                      </a:lnTo>
                      <a:lnTo>
                        <a:pt x="66" y="83"/>
                      </a:lnTo>
                      <a:lnTo>
                        <a:pt x="92" y="74"/>
                      </a:lnTo>
                      <a:lnTo>
                        <a:pt x="121" y="67"/>
                      </a:lnTo>
                      <a:lnTo>
                        <a:pt x="154" y="63"/>
                      </a:lnTo>
                      <a:lnTo>
                        <a:pt x="158" y="46"/>
                      </a:lnTo>
                      <a:lnTo>
                        <a:pt x="165" y="31"/>
                      </a:lnTo>
                      <a:lnTo>
                        <a:pt x="176" y="18"/>
                      </a:lnTo>
                      <a:lnTo>
                        <a:pt x="189" y="8"/>
                      </a:lnTo>
                      <a:lnTo>
                        <a:pt x="205" y="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5" name="Google Shape;615;p112"/>
              <p:cNvSpPr/>
              <p:nvPr/>
            </p:nvSpPr>
            <p:spPr>
              <a:xfrm>
                <a:off x="6015641" y="51683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6" name="Google Shape;616;p112"/>
          <p:cNvGrpSpPr/>
          <p:nvPr/>
        </p:nvGrpSpPr>
        <p:grpSpPr>
          <a:xfrm>
            <a:off x="1889760" y="5699782"/>
            <a:ext cx="4641537" cy="618784"/>
            <a:chOff x="1889760" y="5699782"/>
            <a:chExt cx="4641537" cy="618784"/>
          </a:xfrm>
        </p:grpSpPr>
        <p:sp>
          <p:nvSpPr>
            <p:cNvPr id="617" name="Google Shape;617;p112"/>
            <p:cNvSpPr txBox="1"/>
            <p:nvPr/>
          </p:nvSpPr>
          <p:spPr>
            <a:xfrm>
              <a:off x="1889760" y="5832741"/>
              <a:ext cx="3397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Recommendation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112"/>
            <p:cNvGrpSpPr/>
            <p:nvPr/>
          </p:nvGrpSpPr>
          <p:grpSpPr>
            <a:xfrm>
              <a:off x="5638369" y="5699782"/>
              <a:ext cx="892928" cy="618784"/>
              <a:chOff x="5649536" y="5699782"/>
              <a:chExt cx="892928" cy="618784"/>
            </a:xfrm>
          </p:grpSpPr>
          <p:sp>
            <p:nvSpPr>
              <p:cNvPr id="619" name="Google Shape;619;p112"/>
              <p:cNvSpPr/>
              <p:nvPr/>
            </p:nvSpPr>
            <p:spPr>
              <a:xfrm>
                <a:off x="5649536" y="5699782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0" name="Google Shape;620;p112"/>
              <p:cNvGrpSpPr/>
              <p:nvPr/>
            </p:nvGrpSpPr>
            <p:grpSpPr>
              <a:xfrm>
                <a:off x="5902327" y="5800621"/>
                <a:ext cx="339127" cy="321166"/>
                <a:chOff x="5237163" y="4730750"/>
                <a:chExt cx="1019175" cy="965200"/>
              </a:xfrm>
            </p:grpSpPr>
            <p:sp>
              <p:nvSpPr>
                <p:cNvPr id="621" name="Google Shape;621;p112"/>
                <p:cNvSpPr/>
                <p:nvPr/>
              </p:nvSpPr>
              <p:spPr>
                <a:xfrm>
                  <a:off x="5591176" y="5594350"/>
                  <a:ext cx="311150" cy="101600"/>
                </a:xfrm>
                <a:custGeom>
                  <a:rect b="b" l="l" r="r" t="t"/>
                  <a:pathLst>
                    <a:path extrusionOk="0" h="384" w="1172">
                      <a:moveTo>
                        <a:pt x="187" y="0"/>
                      </a:moveTo>
                      <a:lnTo>
                        <a:pt x="985" y="0"/>
                      </a:lnTo>
                      <a:lnTo>
                        <a:pt x="1010" y="160"/>
                      </a:lnTo>
                      <a:lnTo>
                        <a:pt x="1011" y="163"/>
                      </a:lnTo>
                      <a:lnTo>
                        <a:pt x="1012" y="172"/>
                      </a:lnTo>
                      <a:lnTo>
                        <a:pt x="1016" y="186"/>
                      </a:lnTo>
                      <a:lnTo>
                        <a:pt x="1021" y="203"/>
                      </a:lnTo>
                      <a:lnTo>
                        <a:pt x="1031" y="222"/>
                      </a:lnTo>
                      <a:lnTo>
                        <a:pt x="1044" y="243"/>
                      </a:lnTo>
                      <a:lnTo>
                        <a:pt x="1061" y="263"/>
                      </a:lnTo>
                      <a:lnTo>
                        <a:pt x="1084" y="283"/>
                      </a:lnTo>
                      <a:lnTo>
                        <a:pt x="1103" y="297"/>
                      </a:lnTo>
                      <a:lnTo>
                        <a:pt x="1122" y="311"/>
                      </a:lnTo>
                      <a:lnTo>
                        <a:pt x="1138" y="325"/>
                      </a:lnTo>
                      <a:lnTo>
                        <a:pt x="1151" y="336"/>
                      </a:lnTo>
                      <a:lnTo>
                        <a:pt x="1161" y="348"/>
                      </a:lnTo>
                      <a:lnTo>
                        <a:pt x="1168" y="357"/>
                      </a:lnTo>
                      <a:lnTo>
                        <a:pt x="1172" y="365"/>
                      </a:lnTo>
                      <a:lnTo>
                        <a:pt x="1170" y="372"/>
                      </a:lnTo>
                      <a:lnTo>
                        <a:pt x="1163" y="378"/>
                      </a:lnTo>
                      <a:lnTo>
                        <a:pt x="1151" y="381"/>
                      </a:lnTo>
                      <a:lnTo>
                        <a:pt x="1137" y="382"/>
                      </a:lnTo>
                      <a:lnTo>
                        <a:pt x="1116" y="383"/>
                      </a:lnTo>
                      <a:lnTo>
                        <a:pt x="1088" y="383"/>
                      </a:lnTo>
                      <a:lnTo>
                        <a:pt x="1055" y="384"/>
                      </a:lnTo>
                      <a:lnTo>
                        <a:pt x="1017" y="384"/>
                      </a:lnTo>
                      <a:lnTo>
                        <a:pt x="975" y="384"/>
                      </a:lnTo>
                      <a:lnTo>
                        <a:pt x="932" y="384"/>
                      </a:lnTo>
                      <a:lnTo>
                        <a:pt x="886" y="384"/>
                      </a:lnTo>
                      <a:lnTo>
                        <a:pt x="839" y="383"/>
                      </a:lnTo>
                      <a:lnTo>
                        <a:pt x="794" y="383"/>
                      </a:lnTo>
                      <a:lnTo>
                        <a:pt x="751" y="383"/>
                      </a:lnTo>
                      <a:lnTo>
                        <a:pt x="710" y="382"/>
                      </a:lnTo>
                      <a:lnTo>
                        <a:pt x="674" y="382"/>
                      </a:lnTo>
                      <a:lnTo>
                        <a:pt x="641" y="382"/>
                      </a:lnTo>
                      <a:lnTo>
                        <a:pt x="615" y="382"/>
                      </a:lnTo>
                      <a:lnTo>
                        <a:pt x="597" y="381"/>
                      </a:lnTo>
                      <a:lnTo>
                        <a:pt x="586" y="381"/>
                      </a:lnTo>
                      <a:lnTo>
                        <a:pt x="575" y="381"/>
                      </a:lnTo>
                      <a:lnTo>
                        <a:pt x="557" y="382"/>
                      </a:lnTo>
                      <a:lnTo>
                        <a:pt x="531" y="382"/>
                      </a:lnTo>
                      <a:lnTo>
                        <a:pt x="498" y="382"/>
                      </a:lnTo>
                      <a:lnTo>
                        <a:pt x="462" y="382"/>
                      </a:lnTo>
                      <a:lnTo>
                        <a:pt x="421" y="383"/>
                      </a:lnTo>
                      <a:lnTo>
                        <a:pt x="378" y="383"/>
                      </a:lnTo>
                      <a:lnTo>
                        <a:pt x="333" y="383"/>
                      </a:lnTo>
                      <a:lnTo>
                        <a:pt x="286" y="384"/>
                      </a:lnTo>
                      <a:lnTo>
                        <a:pt x="240" y="384"/>
                      </a:lnTo>
                      <a:lnTo>
                        <a:pt x="196" y="384"/>
                      </a:lnTo>
                      <a:lnTo>
                        <a:pt x="155" y="384"/>
                      </a:lnTo>
                      <a:lnTo>
                        <a:pt x="117" y="384"/>
                      </a:lnTo>
                      <a:lnTo>
                        <a:pt x="83" y="383"/>
                      </a:lnTo>
                      <a:lnTo>
                        <a:pt x="56" y="383"/>
                      </a:lnTo>
                      <a:lnTo>
                        <a:pt x="35" y="382"/>
                      </a:lnTo>
                      <a:lnTo>
                        <a:pt x="21" y="381"/>
                      </a:lnTo>
                      <a:lnTo>
                        <a:pt x="8" y="378"/>
                      </a:lnTo>
                      <a:lnTo>
                        <a:pt x="1" y="372"/>
                      </a:lnTo>
                      <a:lnTo>
                        <a:pt x="0" y="365"/>
                      </a:lnTo>
                      <a:lnTo>
                        <a:pt x="2" y="357"/>
                      </a:lnTo>
                      <a:lnTo>
                        <a:pt x="11" y="348"/>
                      </a:lnTo>
                      <a:lnTo>
                        <a:pt x="21" y="336"/>
                      </a:lnTo>
                      <a:lnTo>
                        <a:pt x="34" y="325"/>
                      </a:lnTo>
                      <a:lnTo>
                        <a:pt x="50" y="311"/>
                      </a:lnTo>
                      <a:lnTo>
                        <a:pt x="69" y="297"/>
                      </a:lnTo>
                      <a:lnTo>
                        <a:pt x="88" y="283"/>
                      </a:lnTo>
                      <a:lnTo>
                        <a:pt x="111" y="263"/>
                      </a:lnTo>
                      <a:lnTo>
                        <a:pt x="127" y="243"/>
                      </a:lnTo>
                      <a:lnTo>
                        <a:pt x="141" y="222"/>
                      </a:lnTo>
                      <a:lnTo>
                        <a:pt x="151" y="202"/>
                      </a:lnTo>
                      <a:lnTo>
                        <a:pt x="156" y="186"/>
                      </a:lnTo>
                      <a:lnTo>
                        <a:pt x="160" y="172"/>
                      </a:lnTo>
                      <a:lnTo>
                        <a:pt x="161" y="162"/>
                      </a:lnTo>
                      <a:lnTo>
                        <a:pt x="162" y="16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12"/>
                <p:cNvSpPr/>
                <p:nvPr/>
              </p:nvSpPr>
              <p:spPr>
                <a:xfrm>
                  <a:off x="5495926" y="5226050"/>
                  <a:ext cx="217488" cy="115888"/>
                </a:xfrm>
                <a:custGeom>
                  <a:rect b="b" l="l" r="r" t="t"/>
                  <a:pathLst>
                    <a:path extrusionOk="0" h="439" w="822">
                      <a:moveTo>
                        <a:pt x="546" y="0"/>
                      </a:moveTo>
                      <a:lnTo>
                        <a:pt x="577" y="3"/>
                      </a:lnTo>
                      <a:lnTo>
                        <a:pt x="606" y="10"/>
                      </a:lnTo>
                      <a:lnTo>
                        <a:pt x="634" y="19"/>
                      </a:lnTo>
                      <a:lnTo>
                        <a:pt x="663" y="31"/>
                      </a:lnTo>
                      <a:lnTo>
                        <a:pt x="690" y="46"/>
                      </a:lnTo>
                      <a:lnTo>
                        <a:pt x="716" y="63"/>
                      </a:lnTo>
                      <a:lnTo>
                        <a:pt x="739" y="81"/>
                      </a:lnTo>
                      <a:lnTo>
                        <a:pt x="761" y="101"/>
                      </a:lnTo>
                      <a:lnTo>
                        <a:pt x="780" y="123"/>
                      </a:lnTo>
                      <a:lnTo>
                        <a:pt x="795" y="145"/>
                      </a:lnTo>
                      <a:lnTo>
                        <a:pt x="808" y="169"/>
                      </a:lnTo>
                      <a:lnTo>
                        <a:pt x="817" y="192"/>
                      </a:lnTo>
                      <a:lnTo>
                        <a:pt x="822" y="217"/>
                      </a:lnTo>
                      <a:lnTo>
                        <a:pt x="822" y="240"/>
                      </a:lnTo>
                      <a:lnTo>
                        <a:pt x="817" y="263"/>
                      </a:lnTo>
                      <a:lnTo>
                        <a:pt x="807" y="286"/>
                      </a:lnTo>
                      <a:lnTo>
                        <a:pt x="791" y="307"/>
                      </a:lnTo>
                      <a:lnTo>
                        <a:pt x="769" y="328"/>
                      </a:lnTo>
                      <a:lnTo>
                        <a:pt x="741" y="346"/>
                      </a:lnTo>
                      <a:lnTo>
                        <a:pt x="707" y="363"/>
                      </a:lnTo>
                      <a:lnTo>
                        <a:pt x="662" y="380"/>
                      </a:lnTo>
                      <a:lnTo>
                        <a:pt x="615" y="394"/>
                      </a:lnTo>
                      <a:lnTo>
                        <a:pt x="567" y="407"/>
                      </a:lnTo>
                      <a:lnTo>
                        <a:pt x="519" y="416"/>
                      </a:lnTo>
                      <a:lnTo>
                        <a:pt x="472" y="424"/>
                      </a:lnTo>
                      <a:lnTo>
                        <a:pt x="424" y="430"/>
                      </a:lnTo>
                      <a:lnTo>
                        <a:pt x="376" y="435"/>
                      </a:lnTo>
                      <a:lnTo>
                        <a:pt x="330" y="437"/>
                      </a:lnTo>
                      <a:lnTo>
                        <a:pt x="286" y="439"/>
                      </a:lnTo>
                      <a:lnTo>
                        <a:pt x="243" y="439"/>
                      </a:lnTo>
                      <a:lnTo>
                        <a:pt x="202" y="436"/>
                      </a:lnTo>
                      <a:lnTo>
                        <a:pt x="165" y="435"/>
                      </a:lnTo>
                      <a:lnTo>
                        <a:pt x="130" y="432"/>
                      </a:lnTo>
                      <a:lnTo>
                        <a:pt x="98" y="428"/>
                      </a:lnTo>
                      <a:lnTo>
                        <a:pt x="70" y="423"/>
                      </a:lnTo>
                      <a:lnTo>
                        <a:pt x="47" y="420"/>
                      </a:lnTo>
                      <a:lnTo>
                        <a:pt x="27" y="415"/>
                      </a:lnTo>
                      <a:lnTo>
                        <a:pt x="13" y="410"/>
                      </a:lnTo>
                      <a:lnTo>
                        <a:pt x="4" y="406"/>
                      </a:lnTo>
                      <a:lnTo>
                        <a:pt x="0" y="402"/>
                      </a:lnTo>
                      <a:lnTo>
                        <a:pt x="2" y="399"/>
                      </a:lnTo>
                      <a:lnTo>
                        <a:pt x="12" y="396"/>
                      </a:lnTo>
                      <a:lnTo>
                        <a:pt x="27" y="394"/>
                      </a:lnTo>
                      <a:lnTo>
                        <a:pt x="50" y="394"/>
                      </a:lnTo>
                      <a:lnTo>
                        <a:pt x="96" y="392"/>
                      </a:lnTo>
                      <a:lnTo>
                        <a:pt x="137" y="389"/>
                      </a:lnTo>
                      <a:lnTo>
                        <a:pt x="170" y="384"/>
                      </a:lnTo>
                      <a:lnTo>
                        <a:pt x="201" y="374"/>
                      </a:lnTo>
                      <a:lnTo>
                        <a:pt x="226" y="364"/>
                      </a:lnTo>
                      <a:lnTo>
                        <a:pt x="249" y="349"/>
                      </a:lnTo>
                      <a:lnTo>
                        <a:pt x="268" y="330"/>
                      </a:lnTo>
                      <a:lnTo>
                        <a:pt x="285" y="308"/>
                      </a:lnTo>
                      <a:lnTo>
                        <a:pt x="301" y="281"/>
                      </a:lnTo>
                      <a:lnTo>
                        <a:pt x="315" y="251"/>
                      </a:lnTo>
                      <a:lnTo>
                        <a:pt x="329" y="214"/>
                      </a:lnTo>
                      <a:lnTo>
                        <a:pt x="344" y="173"/>
                      </a:lnTo>
                      <a:lnTo>
                        <a:pt x="360" y="127"/>
                      </a:lnTo>
                      <a:lnTo>
                        <a:pt x="375" y="93"/>
                      </a:lnTo>
                      <a:lnTo>
                        <a:pt x="393" y="66"/>
                      </a:lnTo>
                      <a:lnTo>
                        <a:pt x="414" y="43"/>
                      </a:lnTo>
                      <a:lnTo>
                        <a:pt x="438" y="25"/>
                      </a:lnTo>
                      <a:lnTo>
                        <a:pt x="463" y="12"/>
                      </a:lnTo>
                      <a:lnTo>
                        <a:pt x="490" y="4"/>
                      </a:lnTo>
                      <a:lnTo>
                        <a:pt x="518" y="1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12"/>
                <p:cNvSpPr/>
                <p:nvPr/>
              </p:nvSpPr>
              <p:spPr>
                <a:xfrm>
                  <a:off x="5675313" y="4730750"/>
                  <a:ext cx="431800" cy="512763"/>
                </a:xfrm>
                <a:custGeom>
                  <a:rect b="b" l="l" r="r" t="t"/>
                  <a:pathLst>
                    <a:path extrusionOk="0" h="1940" w="1633">
                      <a:moveTo>
                        <a:pt x="1422" y="59"/>
                      </a:moveTo>
                      <a:lnTo>
                        <a:pt x="1407" y="59"/>
                      </a:lnTo>
                      <a:lnTo>
                        <a:pt x="1388" y="60"/>
                      </a:lnTo>
                      <a:lnTo>
                        <a:pt x="1367" y="63"/>
                      </a:lnTo>
                      <a:lnTo>
                        <a:pt x="1345" y="67"/>
                      </a:lnTo>
                      <a:lnTo>
                        <a:pt x="1320" y="75"/>
                      </a:lnTo>
                      <a:lnTo>
                        <a:pt x="1296" y="86"/>
                      </a:lnTo>
                      <a:lnTo>
                        <a:pt x="1273" y="100"/>
                      </a:lnTo>
                      <a:lnTo>
                        <a:pt x="1249" y="117"/>
                      </a:lnTo>
                      <a:lnTo>
                        <a:pt x="1227" y="140"/>
                      </a:lnTo>
                      <a:lnTo>
                        <a:pt x="1207" y="168"/>
                      </a:lnTo>
                      <a:lnTo>
                        <a:pt x="1228" y="184"/>
                      </a:lnTo>
                      <a:lnTo>
                        <a:pt x="1245" y="198"/>
                      </a:lnTo>
                      <a:lnTo>
                        <a:pt x="1257" y="210"/>
                      </a:lnTo>
                      <a:lnTo>
                        <a:pt x="1267" y="218"/>
                      </a:lnTo>
                      <a:lnTo>
                        <a:pt x="1273" y="224"/>
                      </a:lnTo>
                      <a:lnTo>
                        <a:pt x="1276" y="227"/>
                      </a:lnTo>
                      <a:lnTo>
                        <a:pt x="1277" y="228"/>
                      </a:lnTo>
                      <a:lnTo>
                        <a:pt x="1277" y="226"/>
                      </a:lnTo>
                      <a:lnTo>
                        <a:pt x="1280" y="219"/>
                      </a:lnTo>
                      <a:lnTo>
                        <a:pt x="1285" y="208"/>
                      </a:lnTo>
                      <a:lnTo>
                        <a:pt x="1292" y="194"/>
                      </a:lnTo>
                      <a:lnTo>
                        <a:pt x="1305" y="177"/>
                      </a:lnTo>
                      <a:lnTo>
                        <a:pt x="1322" y="158"/>
                      </a:lnTo>
                      <a:lnTo>
                        <a:pt x="1343" y="136"/>
                      </a:lnTo>
                      <a:lnTo>
                        <a:pt x="1369" y="112"/>
                      </a:lnTo>
                      <a:lnTo>
                        <a:pt x="1403" y="87"/>
                      </a:lnTo>
                      <a:lnTo>
                        <a:pt x="1444" y="60"/>
                      </a:lnTo>
                      <a:lnTo>
                        <a:pt x="1442" y="60"/>
                      </a:lnTo>
                      <a:lnTo>
                        <a:pt x="1434" y="59"/>
                      </a:lnTo>
                      <a:lnTo>
                        <a:pt x="1422" y="59"/>
                      </a:lnTo>
                      <a:close/>
                      <a:moveTo>
                        <a:pt x="1437" y="0"/>
                      </a:moveTo>
                      <a:lnTo>
                        <a:pt x="1470" y="3"/>
                      </a:lnTo>
                      <a:lnTo>
                        <a:pt x="1501" y="11"/>
                      </a:lnTo>
                      <a:lnTo>
                        <a:pt x="1530" y="24"/>
                      </a:lnTo>
                      <a:lnTo>
                        <a:pt x="1557" y="43"/>
                      </a:lnTo>
                      <a:lnTo>
                        <a:pt x="1582" y="65"/>
                      </a:lnTo>
                      <a:lnTo>
                        <a:pt x="1601" y="92"/>
                      </a:lnTo>
                      <a:lnTo>
                        <a:pt x="1616" y="120"/>
                      </a:lnTo>
                      <a:lnTo>
                        <a:pt x="1626" y="151"/>
                      </a:lnTo>
                      <a:lnTo>
                        <a:pt x="1632" y="185"/>
                      </a:lnTo>
                      <a:lnTo>
                        <a:pt x="1633" y="220"/>
                      </a:lnTo>
                      <a:lnTo>
                        <a:pt x="1630" y="256"/>
                      </a:lnTo>
                      <a:lnTo>
                        <a:pt x="1623" y="293"/>
                      </a:lnTo>
                      <a:lnTo>
                        <a:pt x="1611" y="330"/>
                      </a:lnTo>
                      <a:lnTo>
                        <a:pt x="1595" y="366"/>
                      </a:lnTo>
                      <a:lnTo>
                        <a:pt x="1575" y="402"/>
                      </a:lnTo>
                      <a:lnTo>
                        <a:pt x="1550" y="436"/>
                      </a:lnTo>
                      <a:lnTo>
                        <a:pt x="264" y="1835"/>
                      </a:lnTo>
                      <a:lnTo>
                        <a:pt x="243" y="1862"/>
                      </a:lnTo>
                      <a:lnTo>
                        <a:pt x="225" y="1884"/>
                      </a:lnTo>
                      <a:lnTo>
                        <a:pt x="210" y="1903"/>
                      </a:lnTo>
                      <a:lnTo>
                        <a:pt x="197" y="1918"/>
                      </a:lnTo>
                      <a:lnTo>
                        <a:pt x="187" y="1928"/>
                      </a:lnTo>
                      <a:lnTo>
                        <a:pt x="178" y="1935"/>
                      </a:lnTo>
                      <a:lnTo>
                        <a:pt x="169" y="1939"/>
                      </a:lnTo>
                      <a:lnTo>
                        <a:pt x="160" y="1940"/>
                      </a:lnTo>
                      <a:lnTo>
                        <a:pt x="151" y="1936"/>
                      </a:lnTo>
                      <a:lnTo>
                        <a:pt x="140" y="1931"/>
                      </a:lnTo>
                      <a:lnTo>
                        <a:pt x="129" y="1922"/>
                      </a:lnTo>
                      <a:lnTo>
                        <a:pt x="115" y="1911"/>
                      </a:lnTo>
                      <a:lnTo>
                        <a:pt x="98" y="1897"/>
                      </a:lnTo>
                      <a:lnTo>
                        <a:pt x="77" y="1880"/>
                      </a:lnTo>
                      <a:lnTo>
                        <a:pt x="57" y="1864"/>
                      </a:lnTo>
                      <a:lnTo>
                        <a:pt x="40" y="1850"/>
                      </a:lnTo>
                      <a:lnTo>
                        <a:pt x="25" y="1838"/>
                      </a:lnTo>
                      <a:lnTo>
                        <a:pt x="14" y="1829"/>
                      </a:lnTo>
                      <a:lnTo>
                        <a:pt x="6" y="1820"/>
                      </a:lnTo>
                      <a:lnTo>
                        <a:pt x="1" y="1811"/>
                      </a:lnTo>
                      <a:lnTo>
                        <a:pt x="0" y="1803"/>
                      </a:lnTo>
                      <a:lnTo>
                        <a:pt x="3" y="1794"/>
                      </a:lnTo>
                      <a:lnTo>
                        <a:pt x="7" y="1783"/>
                      </a:lnTo>
                      <a:lnTo>
                        <a:pt x="15" y="1771"/>
                      </a:lnTo>
                      <a:lnTo>
                        <a:pt x="27" y="1755"/>
                      </a:lnTo>
                      <a:lnTo>
                        <a:pt x="42" y="1737"/>
                      </a:lnTo>
                      <a:lnTo>
                        <a:pt x="60" y="1715"/>
                      </a:lnTo>
                      <a:lnTo>
                        <a:pt x="82" y="1688"/>
                      </a:lnTo>
                      <a:lnTo>
                        <a:pt x="1176" y="134"/>
                      </a:lnTo>
                      <a:lnTo>
                        <a:pt x="1204" y="102"/>
                      </a:lnTo>
                      <a:lnTo>
                        <a:pt x="1234" y="75"/>
                      </a:lnTo>
                      <a:lnTo>
                        <a:pt x="1266" y="52"/>
                      </a:lnTo>
                      <a:lnTo>
                        <a:pt x="1299" y="32"/>
                      </a:lnTo>
                      <a:lnTo>
                        <a:pt x="1333" y="17"/>
                      </a:lnTo>
                      <a:lnTo>
                        <a:pt x="1368" y="7"/>
                      </a:lnTo>
                      <a:lnTo>
                        <a:pt x="1403" y="1"/>
                      </a:lnTo>
                      <a:lnTo>
                        <a:pt x="14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12"/>
                <p:cNvSpPr/>
                <p:nvPr/>
              </p:nvSpPr>
              <p:spPr>
                <a:xfrm>
                  <a:off x="5237163" y="4881563"/>
                  <a:ext cx="1019175" cy="671513"/>
                </a:xfrm>
                <a:custGeom>
                  <a:rect b="b" l="l" r="r" t="t"/>
                  <a:pathLst>
                    <a:path extrusionOk="0" h="2543" w="3852">
                      <a:moveTo>
                        <a:pt x="154" y="0"/>
                      </a:moveTo>
                      <a:lnTo>
                        <a:pt x="2366" y="0"/>
                      </a:lnTo>
                      <a:lnTo>
                        <a:pt x="2203" y="231"/>
                      </a:lnTo>
                      <a:lnTo>
                        <a:pt x="231" y="231"/>
                      </a:lnTo>
                      <a:lnTo>
                        <a:pt x="231" y="2081"/>
                      </a:lnTo>
                      <a:lnTo>
                        <a:pt x="3621" y="2081"/>
                      </a:lnTo>
                      <a:lnTo>
                        <a:pt x="3621" y="231"/>
                      </a:lnTo>
                      <a:lnTo>
                        <a:pt x="3005" y="231"/>
                      </a:lnTo>
                      <a:lnTo>
                        <a:pt x="3217" y="0"/>
                      </a:lnTo>
                      <a:lnTo>
                        <a:pt x="3698" y="0"/>
                      </a:lnTo>
                      <a:lnTo>
                        <a:pt x="3729" y="2"/>
                      </a:lnTo>
                      <a:lnTo>
                        <a:pt x="3757" y="12"/>
                      </a:lnTo>
                      <a:lnTo>
                        <a:pt x="3784" y="26"/>
                      </a:lnTo>
                      <a:lnTo>
                        <a:pt x="3806" y="44"/>
                      </a:lnTo>
                      <a:lnTo>
                        <a:pt x="3825" y="68"/>
                      </a:lnTo>
                      <a:lnTo>
                        <a:pt x="3840" y="93"/>
                      </a:lnTo>
                      <a:lnTo>
                        <a:pt x="3848" y="123"/>
                      </a:lnTo>
                      <a:lnTo>
                        <a:pt x="3852" y="154"/>
                      </a:lnTo>
                      <a:lnTo>
                        <a:pt x="3852" y="2388"/>
                      </a:lnTo>
                      <a:lnTo>
                        <a:pt x="3848" y="2419"/>
                      </a:lnTo>
                      <a:lnTo>
                        <a:pt x="3840" y="2448"/>
                      </a:lnTo>
                      <a:lnTo>
                        <a:pt x="3825" y="2474"/>
                      </a:lnTo>
                      <a:lnTo>
                        <a:pt x="3806" y="2497"/>
                      </a:lnTo>
                      <a:lnTo>
                        <a:pt x="3784" y="2516"/>
                      </a:lnTo>
                      <a:lnTo>
                        <a:pt x="3757" y="2530"/>
                      </a:lnTo>
                      <a:lnTo>
                        <a:pt x="3729" y="2539"/>
                      </a:lnTo>
                      <a:lnTo>
                        <a:pt x="3698" y="2543"/>
                      </a:lnTo>
                      <a:lnTo>
                        <a:pt x="154" y="2543"/>
                      </a:lnTo>
                      <a:lnTo>
                        <a:pt x="123" y="2539"/>
                      </a:lnTo>
                      <a:lnTo>
                        <a:pt x="95" y="2530"/>
                      </a:lnTo>
                      <a:lnTo>
                        <a:pt x="68" y="2516"/>
                      </a:lnTo>
                      <a:lnTo>
                        <a:pt x="46" y="2497"/>
                      </a:lnTo>
                      <a:lnTo>
                        <a:pt x="27" y="2474"/>
                      </a:lnTo>
                      <a:lnTo>
                        <a:pt x="12" y="2448"/>
                      </a:lnTo>
                      <a:lnTo>
                        <a:pt x="4" y="2419"/>
                      </a:lnTo>
                      <a:lnTo>
                        <a:pt x="0" y="2388"/>
                      </a:lnTo>
                      <a:lnTo>
                        <a:pt x="0" y="154"/>
                      </a:lnTo>
                      <a:lnTo>
                        <a:pt x="4" y="123"/>
                      </a:lnTo>
                      <a:lnTo>
                        <a:pt x="12" y="93"/>
                      </a:lnTo>
                      <a:lnTo>
                        <a:pt x="27" y="68"/>
                      </a:lnTo>
                      <a:lnTo>
                        <a:pt x="46" y="44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3" y="2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25" name="Google Shape;625;p112"/>
              <p:cNvSpPr/>
              <p:nvPr/>
            </p:nvSpPr>
            <p:spPr>
              <a:xfrm>
                <a:off x="6015641" y="61674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6" name="Google Shape;626;p112"/>
          <p:cNvSpPr txBox="1"/>
          <p:nvPr>
            <p:ph type="title"/>
          </p:nvPr>
        </p:nvSpPr>
        <p:spPr>
          <a:xfrm>
            <a:off x="6852160" y="5224404"/>
            <a:ext cx="306432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>
                <a:solidFill>
                  <a:srgbClr val="F2F2F2"/>
                </a:solidFill>
              </a:rPr>
              <a:t>Table Of Content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3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3" name="Google Shape;633;p113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STRATEGY FOR IMPROVEMENT</a:t>
            </a:r>
            <a:endParaRPr/>
          </a:p>
        </p:txBody>
      </p:sp>
      <p:grpSp>
        <p:nvGrpSpPr>
          <p:cNvPr id="634" name="Google Shape;634;p113"/>
          <p:cNvGrpSpPr/>
          <p:nvPr/>
        </p:nvGrpSpPr>
        <p:grpSpPr>
          <a:xfrm>
            <a:off x="853080" y="1184709"/>
            <a:ext cx="5053131" cy="5165215"/>
            <a:chOff x="811400" y="1449276"/>
            <a:chExt cx="6535331" cy="5072399"/>
          </a:xfrm>
        </p:grpSpPr>
        <p:sp>
          <p:nvSpPr>
            <p:cNvPr id="635" name="Google Shape;635;p113"/>
            <p:cNvSpPr/>
            <p:nvPr/>
          </p:nvSpPr>
          <p:spPr>
            <a:xfrm>
              <a:off x="811400" y="1449276"/>
              <a:ext cx="6535331" cy="211481"/>
            </a:xfrm>
            <a:prstGeom prst="rect">
              <a:avLst/>
            </a:prstGeom>
            <a:noFill/>
            <a:ln cap="flat" cmpd="sng" w="25400">
              <a:solidFill>
                <a:srgbClr val="6765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Inflight Entertaiment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13"/>
            <p:cNvSpPr/>
            <p:nvPr/>
          </p:nvSpPr>
          <p:spPr>
            <a:xfrm>
              <a:off x="811400" y="1766087"/>
              <a:ext cx="6535331" cy="4755588"/>
            </a:xfrm>
            <a:prstGeom prst="rect">
              <a:avLst/>
            </a:prstGeom>
            <a:noFill/>
            <a:ln cap="flat" cmpd="sng" w="25400">
              <a:solidFill>
                <a:srgbClr val="6765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113"/>
          <p:cNvGrpSpPr/>
          <p:nvPr/>
        </p:nvGrpSpPr>
        <p:grpSpPr>
          <a:xfrm>
            <a:off x="6094351" y="1184709"/>
            <a:ext cx="4902489" cy="5165215"/>
            <a:chOff x="7992121" y="1461564"/>
            <a:chExt cx="2665611" cy="5060111"/>
          </a:xfrm>
        </p:grpSpPr>
        <p:sp>
          <p:nvSpPr>
            <p:cNvPr id="638" name="Google Shape;638;p113"/>
            <p:cNvSpPr/>
            <p:nvPr/>
          </p:nvSpPr>
          <p:spPr>
            <a:xfrm>
              <a:off x="7992121" y="1461564"/>
              <a:ext cx="2665610" cy="241112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Seat comfort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3"/>
            <p:cNvSpPr/>
            <p:nvPr/>
          </p:nvSpPr>
          <p:spPr>
            <a:xfrm>
              <a:off x="7992121" y="1766087"/>
              <a:ext cx="2665611" cy="4755588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0" name="Google Shape;640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014" y="1583725"/>
            <a:ext cx="4698124" cy="26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037" y="1601907"/>
            <a:ext cx="4707115" cy="264775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13"/>
          <p:cNvSpPr/>
          <p:nvPr/>
        </p:nvSpPr>
        <p:spPr>
          <a:xfrm>
            <a:off x="1030014" y="4486659"/>
            <a:ext cx="4204138" cy="1608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Tablet PC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 &amp; Apps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13"/>
          <p:cNvSpPr/>
          <p:nvPr/>
        </p:nvSpPr>
        <p:spPr>
          <a:xfrm>
            <a:off x="6226191" y="4558402"/>
            <a:ext cx="4204138" cy="80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Renew seat cushion with full foam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50" name="Google Shape;650;p114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COST ANALYSIS</a:t>
            </a:r>
            <a:endParaRPr/>
          </a:p>
        </p:txBody>
      </p:sp>
      <p:pic>
        <p:nvPicPr>
          <p:cNvPr id="651" name="Google Shape;651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226" y="1373072"/>
            <a:ext cx="3883543" cy="78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125" y="2412811"/>
            <a:ext cx="3883542" cy="78186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14"/>
          <p:cNvSpPr/>
          <p:nvPr/>
        </p:nvSpPr>
        <p:spPr>
          <a:xfrm>
            <a:off x="708957" y="1402832"/>
            <a:ext cx="1764668" cy="720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Boeing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 Business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367 Economy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14"/>
          <p:cNvSpPr/>
          <p:nvPr/>
        </p:nvSpPr>
        <p:spPr>
          <a:xfrm>
            <a:off x="734982" y="2366755"/>
            <a:ext cx="1764668" cy="72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Airbus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Business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215 Economy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14"/>
          <p:cNvSpPr/>
          <p:nvPr/>
        </p:nvSpPr>
        <p:spPr>
          <a:xfrm>
            <a:off x="0" y="6538042"/>
            <a:ext cx="5528441" cy="164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*https://www.garuda-indonesia.com/id/id/garuda-indonesia-experience/fleets/seat-map</a:t>
            </a:r>
            <a:endParaRPr/>
          </a:p>
        </p:txBody>
      </p:sp>
      <p:grpSp>
        <p:nvGrpSpPr>
          <p:cNvPr id="656" name="Google Shape;656;p114"/>
          <p:cNvGrpSpPr/>
          <p:nvPr/>
        </p:nvGrpSpPr>
        <p:grpSpPr>
          <a:xfrm>
            <a:off x="7276718" y="1576327"/>
            <a:ext cx="4406881" cy="1342281"/>
            <a:chOff x="519775" y="3079965"/>
            <a:chExt cx="6234790" cy="1604423"/>
          </a:xfrm>
        </p:grpSpPr>
        <p:grpSp>
          <p:nvGrpSpPr>
            <p:cNvPr id="657" name="Google Shape;657;p114"/>
            <p:cNvGrpSpPr/>
            <p:nvPr/>
          </p:nvGrpSpPr>
          <p:grpSpPr>
            <a:xfrm>
              <a:off x="519775" y="3081007"/>
              <a:ext cx="610088" cy="1200284"/>
              <a:chOff x="421983" y="1243241"/>
              <a:chExt cx="1280363" cy="1272347"/>
            </a:xfrm>
          </p:grpSpPr>
          <p:sp>
            <p:nvSpPr>
              <p:cNvPr id="658" name="Google Shape;658;p114"/>
              <p:cNvSpPr/>
              <p:nvPr/>
            </p:nvSpPr>
            <p:spPr>
              <a:xfrm>
                <a:off x="42198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14"/>
              <p:cNvSpPr/>
              <p:nvPr/>
            </p:nvSpPr>
            <p:spPr>
              <a:xfrm>
                <a:off x="42198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14"/>
              <p:cNvSpPr/>
              <p:nvPr/>
            </p:nvSpPr>
            <p:spPr>
              <a:xfrm>
                <a:off x="421983" y="1243241"/>
                <a:ext cx="1280363" cy="42393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1" name="Google Shape;661;p114"/>
            <p:cNvGrpSpPr/>
            <p:nvPr/>
          </p:nvGrpSpPr>
          <p:grpSpPr>
            <a:xfrm>
              <a:off x="1120123" y="3081007"/>
              <a:ext cx="1494146" cy="1200284"/>
              <a:chOff x="1694064" y="1243241"/>
              <a:chExt cx="1280363" cy="1272347"/>
            </a:xfrm>
          </p:grpSpPr>
          <p:sp>
            <p:nvSpPr>
              <p:cNvPr id="662" name="Google Shape;662;p114"/>
              <p:cNvSpPr/>
              <p:nvPr/>
            </p:nvSpPr>
            <p:spPr>
              <a:xfrm>
                <a:off x="1694064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Boeing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14"/>
              <p:cNvSpPr/>
              <p:nvPr/>
            </p:nvSpPr>
            <p:spPr>
              <a:xfrm>
                <a:off x="1694064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Airbus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14"/>
              <p:cNvSpPr/>
              <p:nvPr/>
            </p:nvSpPr>
            <p:spPr>
              <a:xfrm>
                <a:off x="1694064" y="1243241"/>
                <a:ext cx="1280363" cy="4239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Airplane Type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114"/>
            <p:cNvGrpSpPr/>
            <p:nvPr/>
          </p:nvGrpSpPr>
          <p:grpSpPr>
            <a:xfrm>
              <a:off x="5123438" y="3079965"/>
              <a:ext cx="1631127" cy="1200067"/>
              <a:chOff x="5515132" y="1243241"/>
              <a:chExt cx="1297080" cy="1275694"/>
            </a:xfrm>
          </p:grpSpPr>
          <p:sp>
            <p:nvSpPr>
              <p:cNvPr id="666" name="Google Shape;666;p114"/>
              <p:cNvSpPr/>
              <p:nvPr/>
            </p:nvSpPr>
            <p:spPr>
              <a:xfrm>
                <a:off x="5515132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11377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14"/>
              <p:cNvSpPr/>
              <p:nvPr/>
            </p:nvSpPr>
            <p:spPr>
              <a:xfrm>
                <a:off x="5515132" y="2091654"/>
                <a:ext cx="1297080" cy="427281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6665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14"/>
              <p:cNvSpPr/>
              <p:nvPr/>
            </p:nvSpPr>
            <p:spPr>
              <a:xfrm>
                <a:off x="5515132" y="1243241"/>
                <a:ext cx="1280363" cy="4239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Result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114"/>
            <p:cNvGrpSpPr/>
            <p:nvPr/>
          </p:nvGrpSpPr>
          <p:grpSpPr>
            <a:xfrm>
              <a:off x="2606629" y="3081007"/>
              <a:ext cx="1262761" cy="1200284"/>
              <a:chOff x="2963917" y="1243241"/>
              <a:chExt cx="1280363" cy="1272347"/>
            </a:xfrm>
          </p:grpSpPr>
          <p:sp>
            <p:nvSpPr>
              <p:cNvPr id="670" name="Google Shape;670;p114"/>
              <p:cNvSpPr/>
              <p:nvPr/>
            </p:nvSpPr>
            <p:spPr>
              <a:xfrm>
                <a:off x="2963917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367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14"/>
              <p:cNvSpPr/>
              <p:nvPr/>
            </p:nvSpPr>
            <p:spPr>
              <a:xfrm>
                <a:off x="2963917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14"/>
              <p:cNvSpPr/>
              <p:nvPr/>
            </p:nvSpPr>
            <p:spPr>
              <a:xfrm>
                <a:off x="2963917" y="1243241"/>
                <a:ext cx="1280363" cy="4239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Eco Seat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114"/>
            <p:cNvGrpSpPr/>
            <p:nvPr/>
          </p:nvGrpSpPr>
          <p:grpSpPr>
            <a:xfrm>
              <a:off x="3867508" y="3079965"/>
              <a:ext cx="1259769" cy="1200284"/>
              <a:chOff x="4235998" y="1243241"/>
              <a:chExt cx="1280365" cy="1272347"/>
            </a:xfrm>
          </p:grpSpPr>
          <p:sp>
            <p:nvSpPr>
              <p:cNvPr id="674" name="Google Shape;674;p114"/>
              <p:cNvSpPr/>
              <p:nvPr/>
            </p:nvSpPr>
            <p:spPr>
              <a:xfrm>
                <a:off x="4235998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14"/>
              <p:cNvSpPr/>
              <p:nvPr/>
            </p:nvSpPr>
            <p:spPr>
              <a:xfrm>
                <a:off x="4235998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14"/>
              <p:cNvSpPr/>
              <p:nvPr/>
            </p:nvSpPr>
            <p:spPr>
              <a:xfrm>
                <a:off x="4235999" y="1243241"/>
                <a:ext cx="1280364" cy="42393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Total Airplane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7" name="Google Shape;677;p114"/>
            <p:cNvGrpSpPr/>
            <p:nvPr/>
          </p:nvGrpSpPr>
          <p:grpSpPr>
            <a:xfrm>
              <a:off x="519775" y="4282438"/>
              <a:ext cx="6234790" cy="401950"/>
              <a:chOff x="767765" y="6038483"/>
              <a:chExt cx="6296858" cy="364889"/>
            </a:xfrm>
          </p:grpSpPr>
          <p:sp>
            <p:nvSpPr>
              <p:cNvPr id="678" name="Google Shape;678;p114"/>
              <p:cNvSpPr/>
              <p:nvPr/>
            </p:nvSpPr>
            <p:spPr>
              <a:xfrm>
                <a:off x="767765" y="6042104"/>
                <a:ext cx="664369" cy="3612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14"/>
              <p:cNvSpPr/>
              <p:nvPr/>
            </p:nvSpPr>
            <p:spPr>
              <a:xfrm>
                <a:off x="1423468" y="6038483"/>
                <a:ext cx="1521876" cy="3612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TOTAL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14"/>
              <p:cNvSpPr/>
              <p:nvPr/>
            </p:nvSpPr>
            <p:spPr>
              <a:xfrm>
                <a:off x="2921594" y="6038483"/>
                <a:ext cx="1287502" cy="3612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14"/>
              <p:cNvSpPr/>
              <p:nvPr/>
            </p:nvSpPr>
            <p:spPr>
              <a:xfrm>
                <a:off x="4187193" y="6038483"/>
                <a:ext cx="1281671" cy="3612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14"/>
              <p:cNvSpPr/>
              <p:nvPr/>
            </p:nvSpPr>
            <p:spPr>
              <a:xfrm>
                <a:off x="5450318" y="6038699"/>
                <a:ext cx="1614305" cy="3612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18042</a:t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3" name="Google Shape;683;p114"/>
          <p:cNvGrpSpPr/>
          <p:nvPr/>
        </p:nvGrpSpPr>
        <p:grpSpPr>
          <a:xfrm>
            <a:off x="1032457" y="3648125"/>
            <a:ext cx="9299212" cy="2674646"/>
            <a:chOff x="767765" y="3681671"/>
            <a:chExt cx="9523541" cy="2721701"/>
          </a:xfrm>
        </p:grpSpPr>
        <p:grpSp>
          <p:nvGrpSpPr>
            <p:cNvPr id="684" name="Google Shape;684;p114"/>
            <p:cNvGrpSpPr/>
            <p:nvPr/>
          </p:nvGrpSpPr>
          <p:grpSpPr>
            <a:xfrm>
              <a:off x="822046" y="3682713"/>
              <a:ext cx="617872" cy="2362954"/>
              <a:chOff x="405647" y="1243241"/>
              <a:chExt cx="1296699" cy="2504822"/>
            </a:xfrm>
          </p:grpSpPr>
          <p:sp>
            <p:nvSpPr>
              <p:cNvPr id="685" name="Google Shape;685;p114"/>
              <p:cNvSpPr/>
              <p:nvPr/>
            </p:nvSpPr>
            <p:spPr>
              <a:xfrm>
                <a:off x="42198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14"/>
              <p:cNvSpPr/>
              <p:nvPr/>
            </p:nvSpPr>
            <p:spPr>
              <a:xfrm>
                <a:off x="42198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14"/>
              <p:cNvSpPr/>
              <p:nvPr/>
            </p:nvSpPr>
            <p:spPr>
              <a:xfrm>
                <a:off x="413815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14"/>
              <p:cNvSpPr/>
              <p:nvPr/>
            </p:nvSpPr>
            <p:spPr>
              <a:xfrm>
                <a:off x="405647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14"/>
              <p:cNvSpPr/>
              <p:nvPr/>
            </p:nvSpPr>
            <p:spPr>
              <a:xfrm>
                <a:off x="405647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14"/>
              <p:cNvSpPr/>
              <p:nvPr/>
            </p:nvSpPr>
            <p:spPr>
              <a:xfrm>
                <a:off x="421983" y="1243241"/>
                <a:ext cx="1280363" cy="42393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1" name="Google Shape;691;p114"/>
            <p:cNvGrpSpPr/>
            <p:nvPr/>
          </p:nvGrpSpPr>
          <p:grpSpPr>
            <a:xfrm>
              <a:off x="1411114" y="3682713"/>
              <a:ext cx="1513210" cy="2362954"/>
              <a:chOff x="1677728" y="1243241"/>
              <a:chExt cx="1296699" cy="2504822"/>
            </a:xfrm>
          </p:grpSpPr>
          <p:sp>
            <p:nvSpPr>
              <p:cNvPr id="692" name="Google Shape;692;p114"/>
              <p:cNvSpPr/>
              <p:nvPr/>
            </p:nvSpPr>
            <p:spPr>
              <a:xfrm>
                <a:off x="1694064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Movie, TV Show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14"/>
              <p:cNvSpPr/>
              <p:nvPr/>
            </p:nvSpPr>
            <p:spPr>
              <a:xfrm>
                <a:off x="1694064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Music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14"/>
              <p:cNvSpPr/>
              <p:nvPr/>
            </p:nvSpPr>
            <p:spPr>
              <a:xfrm>
                <a:off x="1685896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Games &amp; Apps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14"/>
              <p:cNvSpPr/>
              <p:nvPr/>
            </p:nvSpPr>
            <p:spPr>
              <a:xfrm>
                <a:off x="1677728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Tablet PC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14"/>
              <p:cNvSpPr/>
              <p:nvPr/>
            </p:nvSpPr>
            <p:spPr>
              <a:xfrm>
                <a:off x="1677728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Seat cushion full foam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14"/>
              <p:cNvSpPr/>
              <p:nvPr/>
            </p:nvSpPr>
            <p:spPr>
              <a:xfrm>
                <a:off x="1694064" y="1243241"/>
                <a:ext cx="1280363" cy="4239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 Type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8" name="Google Shape;698;p114"/>
            <p:cNvGrpSpPr/>
            <p:nvPr/>
          </p:nvGrpSpPr>
          <p:grpSpPr>
            <a:xfrm>
              <a:off x="5412954" y="3681671"/>
              <a:ext cx="1630649" cy="2362954"/>
              <a:chOff x="5498796" y="1243241"/>
              <a:chExt cx="1296699" cy="2504822"/>
            </a:xfrm>
          </p:grpSpPr>
          <p:sp>
            <p:nvSpPr>
              <p:cNvPr id="699" name="Google Shape;699;p114"/>
              <p:cNvSpPr/>
              <p:nvPr/>
            </p:nvSpPr>
            <p:spPr>
              <a:xfrm>
                <a:off x="5515132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3.355.812.000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14"/>
              <p:cNvSpPr/>
              <p:nvPr/>
            </p:nvSpPr>
            <p:spPr>
              <a:xfrm>
                <a:off x="5515132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901.919.580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14"/>
              <p:cNvSpPr/>
              <p:nvPr/>
            </p:nvSpPr>
            <p:spPr>
              <a:xfrm>
                <a:off x="5506964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14"/>
              <p:cNvSpPr/>
              <p:nvPr/>
            </p:nvSpPr>
            <p:spPr>
              <a:xfrm>
                <a:off x="5498796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108.071.580.000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14"/>
              <p:cNvSpPr/>
              <p:nvPr/>
            </p:nvSpPr>
            <p:spPr>
              <a:xfrm>
                <a:off x="5498796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81.189.000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14"/>
              <p:cNvSpPr/>
              <p:nvPr/>
            </p:nvSpPr>
            <p:spPr>
              <a:xfrm>
                <a:off x="5515132" y="1243241"/>
                <a:ext cx="1280363" cy="4239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Result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5" name="Google Shape;705;p114"/>
            <p:cNvGrpSpPr/>
            <p:nvPr/>
          </p:nvGrpSpPr>
          <p:grpSpPr>
            <a:xfrm>
              <a:off x="6995253" y="3681671"/>
              <a:ext cx="1868663" cy="2362954"/>
              <a:chOff x="6765238" y="1243241"/>
              <a:chExt cx="1302338" cy="2504822"/>
            </a:xfrm>
          </p:grpSpPr>
          <p:sp>
            <p:nvSpPr>
              <p:cNvPr id="706" name="Google Shape;706;p114"/>
              <p:cNvSpPr/>
              <p:nvPr/>
            </p:nvSpPr>
            <p:spPr>
              <a:xfrm>
                <a:off x="6787213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Netflix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14"/>
              <p:cNvSpPr/>
              <p:nvPr/>
            </p:nvSpPr>
            <p:spPr>
              <a:xfrm>
                <a:off x="6787213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Spotify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14"/>
              <p:cNvSpPr/>
              <p:nvPr/>
            </p:nvSpPr>
            <p:spPr>
              <a:xfrm>
                <a:off x="6779045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 Play Store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14"/>
              <p:cNvSpPr/>
              <p:nvPr/>
            </p:nvSpPr>
            <p:spPr>
              <a:xfrm>
                <a:off x="6770877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Samsung Galaxy Tab S6 Lite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14"/>
              <p:cNvSpPr/>
              <p:nvPr/>
            </p:nvSpPr>
            <p:spPr>
              <a:xfrm>
                <a:off x="6770877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Mbtech Career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14"/>
              <p:cNvSpPr/>
              <p:nvPr/>
            </p:nvSpPr>
            <p:spPr>
              <a:xfrm>
                <a:off x="6765238" y="1243241"/>
                <a:ext cx="1280363" cy="42393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p114"/>
            <p:cNvGrpSpPr/>
            <p:nvPr/>
          </p:nvGrpSpPr>
          <p:grpSpPr>
            <a:xfrm>
              <a:off x="2900574" y="3682713"/>
              <a:ext cx="1278873" cy="2362954"/>
              <a:chOff x="2947581" y="1243241"/>
              <a:chExt cx="1296699" cy="2504822"/>
            </a:xfrm>
          </p:grpSpPr>
          <p:sp>
            <p:nvSpPr>
              <p:cNvPr id="713" name="Google Shape;713;p114"/>
              <p:cNvSpPr/>
              <p:nvPr/>
            </p:nvSpPr>
            <p:spPr>
              <a:xfrm>
                <a:off x="2963917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186.000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14"/>
              <p:cNvSpPr/>
              <p:nvPr/>
            </p:nvSpPr>
            <p:spPr>
              <a:xfrm>
                <a:off x="2963917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49.990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14"/>
              <p:cNvSpPr/>
              <p:nvPr/>
            </p:nvSpPr>
            <p:spPr>
              <a:xfrm>
                <a:off x="2955749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14"/>
              <p:cNvSpPr/>
              <p:nvPr/>
            </p:nvSpPr>
            <p:spPr>
              <a:xfrm>
                <a:off x="2947581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5.990.000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14"/>
              <p:cNvSpPr/>
              <p:nvPr/>
            </p:nvSpPr>
            <p:spPr>
              <a:xfrm>
                <a:off x="2947581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4.500.000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14"/>
              <p:cNvSpPr/>
              <p:nvPr/>
            </p:nvSpPr>
            <p:spPr>
              <a:xfrm>
                <a:off x="2963917" y="1243241"/>
                <a:ext cx="1280363" cy="4239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Price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14"/>
            <p:cNvGrpSpPr/>
            <p:nvPr/>
          </p:nvGrpSpPr>
          <p:grpSpPr>
            <a:xfrm>
              <a:off x="4161493" y="3681671"/>
              <a:ext cx="1275843" cy="2362954"/>
              <a:chOff x="4219662" y="1243241"/>
              <a:chExt cx="1296701" cy="2504822"/>
            </a:xfrm>
          </p:grpSpPr>
          <p:sp>
            <p:nvSpPr>
              <p:cNvPr id="720" name="Google Shape;720;p114"/>
              <p:cNvSpPr/>
              <p:nvPr/>
            </p:nvSpPr>
            <p:spPr>
              <a:xfrm>
                <a:off x="4235998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18042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14"/>
              <p:cNvSpPr/>
              <p:nvPr/>
            </p:nvSpPr>
            <p:spPr>
              <a:xfrm>
                <a:off x="4235998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18042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14"/>
              <p:cNvSpPr/>
              <p:nvPr/>
            </p:nvSpPr>
            <p:spPr>
              <a:xfrm>
                <a:off x="4227830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14"/>
              <p:cNvSpPr/>
              <p:nvPr/>
            </p:nvSpPr>
            <p:spPr>
              <a:xfrm>
                <a:off x="4219662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18042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14"/>
              <p:cNvSpPr/>
              <p:nvPr/>
            </p:nvSpPr>
            <p:spPr>
              <a:xfrm>
                <a:off x="4219662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18042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14"/>
              <p:cNvSpPr/>
              <p:nvPr/>
            </p:nvSpPr>
            <p:spPr>
              <a:xfrm>
                <a:off x="4235999" y="1243241"/>
                <a:ext cx="1280364" cy="42393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Total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6" name="Google Shape;726;p114"/>
            <p:cNvGrpSpPr/>
            <p:nvPr/>
          </p:nvGrpSpPr>
          <p:grpSpPr>
            <a:xfrm>
              <a:off x="8803710" y="3681671"/>
              <a:ext cx="1401837" cy="2362954"/>
              <a:chOff x="8050011" y="1243241"/>
              <a:chExt cx="1296699" cy="2504822"/>
            </a:xfrm>
          </p:grpSpPr>
          <p:sp>
            <p:nvSpPr>
              <p:cNvPr id="727" name="Google Shape;727;p114"/>
              <p:cNvSpPr/>
              <p:nvPr/>
            </p:nvSpPr>
            <p:spPr>
              <a:xfrm>
                <a:off x="8066347" y="1667720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netflix.com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14"/>
              <p:cNvSpPr/>
              <p:nvPr/>
            </p:nvSpPr>
            <p:spPr>
              <a:xfrm>
                <a:off x="8066347" y="2091654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spotify.com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14"/>
              <p:cNvSpPr/>
              <p:nvPr/>
            </p:nvSpPr>
            <p:spPr>
              <a:xfrm>
                <a:off x="8058179" y="2474611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14"/>
              <p:cNvSpPr/>
              <p:nvPr/>
            </p:nvSpPr>
            <p:spPr>
              <a:xfrm>
                <a:off x="8050011" y="2897482"/>
                <a:ext cx="1280363" cy="42393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Iprice.co.id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14"/>
              <p:cNvSpPr/>
              <p:nvPr/>
            </p:nvSpPr>
            <p:spPr>
              <a:xfrm>
                <a:off x="8050011" y="3324129"/>
                <a:ext cx="1280363" cy="42393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tokopedia.com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14"/>
              <p:cNvSpPr/>
              <p:nvPr/>
            </p:nvSpPr>
            <p:spPr>
              <a:xfrm>
                <a:off x="8066347" y="1243241"/>
                <a:ext cx="1280363" cy="42393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 info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3" name="Google Shape;733;p114"/>
            <p:cNvGrpSpPr/>
            <p:nvPr/>
          </p:nvGrpSpPr>
          <p:grpSpPr>
            <a:xfrm>
              <a:off x="767765" y="6038483"/>
              <a:ext cx="9523541" cy="364889"/>
              <a:chOff x="767765" y="6038483"/>
              <a:chExt cx="9523541" cy="364889"/>
            </a:xfrm>
          </p:grpSpPr>
          <p:sp>
            <p:nvSpPr>
              <p:cNvPr id="734" name="Google Shape;734;p114"/>
              <p:cNvSpPr/>
              <p:nvPr/>
            </p:nvSpPr>
            <p:spPr>
              <a:xfrm>
                <a:off x="767765" y="6042104"/>
                <a:ext cx="664369" cy="361268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14"/>
              <p:cNvSpPr/>
              <p:nvPr/>
            </p:nvSpPr>
            <p:spPr>
              <a:xfrm>
                <a:off x="1423468" y="6038483"/>
                <a:ext cx="1521876" cy="361268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TOTAL</a:t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14"/>
              <p:cNvSpPr/>
              <p:nvPr/>
            </p:nvSpPr>
            <p:spPr>
              <a:xfrm>
                <a:off x="2921594" y="6038483"/>
                <a:ext cx="1287502" cy="361268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14"/>
              <p:cNvSpPr/>
              <p:nvPr/>
            </p:nvSpPr>
            <p:spPr>
              <a:xfrm>
                <a:off x="4187193" y="6038483"/>
                <a:ext cx="1281671" cy="361268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14"/>
              <p:cNvSpPr/>
              <p:nvPr/>
            </p:nvSpPr>
            <p:spPr>
              <a:xfrm>
                <a:off x="5450318" y="6038699"/>
                <a:ext cx="1614305" cy="361268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N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Rp 193.518.311.580</a:t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14"/>
              <p:cNvSpPr/>
              <p:nvPr/>
            </p:nvSpPr>
            <p:spPr>
              <a:xfrm>
                <a:off x="7064623" y="6042104"/>
                <a:ext cx="1851338" cy="35470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14"/>
              <p:cNvSpPr/>
              <p:nvPr/>
            </p:nvSpPr>
            <p:spPr>
              <a:xfrm>
                <a:off x="8915961" y="6045666"/>
                <a:ext cx="1375345" cy="351142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1" name="Google Shape;741;p114"/>
          <p:cNvSpPr/>
          <p:nvPr/>
        </p:nvSpPr>
        <p:spPr>
          <a:xfrm>
            <a:off x="6695942" y="1246547"/>
            <a:ext cx="3253966" cy="332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Seat Plane Eco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14"/>
          <p:cNvSpPr/>
          <p:nvPr/>
        </p:nvSpPr>
        <p:spPr>
          <a:xfrm>
            <a:off x="877152" y="3295304"/>
            <a:ext cx="4563182" cy="37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Cost of Inflight Entertaiment and Seat Comfort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9" name="Google Shape;749;p42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IMPACT ON OVERALL CUSTOMER SATISFACTION</a:t>
            </a:r>
            <a:endParaRPr/>
          </a:p>
        </p:txBody>
      </p:sp>
      <p:sp>
        <p:nvSpPr>
          <p:cNvPr id="750" name="Google Shape;750;p42"/>
          <p:cNvSpPr txBox="1"/>
          <p:nvPr/>
        </p:nvSpPr>
        <p:spPr>
          <a:xfrm>
            <a:off x="3100218" y="1742193"/>
            <a:ext cx="2564801" cy="256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Ashley Kayla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2"/>
          <p:cNvSpPr txBox="1"/>
          <p:nvPr/>
        </p:nvSpPr>
        <p:spPr>
          <a:xfrm>
            <a:off x="3100218" y="2026758"/>
            <a:ext cx="2010332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CEO- &amp; Co Founder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2"/>
          <p:cNvSpPr txBox="1"/>
          <p:nvPr/>
        </p:nvSpPr>
        <p:spPr>
          <a:xfrm>
            <a:off x="3100219" y="2318175"/>
            <a:ext cx="2995782" cy="9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Sed ut perspiciatis unde omnis iste natus error sit either voluptatem accusantium doloremque give to laudantium, totam rem aperiam, eaque ipsa quae ab illo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2"/>
          <p:cNvSpPr txBox="1"/>
          <p:nvPr/>
        </p:nvSpPr>
        <p:spPr>
          <a:xfrm>
            <a:off x="6656333" y="4598788"/>
            <a:ext cx="2564801" cy="256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Ashley Kayla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7210802" y="4883353"/>
            <a:ext cx="2010332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CEO- &amp; Co Founder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2"/>
          <p:cNvSpPr txBox="1"/>
          <p:nvPr/>
        </p:nvSpPr>
        <p:spPr>
          <a:xfrm>
            <a:off x="6225352" y="5174770"/>
            <a:ext cx="2995782" cy="240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accusantium doloremque  ipsa quae ab illo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6" name="Google Shape;7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769" y="1473479"/>
            <a:ext cx="8331166" cy="4181422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/>
          <p:nvPr/>
        </p:nvSpPr>
        <p:spPr>
          <a:xfrm>
            <a:off x="257173" y="6255022"/>
            <a:ext cx="6873765" cy="480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customer on Business Travel-Eco Class satisfied with improvement of seat comfort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 Assuming customer on Personal Travel-Eco Class satisfied with improvement of inflight entertaiment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8"/>
          <p:cNvSpPr txBox="1"/>
          <p:nvPr/>
        </p:nvSpPr>
        <p:spPr>
          <a:xfrm>
            <a:off x="3658031" y="4868186"/>
            <a:ext cx="4673168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98"/>
          <p:cNvSpPr/>
          <p:nvPr/>
        </p:nvSpPr>
        <p:spPr>
          <a:xfrm>
            <a:off x="5327704" y="1513334"/>
            <a:ext cx="1523893" cy="1545663"/>
          </a:xfrm>
          <a:custGeom>
            <a:rect b="b" l="l" r="r" t="t"/>
            <a:pathLst>
              <a:path extrusionOk="0" h="3548" w="349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4" name="Google Shape;764;p98"/>
          <p:cNvCxnSpPr/>
          <p:nvPr/>
        </p:nvCxnSpPr>
        <p:spPr>
          <a:xfrm>
            <a:off x="5679964" y="3561002"/>
            <a:ext cx="0" cy="103180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65" name="Google Shape;765;p98"/>
          <p:cNvGrpSpPr/>
          <p:nvPr/>
        </p:nvGrpSpPr>
        <p:grpSpPr>
          <a:xfrm>
            <a:off x="4052614" y="3775760"/>
            <a:ext cx="4086771" cy="647594"/>
            <a:chOff x="987424" y="3310425"/>
            <a:chExt cx="4102736" cy="469095"/>
          </a:xfrm>
        </p:grpSpPr>
        <p:sp>
          <p:nvSpPr>
            <p:cNvPr id="766" name="Google Shape;766;p98"/>
            <p:cNvSpPr/>
            <p:nvPr/>
          </p:nvSpPr>
          <p:spPr>
            <a:xfrm>
              <a:off x="987424" y="3310425"/>
              <a:ext cx="1633707" cy="4362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10800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IN" sz="4000" u="none" cap="none" strike="noStrike">
                  <a:solidFill>
                    <a:srgbClr val="FFFFFF"/>
                  </a:solidFill>
                  <a:latin typeface="Stardos Stencil"/>
                  <a:ea typeface="Stardos Stencil"/>
                  <a:cs typeface="Stardos Stencil"/>
                  <a:sym typeface="Stardos Stencil"/>
                </a:rPr>
                <a:t>Satis</a:t>
              </a:r>
              <a:endParaRPr b="0" i="0" sz="4000" u="none" cap="none" strike="noStrike">
                <a:solidFill>
                  <a:srgbClr val="7F7F7F"/>
                </a:solidFill>
                <a:latin typeface="Stardos Stencil"/>
                <a:ea typeface="Stardos Stencil"/>
                <a:cs typeface="Stardos Stencil"/>
                <a:sym typeface="Stardos Stencil"/>
              </a:endParaRPr>
            </a:p>
          </p:txBody>
        </p:sp>
        <p:sp>
          <p:nvSpPr>
            <p:cNvPr id="767" name="Google Shape;767;p98"/>
            <p:cNvSpPr/>
            <p:nvPr/>
          </p:nvSpPr>
          <p:spPr>
            <a:xfrm>
              <a:off x="2621193" y="3343244"/>
              <a:ext cx="2468967" cy="4362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36000" spcFirstLastPara="1" rIns="0" wrap="square" tIns="72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IN" sz="4000" u="none" cap="none" strike="noStrike">
                  <a:solidFill>
                    <a:schemeClr val="lt1"/>
                  </a:solidFill>
                  <a:latin typeface="Stardos Stencil"/>
                  <a:ea typeface="Stardos Stencil"/>
                  <a:cs typeface="Stardos Stencil"/>
                  <a:sym typeface="Stardos Stencil"/>
                </a:rPr>
                <a:t>FACTORY</a:t>
              </a:r>
              <a:endParaRPr b="0" i="0" sz="4000" u="none" cap="none" strike="noStrike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endParaRPr>
            </a:p>
          </p:txBody>
        </p:sp>
      </p:grpSp>
    </p:spTree>
  </p:cSld>
  <p:clrMapOvr>
    <a:masterClrMapping/>
  </p:clrMapOvr>
  <p:transition spd="slow" p14:dur="1500"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" name="Google Shape;37;p2"/>
          <p:cNvSpPr txBox="1"/>
          <p:nvPr>
            <p:ph type="title"/>
          </p:nvPr>
        </p:nvSpPr>
        <p:spPr>
          <a:xfrm>
            <a:off x="1773662" y="404461"/>
            <a:ext cx="8668657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 sz="3600"/>
              <a:t>Company Profile</a:t>
            </a:r>
            <a:endParaRPr sz="3600"/>
          </a:p>
        </p:txBody>
      </p:sp>
      <p:sp>
        <p:nvSpPr>
          <p:cNvPr id="38" name="Google Shape;38;p2"/>
          <p:cNvSpPr txBox="1"/>
          <p:nvPr/>
        </p:nvSpPr>
        <p:spPr>
          <a:xfrm>
            <a:off x="364619" y="5344196"/>
            <a:ext cx="2167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Services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286044" y="5422842"/>
            <a:ext cx="2167227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Nemo enim ipsam voluptatem quia voluptas sit aspernatur aut odit aut fugit, sed quia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65652" y="4224183"/>
            <a:ext cx="808011" cy="791900"/>
          </a:xfrm>
          <a:custGeom>
            <a:rect b="b" l="l" r="r" t="t"/>
            <a:pathLst>
              <a:path extrusionOk="0" h="3833" w="3912">
                <a:moveTo>
                  <a:pt x="3012" y="2008"/>
                </a:moveTo>
                <a:lnTo>
                  <a:pt x="3006" y="2142"/>
                </a:lnTo>
                <a:lnTo>
                  <a:pt x="2996" y="2273"/>
                </a:lnTo>
                <a:lnTo>
                  <a:pt x="2980" y="2400"/>
                </a:lnTo>
                <a:lnTo>
                  <a:pt x="2961" y="2524"/>
                </a:lnTo>
                <a:lnTo>
                  <a:pt x="2938" y="2644"/>
                </a:lnTo>
                <a:lnTo>
                  <a:pt x="3042" y="2671"/>
                </a:lnTo>
                <a:lnTo>
                  <a:pt x="3141" y="2702"/>
                </a:lnTo>
                <a:lnTo>
                  <a:pt x="3236" y="2735"/>
                </a:lnTo>
                <a:lnTo>
                  <a:pt x="3325" y="2771"/>
                </a:lnTo>
                <a:lnTo>
                  <a:pt x="3409" y="2809"/>
                </a:lnTo>
                <a:lnTo>
                  <a:pt x="3463" y="2720"/>
                </a:lnTo>
                <a:lnTo>
                  <a:pt x="3509" y="2626"/>
                </a:lnTo>
                <a:lnTo>
                  <a:pt x="3552" y="2530"/>
                </a:lnTo>
                <a:lnTo>
                  <a:pt x="3587" y="2431"/>
                </a:lnTo>
                <a:lnTo>
                  <a:pt x="3616" y="2329"/>
                </a:lnTo>
                <a:lnTo>
                  <a:pt x="3639" y="2224"/>
                </a:lnTo>
                <a:lnTo>
                  <a:pt x="3656" y="2117"/>
                </a:lnTo>
                <a:lnTo>
                  <a:pt x="3665" y="2008"/>
                </a:lnTo>
                <a:lnTo>
                  <a:pt x="3012" y="2008"/>
                </a:lnTo>
                <a:close/>
                <a:moveTo>
                  <a:pt x="2091" y="2008"/>
                </a:moveTo>
                <a:lnTo>
                  <a:pt x="2091" y="2540"/>
                </a:lnTo>
                <a:lnTo>
                  <a:pt x="2229" y="2545"/>
                </a:lnTo>
                <a:lnTo>
                  <a:pt x="2364" y="2555"/>
                </a:lnTo>
                <a:lnTo>
                  <a:pt x="2498" y="2568"/>
                </a:lnTo>
                <a:lnTo>
                  <a:pt x="2628" y="2586"/>
                </a:lnTo>
                <a:lnTo>
                  <a:pt x="2755" y="2607"/>
                </a:lnTo>
                <a:lnTo>
                  <a:pt x="2779" y="2493"/>
                </a:lnTo>
                <a:lnTo>
                  <a:pt x="2798" y="2376"/>
                </a:lnTo>
                <a:lnTo>
                  <a:pt x="2812" y="2256"/>
                </a:lnTo>
                <a:lnTo>
                  <a:pt x="2823" y="2134"/>
                </a:lnTo>
                <a:lnTo>
                  <a:pt x="2828" y="2008"/>
                </a:lnTo>
                <a:lnTo>
                  <a:pt x="2091" y="2008"/>
                </a:lnTo>
                <a:close/>
                <a:moveTo>
                  <a:pt x="1240" y="1244"/>
                </a:moveTo>
                <a:lnTo>
                  <a:pt x="1217" y="1355"/>
                </a:lnTo>
                <a:lnTo>
                  <a:pt x="1200" y="1468"/>
                </a:lnTo>
                <a:lnTo>
                  <a:pt x="1187" y="1584"/>
                </a:lnTo>
                <a:lnTo>
                  <a:pt x="1176" y="1704"/>
                </a:lnTo>
                <a:lnTo>
                  <a:pt x="1171" y="1825"/>
                </a:lnTo>
                <a:lnTo>
                  <a:pt x="1907" y="1825"/>
                </a:lnTo>
                <a:lnTo>
                  <a:pt x="1907" y="1311"/>
                </a:lnTo>
                <a:lnTo>
                  <a:pt x="1769" y="1306"/>
                </a:lnTo>
                <a:lnTo>
                  <a:pt x="1632" y="1298"/>
                </a:lnTo>
                <a:lnTo>
                  <a:pt x="1498" y="1283"/>
                </a:lnTo>
                <a:lnTo>
                  <a:pt x="1368" y="1266"/>
                </a:lnTo>
                <a:lnTo>
                  <a:pt x="1240" y="1244"/>
                </a:lnTo>
                <a:close/>
                <a:moveTo>
                  <a:pt x="2760" y="1244"/>
                </a:moveTo>
                <a:lnTo>
                  <a:pt x="2632" y="1266"/>
                </a:lnTo>
                <a:lnTo>
                  <a:pt x="2501" y="1283"/>
                </a:lnTo>
                <a:lnTo>
                  <a:pt x="2366" y="1296"/>
                </a:lnTo>
                <a:lnTo>
                  <a:pt x="2230" y="1306"/>
                </a:lnTo>
                <a:lnTo>
                  <a:pt x="2091" y="1311"/>
                </a:lnTo>
                <a:lnTo>
                  <a:pt x="2091" y="1825"/>
                </a:lnTo>
                <a:lnTo>
                  <a:pt x="2828" y="1825"/>
                </a:lnTo>
                <a:lnTo>
                  <a:pt x="2823" y="1704"/>
                </a:lnTo>
                <a:lnTo>
                  <a:pt x="2813" y="1584"/>
                </a:lnTo>
                <a:lnTo>
                  <a:pt x="2799" y="1468"/>
                </a:lnTo>
                <a:lnTo>
                  <a:pt x="2781" y="1355"/>
                </a:lnTo>
                <a:lnTo>
                  <a:pt x="2760" y="1244"/>
                </a:lnTo>
                <a:close/>
                <a:moveTo>
                  <a:pt x="468" y="1144"/>
                </a:moveTo>
                <a:lnTo>
                  <a:pt x="500" y="1147"/>
                </a:lnTo>
                <a:lnTo>
                  <a:pt x="533" y="1156"/>
                </a:lnTo>
                <a:lnTo>
                  <a:pt x="568" y="1169"/>
                </a:lnTo>
                <a:lnTo>
                  <a:pt x="603" y="1189"/>
                </a:lnTo>
                <a:lnTo>
                  <a:pt x="640" y="1214"/>
                </a:lnTo>
                <a:lnTo>
                  <a:pt x="677" y="1247"/>
                </a:lnTo>
                <a:lnTo>
                  <a:pt x="716" y="1286"/>
                </a:lnTo>
                <a:lnTo>
                  <a:pt x="755" y="1332"/>
                </a:lnTo>
                <a:lnTo>
                  <a:pt x="794" y="1383"/>
                </a:lnTo>
                <a:lnTo>
                  <a:pt x="829" y="1431"/>
                </a:lnTo>
                <a:lnTo>
                  <a:pt x="857" y="1475"/>
                </a:lnTo>
                <a:lnTo>
                  <a:pt x="881" y="1516"/>
                </a:lnTo>
                <a:lnTo>
                  <a:pt x="900" y="1555"/>
                </a:lnTo>
                <a:lnTo>
                  <a:pt x="914" y="1592"/>
                </a:lnTo>
                <a:lnTo>
                  <a:pt x="923" y="1627"/>
                </a:lnTo>
                <a:lnTo>
                  <a:pt x="931" y="1659"/>
                </a:lnTo>
                <a:lnTo>
                  <a:pt x="933" y="1689"/>
                </a:lnTo>
                <a:lnTo>
                  <a:pt x="932" y="1717"/>
                </a:lnTo>
                <a:lnTo>
                  <a:pt x="927" y="1744"/>
                </a:lnTo>
                <a:lnTo>
                  <a:pt x="920" y="1770"/>
                </a:lnTo>
                <a:lnTo>
                  <a:pt x="910" y="1794"/>
                </a:lnTo>
                <a:lnTo>
                  <a:pt x="897" y="1818"/>
                </a:lnTo>
                <a:lnTo>
                  <a:pt x="883" y="1842"/>
                </a:lnTo>
                <a:lnTo>
                  <a:pt x="867" y="1864"/>
                </a:lnTo>
                <a:lnTo>
                  <a:pt x="848" y="1886"/>
                </a:lnTo>
                <a:lnTo>
                  <a:pt x="827" y="1908"/>
                </a:lnTo>
                <a:lnTo>
                  <a:pt x="807" y="1930"/>
                </a:lnTo>
                <a:lnTo>
                  <a:pt x="785" y="1952"/>
                </a:lnTo>
                <a:lnTo>
                  <a:pt x="761" y="1975"/>
                </a:lnTo>
                <a:lnTo>
                  <a:pt x="737" y="1999"/>
                </a:lnTo>
                <a:lnTo>
                  <a:pt x="722" y="2020"/>
                </a:lnTo>
                <a:lnTo>
                  <a:pt x="711" y="2044"/>
                </a:lnTo>
                <a:lnTo>
                  <a:pt x="707" y="2070"/>
                </a:lnTo>
                <a:lnTo>
                  <a:pt x="708" y="2098"/>
                </a:lnTo>
                <a:lnTo>
                  <a:pt x="714" y="2129"/>
                </a:lnTo>
                <a:lnTo>
                  <a:pt x="723" y="2163"/>
                </a:lnTo>
                <a:lnTo>
                  <a:pt x="739" y="2198"/>
                </a:lnTo>
                <a:lnTo>
                  <a:pt x="756" y="2235"/>
                </a:lnTo>
                <a:lnTo>
                  <a:pt x="779" y="2273"/>
                </a:lnTo>
                <a:lnTo>
                  <a:pt x="805" y="2312"/>
                </a:lnTo>
                <a:lnTo>
                  <a:pt x="833" y="2354"/>
                </a:lnTo>
                <a:lnTo>
                  <a:pt x="865" y="2395"/>
                </a:lnTo>
                <a:lnTo>
                  <a:pt x="900" y="2437"/>
                </a:lnTo>
                <a:lnTo>
                  <a:pt x="935" y="2480"/>
                </a:lnTo>
                <a:lnTo>
                  <a:pt x="973" y="2524"/>
                </a:lnTo>
                <a:lnTo>
                  <a:pt x="1012" y="2567"/>
                </a:lnTo>
                <a:lnTo>
                  <a:pt x="1053" y="2609"/>
                </a:lnTo>
                <a:lnTo>
                  <a:pt x="1094" y="2653"/>
                </a:lnTo>
                <a:lnTo>
                  <a:pt x="1136" y="2695"/>
                </a:lnTo>
                <a:lnTo>
                  <a:pt x="1178" y="2736"/>
                </a:lnTo>
                <a:lnTo>
                  <a:pt x="1221" y="2778"/>
                </a:lnTo>
                <a:lnTo>
                  <a:pt x="1264" y="2818"/>
                </a:lnTo>
                <a:lnTo>
                  <a:pt x="1308" y="2859"/>
                </a:lnTo>
                <a:lnTo>
                  <a:pt x="1350" y="2896"/>
                </a:lnTo>
                <a:lnTo>
                  <a:pt x="1393" y="2932"/>
                </a:lnTo>
                <a:lnTo>
                  <a:pt x="1436" y="2966"/>
                </a:lnTo>
                <a:lnTo>
                  <a:pt x="1477" y="2998"/>
                </a:lnTo>
                <a:lnTo>
                  <a:pt x="1517" y="3026"/>
                </a:lnTo>
                <a:lnTo>
                  <a:pt x="1557" y="3052"/>
                </a:lnTo>
                <a:lnTo>
                  <a:pt x="1596" y="3075"/>
                </a:lnTo>
                <a:lnTo>
                  <a:pt x="1632" y="3094"/>
                </a:lnTo>
                <a:lnTo>
                  <a:pt x="1667" y="3108"/>
                </a:lnTo>
                <a:lnTo>
                  <a:pt x="1700" y="3119"/>
                </a:lnTo>
                <a:lnTo>
                  <a:pt x="1731" y="3124"/>
                </a:lnTo>
                <a:lnTo>
                  <a:pt x="1760" y="3125"/>
                </a:lnTo>
                <a:lnTo>
                  <a:pt x="1786" y="3120"/>
                </a:lnTo>
                <a:lnTo>
                  <a:pt x="1810" y="3109"/>
                </a:lnTo>
                <a:lnTo>
                  <a:pt x="1830" y="3094"/>
                </a:lnTo>
                <a:lnTo>
                  <a:pt x="1854" y="3070"/>
                </a:lnTo>
                <a:lnTo>
                  <a:pt x="1877" y="3048"/>
                </a:lnTo>
                <a:lnTo>
                  <a:pt x="1899" y="3025"/>
                </a:lnTo>
                <a:lnTo>
                  <a:pt x="1920" y="3004"/>
                </a:lnTo>
                <a:lnTo>
                  <a:pt x="1943" y="2984"/>
                </a:lnTo>
                <a:lnTo>
                  <a:pt x="1965" y="2965"/>
                </a:lnTo>
                <a:lnTo>
                  <a:pt x="1988" y="2948"/>
                </a:lnTo>
                <a:lnTo>
                  <a:pt x="2011" y="2934"/>
                </a:lnTo>
                <a:lnTo>
                  <a:pt x="2034" y="2921"/>
                </a:lnTo>
                <a:lnTo>
                  <a:pt x="2059" y="2911"/>
                </a:lnTo>
                <a:lnTo>
                  <a:pt x="2084" y="2904"/>
                </a:lnTo>
                <a:lnTo>
                  <a:pt x="2111" y="2899"/>
                </a:lnTo>
                <a:lnTo>
                  <a:pt x="2140" y="2899"/>
                </a:lnTo>
                <a:lnTo>
                  <a:pt x="2171" y="2902"/>
                </a:lnTo>
                <a:lnTo>
                  <a:pt x="2203" y="2908"/>
                </a:lnTo>
                <a:lnTo>
                  <a:pt x="2237" y="2918"/>
                </a:lnTo>
                <a:lnTo>
                  <a:pt x="2273" y="2932"/>
                </a:lnTo>
                <a:lnTo>
                  <a:pt x="2312" y="2951"/>
                </a:lnTo>
                <a:lnTo>
                  <a:pt x="2353" y="2975"/>
                </a:lnTo>
                <a:lnTo>
                  <a:pt x="2398" y="3004"/>
                </a:lnTo>
                <a:lnTo>
                  <a:pt x="2446" y="3037"/>
                </a:lnTo>
                <a:lnTo>
                  <a:pt x="2495" y="3076"/>
                </a:lnTo>
                <a:lnTo>
                  <a:pt x="2542" y="3117"/>
                </a:lnTo>
                <a:lnTo>
                  <a:pt x="2581" y="3155"/>
                </a:lnTo>
                <a:lnTo>
                  <a:pt x="2613" y="3193"/>
                </a:lnTo>
                <a:lnTo>
                  <a:pt x="2639" y="3228"/>
                </a:lnTo>
                <a:lnTo>
                  <a:pt x="2658" y="3264"/>
                </a:lnTo>
                <a:lnTo>
                  <a:pt x="2672" y="3298"/>
                </a:lnTo>
                <a:lnTo>
                  <a:pt x="2680" y="3332"/>
                </a:lnTo>
                <a:lnTo>
                  <a:pt x="2684" y="3365"/>
                </a:lnTo>
                <a:lnTo>
                  <a:pt x="2683" y="3396"/>
                </a:lnTo>
                <a:lnTo>
                  <a:pt x="2678" y="3427"/>
                </a:lnTo>
                <a:lnTo>
                  <a:pt x="2668" y="3456"/>
                </a:lnTo>
                <a:lnTo>
                  <a:pt x="2657" y="3486"/>
                </a:lnTo>
                <a:lnTo>
                  <a:pt x="2641" y="3513"/>
                </a:lnTo>
                <a:lnTo>
                  <a:pt x="2623" y="3542"/>
                </a:lnTo>
                <a:lnTo>
                  <a:pt x="2604" y="3568"/>
                </a:lnTo>
                <a:lnTo>
                  <a:pt x="2582" y="3594"/>
                </a:lnTo>
                <a:lnTo>
                  <a:pt x="2559" y="3619"/>
                </a:lnTo>
                <a:lnTo>
                  <a:pt x="2536" y="3644"/>
                </a:lnTo>
                <a:lnTo>
                  <a:pt x="2511" y="3669"/>
                </a:lnTo>
                <a:lnTo>
                  <a:pt x="2487" y="3693"/>
                </a:lnTo>
                <a:lnTo>
                  <a:pt x="2462" y="3715"/>
                </a:lnTo>
                <a:lnTo>
                  <a:pt x="2438" y="3738"/>
                </a:lnTo>
                <a:lnTo>
                  <a:pt x="2416" y="3761"/>
                </a:lnTo>
                <a:lnTo>
                  <a:pt x="2389" y="3783"/>
                </a:lnTo>
                <a:lnTo>
                  <a:pt x="2357" y="3801"/>
                </a:lnTo>
                <a:lnTo>
                  <a:pt x="2319" y="3815"/>
                </a:lnTo>
                <a:lnTo>
                  <a:pt x="2277" y="3826"/>
                </a:lnTo>
                <a:lnTo>
                  <a:pt x="2230" y="3832"/>
                </a:lnTo>
                <a:lnTo>
                  <a:pt x="2179" y="3833"/>
                </a:lnTo>
                <a:lnTo>
                  <a:pt x="2123" y="3831"/>
                </a:lnTo>
                <a:lnTo>
                  <a:pt x="2065" y="3824"/>
                </a:lnTo>
                <a:lnTo>
                  <a:pt x="2002" y="3812"/>
                </a:lnTo>
                <a:lnTo>
                  <a:pt x="1936" y="3795"/>
                </a:lnTo>
                <a:lnTo>
                  <a:pt x="1866" y="3775"/>
                </a:lnTo>
                <a:lnTo>
                  <a:pt x="1794" y="3749"/>
                </a:lnTo>
                <a:lnTo>
                  <a:pt x="1719" y="3719"/>
                </a:lnTo>
                <a:lnTo>
                  <a:pt x="1641" y="3683"/>
                </a:lnTo>
                <a:lnTo>
                  <a:pt x="1561" y="3644"/>
                </a:lnTo>
                <a:lnTo>
                  <a:pt x="1479" y="3599"/>
                </a:lnTo>
                <a:lnTo>
                  <a:pt x="1395" y="3549"/>
                </a:lnTo>
                <a:lnTo>
                  <a:pt x="1310" y="3493"/>
                </a:lnTo>
                <a:lnTo>
                  <a:pt x="1223" y="3434"/>
                </a:lnTo>
                <a:lnTo>
                  <a:pt x="1136" y="3369"/>
                </a:lnTo>
                <a:lnTo>
                  <a:pt x="1048" y="3297"/>
                </a:lnTo>
                <a:lnTo>
                  <a:pt x="958" y="3221"/>
                </a:lnTo>
                <a:lnTo>
                  <a:pt x="869" y="3139"/>
                </a:lnTo>
                <a:lnTo>
                  <a:pt x="779" y="3052"/>
                </a:lnTo>
                <a:lnTo>
                  <a:pt x="692" y="2962"/>
                </a:lnTo>
                <a:lnTo>
                  <a:pt x="611" y="2873"/>
                </a:lnTo>
                <a:lnTo>
                  <a:pt x="535" y="2784"/>
                </a:lnTo>
                <a:lnTo>
                  <a:pt x="465" y="2695"/>
                </a:lnTo>
                <a:lnTo>
                  <a:pt x="399" y="2607"/>
                </a:lnTo>
                <a:lnTo>
                  <a:pt x="339" y="2520"/>
                </a:lnTo>
                <a:lnTo>
                  <a:pt x="285" y="2435"/>
                </a:lnTo>
                <a:lnTo>
                  <a:pt x="234" y="2351"/>
                </a:lnTo>
                <a:lnTo>
                  <a:pt x="190" y="2269"/>
                </a:lnTo>
                <a:lnTo>
                  <a:pt x="149" y="2189"/>
                </a:lnTo>
                <a:lnTo>
                  <a:pt x="114" y="2111"/>
                </a:lnTo>
                <a:lnTo>
                  <a:pt x="84" y="2035"/>
                </a:lnTo>
                <a:lnTo>
                  <a:pt x="58" y="1963"/>
                </a:lnTo>
                <a:lnTo>
                  <a:pt x="38" y="1894"/>
                </a:lnTo>
                <a:lnTo>
                  <a:pt x="21" y="1828"/>
                </a:lnTo>
                <a:lnTo>
                  <a:pt x="9" y="1765"/>
                </a:lnTo>
                <a:lnTo>
                  <a:pt x="2" y="1705"/>
                </a:lnTo>
                <a:lnTo>
                  <a:pt x="0" y="1649"/>
                </a:lnTo>
                <a:lnTo>
                  <a:pt x="1" y="1598"/>
                </a:lnTo>
                <a:lnTo>
                  <a:pt x="7" y="1552"/>
                </a:lnTo>
                <a:lnTo>
                  <a:pt x="18" y="1509"/>
                </a:lnTo>
                <a:lnTo>
                  <a:pt x="32" y="1471"/>
                </a:lnTo>
                <a:lnTo>
                  <a:pt x="50" y="1439"/>
                </a:lnTo>
                <a:lnTo>
                  <a:pt x="72" y="1412"/>
                </a:lnTo>
                <a:lnTo>
                  <a:pt x="95" y="1389"/>
                </a:lnTo>
                <a:lnTo>
                  <a:pt x="117" y="1365"/>
                </a:lnTo>
                <a:lnTo>
                  <a:pt x="141" y="1342"/>
                </a:lnTo>
                <a:lnTo>
                  <a:pt x="165" y="1317"/>
                </a:lnTo>
                <a:lnTo>
                  <a:pt x="188" y="1292"/>
                </a:lnTo>
                <a:lnTo>
                  <a:pt x="213" y="1268"/>
                </a:lnTo>
                <a:lnTo>
                  <a:pt x="238" y="1245"/>
                </a:lnTo>
                <a:lnTo>
                  <a:pt x="264" y="1224"/>
                </a:lnTo>
                <a:lnTo>
                  <a:pt x="292" y="1204"/>
                </a:lnTo>
                <a:lnTo>
                  <a:pt x="319" y="1186"/>
                </a:lnTo>
                <a:lnTo>
                  <a:pt x="347" y="1170"/>
                </a:lnTo>
                <a:lnTo>
                  <a:pt x="376" y="1159"/>
                </a:lnTo>
                <a:lnTo>
                  <a:pt x="405" y="1150"/>
                </a:lnTo>
                <a:lnTo>
                  <a:pt x="436" y="1144"/>
                </a:lnTo>
                <a:lnTo>
                  <a:pt x="468" y="1144"/>
                </a:lnTo>
                <a:close/>
                <a:moveTo>
                  <a:pt x="3418" y="1039"/>
                </a:moveTo>
                <a:lnTo>
                  <a:pt x="3333" y="1077"/>
                </a:lnTo>
                <a:lnTo>
                  <a:pt x="3243" y="1113"/>
                </a:lnTo>
                <a:lnTo>
                  <a:pt x="3147" y="1148"/>
                </a:lnTo>
                <a:lnTo>
                  <a:pt x="3047" y="1179"/>
                </a:lnTo>
                <a:lnTo>
                  <a:pt x="2941" y="1206"/>
                </a:lnTo>
                <a:lnTo>
                  <a:pt x="2964" y="1324"/>
                </a:lnTo>
                <a:lnTo>
                  <a:pt x="2981" y="1444"/>
                </a:lnTo>
                <a:lnTo>
                  <a:pt x="2997" y="1567"/>
                </a:lnTo>
                <a:lnTo>
                  <a:pt x="3006" y="1694"/>
                </a:lnTo>
                <a:lnTo>
                  <a:pt x="3012" y="1825"/>
                </a:lnTo>
                <a:lnTo>
                  <a:pt x="3665" y="1825"/>
                </a:lnTo>
                <a:lnTo>
                  <a:pt x="3656" y="1718"/>
                </a:lnTo>
                <a:lnTo>
                  <a:pt x="3641" y="1614"/>
                </a:lnTo>
                <a:lnTo>
                  <a:pt x="3618" y="1510"/>
                </a:lnTo>
                <a:lnTo>
                  <a:pt x="3590" y="1410"/>
                </a:lnTo>
                <a:lnTo>
                  <a:pt x="3555" y="1313"/>
                </a:lnTo>
                <a:lnTo>
                  <a:pt x="3515" y="1218"/>
                </a:lnTo>
                <a:lnTo>
                  <a:pt x="3469" y="1127"/>
                </a:lnTo>
                <a:lnTo>
                  <a:pt x="3418" y="1039"/>
                </a:lnTo>
                <a:close/>
                <a:moveTo>
                  <a:pt x="2567" y="345"/>
                </a:moveTo>
                <a:lnTo>
                  <a:pt x="2617" y="411"/>
                </a:lnTo>
                <a:lnTo>
                  <a:pt x="2666" y="485"/>
                </a:lnTo>
                <a:lnTo>
                  <a:pt x="2711" y="563"/>
                </a:lnTo>
                <a:lnTo>
                  <a:pt x="2755" y="647"/>
                </a:lnTo>
                <a:lnTo>
                  <a:pt x="2795" y="736"/>
                </a:lnTo>
                <a:lnTo>
                  <a:pt x="2832" y="828"/>
                </a:lnTo>
                <a:lnTo>
                  <a:pt x="2866" y="926"/>
                </a:lnTo>
                <a:lnTo>
                  <a:pt x="2897" y="1028"/>
                </a:lnTo>
                <a:lnTo>
                  <a:pt x="2989" y="1004"/>
                </a:lnTo>
                <a:lnTo>
                  <a:pt x="3076" y="978"/>
                </a:lnTo>
                <a:lnTo>
                  <a:pt x="3160" y="949"/>
                </a:lnTo>
                <a:lnTo>
                  <a:pt x="3239" y="919"/>
                </a:lnTo>
                <a:lnTo>
                  <a:pt x="3312" y="887"/>
                </a:lnTo>
                <a:lnTo>
                  <a:pt x="3246" y="807"/>
                </a:lnTo>
                <a:lnTo>
                  <a:pt x="3175" y="732"/>
                </a:lnTo>
                <a:lnTo>
                  <a:pt x="3099" y="661"/>
                </a:lnTo>
                <a:lnTo>
                  <a:pt x="3019" y="595"/>
                </a:lnTo>
                <a:lnTo>
                  <a:pt x="2936" y="534"/>
                </a:lnTo>
                <a:lnTo>
                  <a:pt x="2849" y="478"/>
                </a:lnTo>
                <a:lnTo>
                  <a:pt x="2759" y="428"/>
                </a:lnTo>
                <a:lnTo>
                  <a:pt x="2664" y="383"/>
                </a:lnTo>
                <a:lnTo>
                  <a:pt x="2567" y="345"/>
                </a:lnTo>
                <a:close/>
                <a:moveTo>
                  <a:pt x="1433" y="345"/>
                </a:moveTo>
                <a:lnTo>
                  <a:pt x="1335" y="383"/>
                </a:lnTo>
                <a:lnTo>
                  <a:pt x="1241" y="428"/>
                </a:lnTo>
                <a:lnTo>
                  <a:pt x="1150" y="478"/>
                </a:lnTo>
                <a:lnTo>
                  <a:pt x="1063" y="534"/>
                </a:lnTo>
                <a:lnTo>
                  <a:pt x="979" y="595"/>
                </a:lnTo>
                <a:lnTo>
                  <a:pt x="900" y="661"/>
                </a:lnTo>
                <a:lnTo>
                  <a:pt x="824" y="732"/>
                </a:lnTo>
                <a:lnTo>
                  <a:pt x="754" y="807"/>
                </a:lnTo>
                <a:lnTo>
                  <a:pt x="688" y="887"/>
                </a:lnTo>
                <a:lnTo>
                  <a:pt x="761" y="919"/>
                </a:lnTo>
                <a:lnTo>
                  <a:pt x="839" y="949"/>
                </a:lnTo>
                <a:lnTo>
                  <a:pt x="922" y="978"/>
                </a:lnTo>
                <a:lnTo>
                  <a:pt x="1010" y="1004"/>
                </a:lnTo>
                <a:lnTo>
                  <a:pt x="1102" y="1028"/>
                </a:lnTo>
                <a:lnTo>
                  <a:pt x="1133" y="926"/>
                </a:lnTo>
                <a:lnTo>
                  <a:pt x="1166" y="828"/>
                </a:lnTo>
                <a:lnTo>
                  <a:pt x="1204" y="736"/>
                </a:lnTo>
                <a:lnTo>
                  <a:pt x="1245" y="647"/>
                </a:lnTo>
                <a:lnTo>
                  <a:pt x="1287" y="563"/>
                </a:lnTo>
                <a:lnTo>
                  <a:pt x="1334" y="485"/>
                </a:lnTo>
                <a:lnTo>
                  <a:pt x="1382" y="411"/>
                </a:lnTo>
                <a:lnTo>
                  <a:pt x="1433" y="345"/>
                </a:lnTo>
                <a:close/>
                <a:moveTo>
                  <a:pt x="2091" y="247"/>
                </a:moveTo>
                <a:lnTo>
                  <a:pt x="2091" y="1127"/>
                </a:lnTo>
                <a:lnTo>
                  <a:pt x="2220" y="1122"/>
                </a:lnTo>
                <a:lnTo>
                  <a:pt x="2347" y="1113"/>
                </a:lnTo>
                <a:lnTo>
                  <a:pt x="2473" y="1102"/>
                </a:lnTo>
                <a:lnTo>
                  <a:pt x="2595" y="1085"/>
                </a:lnTo>
                <a:lnTo>
                  <a:pt x="2715" y="1066"/>
                </a:lnTo>
                <a:lnTo>
                  <a:pt x="2686" y="974"/>
                </a:lnTo>
                <a:lnTo>
                  <a:pt x="2655" y="887"/>
                </a:lnTo>
                <a:lnTo>
                  <a:pt x="2621" y="803"/>
                </a:lnTo>
                <a:lnTo>
                  <a:pt x="2585" y="724"/>
                </a:lnTo>
                <a:lnTo>
                  <a:pt x="2548" y="649"/>
                </a:lnTo>
                <a:lnTo>
                  <a:pt x="2506" y="580"/>
                </a:lnTo>
                <a:lnTo>
                  <a:pt x="2465" y="516"/>
                </a:lnTo>
                <a:lnTo>
                  <a:pt x="2420" y="456"/>
                </a:lnTo>
                <a:lnTo>
                  <a:pt x="2373" y="404"/>
                </a:lnTo>
                <a:lnTo>
                  <a:pt x="2326" y="357"/>
                </a:lnTo>
                <a:lnTo>
                  <a:pt x="2276" y="316"/>
                </a:lnTo>
                <a:lnTo>
                  <a:pt x="2225" y="282"/>
                </a:lnTo>
                <a:lnTo>
                  <a:pt x="2173" y="253"/>
                </a:lnTo>
                <a:lnTo>
                  <a:pt x="2091" y="247"/>
                </a:lnTo>
                <a:close/>
                <a:moveTo>
                  <a:pt x="1907" y="247"/>
                </a:moveTo>
                <a:lnTo>
                  <a:pt x="1826" y="253"/>
                </a:lnTo>
                <a:lnTo>
                  <a:pt x="1773" y="282"/>
                </a:lnTo>
                <a:lnTo>
                  <a:pt x="1722" y="316"/>
                </a:lnTo>
                <a:lnTo>
                  <a:pt x="1674" y="357"/>
                </a:lnTo>
                <a:lnTo>
                  <a:pt x="1625" y="404"/>
                </a:lnTo>
                <a:lnTo>
                  <a:pt x="1579" y="456"/>
                </a:lnTo>
                <a:lnTo>
                  <a:pt x="1535" y="516"/>
                </a:lnTo>
                <a:lnTo>
                  <a:pt x="1492" y="580"/>
                </a:lnTo>
                <a:lnTo>
                  <a:pt x="1452" y="649"/>
                </a:lnTo>
                <a:lnTo>
                  <a:pt x="1414" y="724"/>
                </a:lnTo>
                <a:lnTo>
                  <a:pt x="1377" y="803"/>
                </a:lnTo>
                <a:lnTo>
                  <a:pt x="1344" y="887"/>
                </a:lnTo>
                <a:lnTo>
                  <a:pt x="1313" y="974"/>
                </a:lnTo>
                <a:lnTo>
                  <a:pt x="1285" y="1066"/>
                </a:lnTo>
                <a:lnTo>
                  <a:pt x="1404" y="1085"/>
                </a:lnTo>
                <a:lnTo>
                  <a:pt x="1527" y="1102"/>
                </a:lnTo>
                <a:lnTo>
                  <a:pt x="1651" y="1113"/>
                </a:lnTo>
                <a:lnTo>
                  <a:pt x="1779" y="1122"/>
                </a:lnTo>
                <a:lnTo>
                  <a:pt x="1907" y="1127"/>
                </a:lnTo>
                <a:lnTo>
                  <a:pt x="1907" y="247"/>
                </a:lnTo>
                <a:close/>
                <a:moveTo>
                  <a:pt x="2000" y="0"/>
                </a:moveTo>
                <a:lnTo>
                  <a:pt x="2000" y="0"/>
                </a:lnTo>
                <a:lnTo>
                  <a:pt x="2121" y="4"/>
                </a:lnTo>
                <a:lnTo>
                  <a:pt x="2239" y="14"/>
                </a:lnTo>
                <a:lnTo>
                  <a:pt x="2355" y="33"/>
                </a:lnTo>
                <a:lnTo>
                  <a:pt x="2469" y="58"/>
                </a:lnTo>
                <a:lnTo>
                  <a:pt x="2582" y="90"/>
                </a:lnTo>
                <a:lnTo>
                  <a:pt x="2690" y="130"/>
                </a:lnTo>
                <a:lnTo>
                  <a:pt x="2795" y="174"/>
                </a:lnTo>
                <a:lnTo>
                  <a:pt x="2898" y="225"/>
                </a:lnTo>
                <a:lnTo>
                  <a:pt x="2997" y="282"/>
                </a:lnTo>
                <a:lnTo>
                  <a:pt x="3092" y="344"/>
                </a:lnTo>
                <a:lnTo>
                  <a:pt x="3182" y="411"/>
                </a:lnTo>
                <a:lnTo>
                  <a:pt x="3269" y="484"/>
                </a:lnTo>
                <a:lnTo>
                  <a:pt x="3351" y="562"/>
                </a:lnTo>
                <a:lnTo>
                  <a:pt x="3428" y="644"/>
                </a:lnTo>
                <a:lnTo>
                  <a:pt x="3502" y="731"/>
                </a:lnTo>
                <a:lnTo>
                  <a:pt x="3569" y="822"/>
                </a:lnTo>
                <a:lnTo>
                  <a:pt x="3631" y="917"/>
                </a:lnTo>
                <a:lnTo>
                  <a:pt x="3688" y="1016"/>
                </a:lnTo>
                <a:lnTo>
                  <a:pt x="3739" y="1118"/>
                </a:lnTo>
                <a:lnTo>
                  <a:pt x="3783" y="1225"/>
                </a:lnTo>
                <a:lnTo>
                  <a:pt x="3822" y="1333"/>
                </a:lnTo>
                <a:lnTo>
                  <a:pt x="3854" y="1445"/>
                </a:lnTo>
                <a:lnTo>
                  <a:pt x="3879" y="1560"/>
                </a:lnTo>
                <a:lnTo>
                  <a:pt x="3897" y="1677"/>
                </a:lnTo>
                <a:lnTo>
                  <a:pt x="3908" y="1795"/>
                </a:lnTo>
                <a:lnTo>
                  <a:pt x="3912" y="1917"/>
                </a:lnTo>
                <a:lnTo>
                  <a:pt x="3908" y="2034"/>
                </a:lnTo>
                <a:lnTo>
                  <a:pt x="3898" y="2151"/>
                </a:lnTo>
                <a:lnTo>
                  <a:pt x="3880" y="2264"/>
                </a:lnTo>
                <a:lnTo>
                  <a:pt x="3856" y="2375"/>
                </a:lnTo>
                <a:lnTo>
                  <a:pt x="3827" y="2485"/>
                </a:lnTo>
                <a:lnTo>
                  <a:pt x="3790" y="2591"/>
                </a:lnTo>
                <a:lnTo>
                  <a:pt x="3747" y="2695"/>
                </a:lnTo>
                <a:lnTo>
                  <a:pt x="3700" y="2795"/>
                </a:lnTo>
                <a:lnTo>
                  <a:pt x="3645" y="2892"/>
                </a:lnTo>
                <a:lnTo>
                  <a:pt x="3586" y="2985"/>
                </a:lnTo>
                <a:lnTo>
                  <a:pt x="3522" y="3075"/>
                </a:lnTo>
                <a:lnTo>
                  <a:pt x="3453" y="3161"/>
                </a:lnTo>
                <a:lnTo>
                  <a:pt x="3380" y="3243"/>
                </a:lnTo>
                <a:lnTo>
                  <a:pt x="3301" y="3320"/>
                </a:lnTo>
                <a:lnTo>
                  <a:pt x="3219" y="3392"/>
                </a:lnTo>
                <a:lnTo>
                  <a:pt x="3132" y="3460"/>
                </a:lnTo>
                <a:lnTo>
                  <a:pt x="3042" y="3523"/>
                </a:lnTo>
                <a:lnTo>
                  <a:pt x="2947" y="3581"/>
                </a:lnTo>
                <a:lnTo>
                  <a:pt x="2850" y="3633"/>
                </a:lnTo>
                <a:lnTo>
                  <a:pt x="2749" y="3680"/>
                </a:lnTo>
                <a:lnTo>
                  <a:pt x="2774" y="3647"/>
                </a:lnTo>
                <a:lnTo>
                  <a:pt x="2798" y="3610"/>
                </a:lnTo>
                <a:lnTo>
                  <a:pt x="2818" y="3573"/>
                </a:lnTo>
                <a:lnTo>
                  <a:pt x="2836" y="3534"/>
                </a:lnTo>
                <a:lnTo>
                  <a:pt x="2850" y="3492"/>
                </a:lnTo>
                <a:lnTo>
                  <a:pt x="2861" y="3448"/>
                </a:lnTo>
                <a:lnTo>
                  <a:pt x="2866" y="3403"/>
                </a:lnTo>
                <a:lnTo>
                  <a:pt x="2866" y="3355"/>
                </a:lnTo>
                <a:lnTo>
                  <a:pt x="2866" y="3351"/>
                </a:lnTo>
                <a:lnTo>
                  <a:pt x="2865" y="3345"/>
                </a:lnTo>
                <a:lnTo>
                  <a:pt x="2947" y="3291"/>
                </a:lnTo>
                <a:lnTo>
                  <a:pt x="3025" y="3233"/>
                </a:lnTo>
                <a:lnTo>
                  <a:pt x="3100" y="3171"/>
                </a:lnTo>
                <a:lnTo>
                  <a:pt x="3171" y="3105"/>
                </a:lnTo>
                <a:lnTo>
                  <a:pt x="3239" y="3035"/>
                </a:lnTo>
                <a:lnTo>
                  <a:pt x="3301" y="2960"/>
                </a:lnTo>
                <a:lnTo>
                  <a:pt x="3228" y="2929"/>
                </a:lnTo>
                <a:lnTo>
                  <a:pt x="3151" y="2899"/>
                </a:lnTo>
                <a:lnTo>
                  <a:pt x="3069" y="2871"/>
                </a:lnTo>
                <a:lnTo>
                  <a:pt x="2983" y="2846"/>
                </a:lnTo>
                <a:lnTo>
                  <a:pt x="2893" y="2822"/>
                </a:lnTo>
                <a:lnTo>
                  <a:pt x="2861" y="2925"/>
                </a:lnTo>
                <a:lnTo>
                  <a:pt x="2825" y="3025"/>
                </a:lnTo>
                <a:lnTo>
                  <a:pt x="2786" y="3119"/>
                </a:lnTo>
                <a:lnTo>
                  <a:pt x="2747" y="3068"/>
                </a:lnTo>
                <a:lnTo>
                  <a:pt x="2702" y="3017"/>
                </a:lnTo>
                <a:lnTo>
                  <a:pt x="2647" y="2966"/>
                </a:lnTo>
                <a:lnTo>
                  <a:pt x="2680" y="2878"/>
                </a:lnTo>
                <a:lnTo>
                  <a:pt x="2710" y="2785"/>
                </a:lnTo>
                <a:lnTo>
                  <a:pt x="2600" y="2767"/>
                </a:lnTo>
                <a:lnTo>
                  <a:pt x="2487" y="2752"/>
                </a:lnTo>
                <a:lnTo>
                  <a:pt x="2372" y="2740"/>
                </a:lnTo>
                <a:lnTo>
                  <a:pt x="2256" y="2732"/>
                </a:lnTo>
                <a:lnTo>
                  <a:pt x="2214" y="2722"/>
                </a:lnTo>
                <a:lnTo>
                  <a:pt x="2174" y="2717"/>
                </a:lnTo>
                <a:lnTo>
                  <a:pt x="2134" y="2715"/>
                </a:lnTo>
                <a:lnTo>
                  <a:pt x="2090" y="2717"/>
                </a:lnTo>
                <a:lnTo>
                  <a:pt x="2050" y="2723"/>
                </a:lnTo>
                <a:lnTo>
                  <a:pt x="2011" y="2734"/>
                </a:lnTo>
                <a:lnTo>
                  <a:pt x="1975" y="2747"/>
                </a:lnTo>
                <a:lnTo>
                  <a:pt x="1941" y="2763"/>
                </a:lnTo>
                <a:lnTo>
                  <a:pt x="1907" y="2782"/>
                </a:lnTo>
                <a:lnTo>
                  <a:pt x="1907" y="2726"/>
                </a:lnTo>
                <a:lnTo>
                  <a:pt x="1760" y="2732"/>
                </a:lnTo>
                <a:lnTo>
                  <a:pt x="1613" y="2742"/>
                </a:lnTo>
                <a:lnTo>
                  <a:pt x="1471" y="2758"/>
                </a:lnTo>
                <a:lnTo>
                  <a:pt x="1432" y="2723"/>
                </a:lnTo>
                <a:lnTo>
                  <a:pt x="1391" y="2685"/>
                </a:lnTo>
                <a:lnTo>
                  <a:pt x="1345" y="2644"/>
                </a:lnTo>
                <a:lnTo>
                  <a:pt x="1298" y="2597"/>
                </a:lnTo>
                <a:lnTo>
                  <a:pt x="1446" y="2575"/>
                </a:lnTo>
                <a:lnTo>
                  <a:pt x="1597" y="2558"/>
                </a:lnTo>
                <a:lnTo>
                  <a:pt x="1751" y="2546"/>
                </a:lnTo>
                <a:lnTo>
                  <a:pt x="1907" y="2540"/>
                </a:lnTo>
                <a:lnTo>
                  <a:pt x="1907" y="2008"/>
                </a:lnTo>
                <a:lnTo>
                  <a:pt x="1171" y="2008"/>
                </a:lnTo>
                <a:lnTo>
                  <a:pt x="1177" y="2144"/>
                </a:lnTo>
                <a:lnTo>
                  <a:pt x="1189" y="2274"/>
                </a:lnTo>
                <a:lnTo>
                  <a:pt x="1206" y="2403"/>
                </a:lnTo>
                <a:lnTo>
                  <a:pt x="1228" y="2527"/>
                </a:lnTo>
                <a:lnTo>
                  <a:pt x="1180" y="2476"/>
                </a:lnTo>
                <a:lnTo>
                  <a:pt x="1136" y="2430"/>
                </a:lnTo>
                <a:lnTo>
                  <a:pt x="1097" y="2386"/>
                </a:lnTo>
                <a:lnTo>
                  <a:pt x="1062" y="2347"/>
                </a:lnTo>
                <a:lnTo>
                  <a:pt x="1031" y="2309"/>
                </a:lnTo>
                <a:lnTo>
                  <a:pt x="1005" y="2275"/>
                </a:lnTo>
                <a:lnTo>
                  <a:pt x="997" y="2188"/>
                </a:lnTo>
                <a:lnTo>
                  <a:pt x="991" y="2098"/>
                </a:lnTo>
                <a:lnTo>
                  <a:pt x="987" y="2008"/>
                </a:lnTo>
                <a:lnTo>
                  <a:pt x="982" y="2008"/>
                </a:lnTo>
                <a:lnTo>
                  <a:pt x="1008" y="1977"/>
                </a:lnTo>
                <a:lnTo>
                  <a:pt x="1030" y="1946"/>
                </a:lnTo>
                <a:lnTo>
                  <a:pt x="1051" y="1913"/>
                </a:lnTo>
                <a:lnTo>
                  <a:pt x="1070" y="1880"/>
                </a:lnTo>
                <a:lnTo>
                  <a:pt x="1086" y="1844"/>
                </a:lnTo>
                <a:lnTo>
                  <a:pt x="1099" y="1809"/>
                </a:lnTo>
                <a:lnTo>
                  <a:pt x="1108" y="1770"/>
                </a:lnTo>
                <a:lnTo>
                  <a:pt x="1113" y="1731"/>
                </a:lnTo>
                <a:lnTo>
                  <a:pt x="1116" y="1691"/>
                </a:lnTo>
                <a:lnTo>
                  <a:pt x="1112" y="1648"/>
                </a:lnTo>
                <a:lnTo>
                  <a:pt x="1105" y="1603"/>
                </a:lnTo>
                <a:lnTo>
                  <a:pt x="1093" y="1555"/>
                </a:lnTo>
                <a:lnTo>
                  <a:pt x="1075" y="1507"/>
                </a:lnTo>
                <a:lnTo>
                  <a:pt x="1053" y="1454"/>
                </a:lnTo>
                <a:lnTo>
                  <a:pt x="1024" y="1401"/>
                </a:lnTo>
                <a:lnTo>
                  <a:pt x="1040" y="1302"/>
                </a:lnTo>
                <a:lnTo>
                  <a:pt x="1059" y="1206"/>
                </a:lnTo>
                <a:lnTo>
                  <a:pt x="978" y="1186"/>
                </a:lnTo>
                <a:lnTo>
                  <a:pt x="902" y="1163"/>
                </a:lnTo>
                <a:lnTo>
                  <a:pt x="827" y="1138"/>
                </a:lnTo>
                <a:lnTo>
                  <a:pt x="778" y="1092"/>
                </a:lnTo>
                <a:lnTo>
                  <a:pt x="725" y="1052"/>
                </a:lnTo>
                <a:lnTo>
                  <a:pt x="675" y="1018"/>
                </a:lnTo>
                <a:lnTo>
                  <a:pt x="621" y="993"/>
                </a:lnTo>
                <a:lnTo>
                  <a:pt x="568" y="974"/>
                </a:lnTo>
                <a:lnTo>
                  <a:pt x="514" y="964"/>
                </a:lnTo>
                <a:lnTo>
                  <a:pt x="460" y="960"/>
                </a:lnTo>
                <a:lnTo>
                  <a:pt x="415" y="963"/>
                </a:lnTo>
                <a:lnTo>
                  <a:pt x="372" y="970"/>
                </a:lnTo>
                <a:lnTo>
                  <a:pt x="332" y="980"/>
                </a:lnTo>
                <a:lnTo>
                  <a:pt x="389" y="884"/>
                </a:lnTo>
                <a:lnTo>
                  <a:pt x="452" y="793"/>
                </a:lnTo>
                <a:lnTo>
                  <a:pt x="519" y="705"/>
                </a:lnTo>
                <a:lnTo>
                  <a:pt x="592" y="620"/>
                </a:lnTo>
                <a:lnTo>
                  <a:pt x="669" y="541"/>
                </a:lnTo>
                <a:lnTo>
                  <a:pt x="750" y="466"/>
                </a:lnTo>
                <a:lnTo>
                  <a:pt x="837" y="396"/>
                </a:lnTo>
                <a:lnTo>
                  <a:pt x="927" y="330"/>
                </a:lnTo>
                <a:lnTo>
                  <a:pt x="1021" y="271"/>
                </a:lnTo>
                <a:lnTo>
                  <a:pt x="1118" y="216"/>
                </a:lnTo>
                <a:lnTo>
                  <a:pt x="1219" y="168"/>
                </a:lnTo>
                <a:lnTo>
                  <a:pt x="1322" y="124"/>
                </a:lnTo>
                <a:lnTo>
                  <a:pt x="1428" y="87"/>
                </a:lnTo>
                <a:lnTo>
                  <a:pt x="1539" y="56"/>
                </a:lnTo>
                <a:lnTo>
                  <a:pt x="1650" y="32"/>
                </a:lnTo>
                <a:lnTo>
                  <a:pt x="1765" y="14"/>
                </a:lnTo>
                <a:lnTo>
                  <a:pt x="1881" y="4"/>
                </a:lnTo>
                <a:lnTo>
                  <a:pt x="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3025373" y="5161071"/>
            <a:ext cx="2167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Services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5916944" y="1815920"/>
            <a:ext cx="29590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Establish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290773" y="1481485"/>
            <a:ext cx="9336588" cy="680913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Invistico Airlines is a global company dedicated to providing air transportation services focused on customer satisfaction of the highest quality flight services and to maximize returns for the benefit of shareholders and employees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4714240" y="1168400"/>
            <a:ext cx="2123440" cy="266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b="1" i="1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2"/>
          <p:cNvGrpSpPr/>
          <p:nvPr/>
        </p:nvGrpSpPr>
        <p:grpSpPr>
          <a:xfrm>
            <a:off x="2640911" y="2706512"/>
            <a:ext cx="3123815" cy="971133"/>
            <a:chOff x="2640911" y="2706512"/>
            <a:chExt cx="3123815" cy="971133"/>
          </a:xfrm>
        </p:grpSpPr>
        <p:sp>
          <p:nvSpPr>
            <p:cNvPr id="46" name="Google Shape;46;p2"/>
            <p:cNvSpPr txBox="1"/>
            <p:nvPr/>
          </p:nvSpPr>
          <p:spPr>
            <a:xfrm>
              <a:off x="2645553" y="2706512"/>
              <a:ext cx="311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62 International Destination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 txBox="1"/>
            <p:nvPr/>
          </p:nvSpPr>
          <p:spPr>
            <a:xfrm>
              <a:off x="2640911" y="3000537"/>
              <a:ext cx="15326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Country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2689412" y="3339091"/>
              <a:ext cx="1348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Continent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"/>
          <p:cNvSpPr txBox="1"/>
          <p:nvPr/>
        </p:nvSpPr>
        <p:spPr>
          <a:xfrm>
            <a:off x="7089288" y="2907294"/>
            <a:ext cx="2632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Airbus &amp; Boeing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2"/>
          <p:cNvGrpSpPr/>
          <p:nvPr/>
        </p:nvGrpSpPr>
        <p:grpSpPr>
          <a:xfrm>
            <a:off x="1151694" y="4472793"/>
            <a:ext cx="1348926" cy="1148280"/>
            <a:chOff x="1151694" y="4472793"/>
            <a:chExt cx="1348926" cy="1148280"/>
          </a:xfrm>
        </p:grpSpPr>
        <p:sp>
          <p:nvSpPr>
            <p:cNvPr id="51" name="Google Shape;51;p2"/>
            <p:cNvSpPr/>
            <p:nvPr/>
          </p:nvSpPr>
          <p:spPr>
            <a:xfrm>
              <a:off x="1151694" y="5324667"/>
              <a:ext cx="1348926" cy="2964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rgbClr val="3F3F3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Cabin Type</a:t>
              </a:r>
              <a:endParaRPr b="0" i="0" sz="1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1388378" y="4472793"/>
              <a:ext cx="808011" cy="726664"/>
              <a:chOff x="2682350" y="2643425"/>
              <a:chExt cx="473775" cy="4364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682350" y="2725775"/>
                <a:ext cx="70175" cy="73425"/>
              </a:xfrm>
              <a:custGeom>
                <a:rect b="b" l="l" r="r" t="t"/>
                <a:pathLst>
                  <a:path extrusionOk="0" h="2937" w="2807">
                    <a:moveTo>
                      <a:pt x="1130" y="1"/>
                    </a:moveTo>
                    <a:cubicBezTo>
                      <a:pt x="506" y="1"/>
                      <a:pt x="1" y="504"/>
                      <a:pt x="1" y="1130"/>
                    </a:cubicBezTo>
                    <a:lnTo>
                      <a:pt x="1" y="2937"/>
                    </a:lnTo>
                    <a:lnTo>
                      <a:pt x="1991" y="2937"/>
                    </a:lnTo>
                    <a:cubicBezTo>
                      <a:pt x="2443" y="2937"/>
                      <a:pt x="2807" y="2572"/>
                      <a:pt x="2807" y="2124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2350" y="3006350"/>
                <a:ext cx="70175" cy="73500"/>
              </a:xfrm>
              <a:custGeom>
                <a:rect b="b" l="l" r="r" t="t"/>
                <a:pathLst>
                  <a:path extrusionOk="0" h="2940" w="2807">
                    <a:moveTo>
                      <a:pt x="1" y="1"/>
                    </a:moveTo>
                    <a:lnTo>
                      <a:pt x="1" y="1811"/>
                    </a:lnTo>
                    <a:cubicBezTo>
                      <a:pt x="1" y="2434"/>
                      <a:pt x="506" y="2940"/>
                      <a:pt x="1130" y="2940"/>
                    </a:cubicBezTo>
                    <a:lnTo>
                      <a:pt x="2807" y="2940"/>
                    </a:lnTo>
                    <a:lnTo>
                      <a:pt x="2807" y="817"/>
                    </a:lnTo>
                    <a:cubicBezTo>
                      <a:pt x="2807" y="365"/>
                      <a:pt x="2443" y="4"/>
                      <a:pt x="19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85925" y="2725700"/>
                <a:ext cx="70200" cy="73500"/>
              </a:xfrm>
              <a:custGeom>
                <a:rect b="b" l="l" r="r" t="t"/>
                <a:pathLst>
                  <a:path extrusionOk="0" h="2940" w="2808">
                    <a:moveTo>
                      <a:pt x="1" y="1"/>
                    </a:moveTo>
                    <a:lnTo>
                      <a:pt x="1" y="2127"/>
                    </a:lnTo>
                    <a:cubicBezTo>
                      <a:pt x="1" y="2575"/>
                      <a:pt x="365" y="2940"/>
                      <a:pt x="817" y="2940"/>
                    </a:cubicBezTo>
                    <a:lnTo>
                      <a:pt x="2807" y="2940"/>
                    </a:lnTo>
                    <a:lnTo>
                      <a:pt x="2807" y="1130"/>
                    </a:lnTo>
                    <a:cubicBezTo>
                      <a:pt x="2807" y="507"/>
                      <a:pt x="2301" y="1"/>
                      <a:pt x="16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825150" y="2843075"/>
                <a:ext cx="180700" cy="107375"/>
              </a:xfrm>
              <a:custGeom>
                <a:rect b="b" l="l" r="r" t="t"/>
                <a:pathLst>
                  <a:path extrusionOk="0" h="4295" w="7228">
                    <a:moveTo>
                      <a:pt x="5024" y="714"/>
                    </a:moveTo>
                    <a:cubicBezTo>
                      <a:pt x="5337" y="714"/>
                      <a:pt x="5590" y="967"/>
                      <a:pt x="5590" y="1277"/>
                    </a:cubicBezTo>
                    <a:cubicBezTo>
                      <a:pt x="5590" y="1590"/>
                      <a:pt x="5337" y="1843"/>
                      <a:pt x="5024" y="1843"/>
                    </a:cubicBezTo>
                    <a:lnTo>
                      <a:pt x="2503" y="1843"/>
                    </a:lnTo>
                    <a:cubicBezTo>
                      <a:pt x="2190" y="1843"/>
                      <a:pt x="1937" y="1590"/>
                      <a:pt x="1937" y="1277"/>
                    </a:cubicBezTo>
                    <a:cubicBezTo>
                      <a:pt x="1937" y="967"/>
                      <a:pt x="2190" y="714"/>
                      <a:pt x="2503" y="714"/>
                    </a:cubicBezTo>
                    <a:close/>
                    <a:moveTo>
                      <a:pt x="6078" y="2452"/>
                    </a:moveTo>
                    <a:cubicBezTo>
                      <a:pt x="6391" y="2452"/>
                      <a:pt x="6644" y="2704"/>
                      <a:pt x="6644" y="3018"/>
                    </a:cubicBezTo>
                    <a:cubicBezTo>
                      <a:pt x="6644" y="3328"/>
                      <a:pt x="6391" y="3581"/>
                      <a:pt x="6078" y="3581"/>
                    </a:cubicBezTo>
                    <a:lnTo>
                      <a:pt x="1449" y="3581"/>
                    </a:lnTo>
                    <a:cubicBezTo>
                      <a:pt x="1136" y="3581"/>
                      <a:pt x="883" y="3328"/>
                      <a:pt x="883" y="3018"/>
                    </a:cubicBezTo>
                    <a:cubicBezTo>
                      <a:pt x="883" y="2704"/>
                      <a:pt x="1136" y="2452"/>
                      <a:pt x="1449" y="2452"/>
                    </a:cubicBezTo>
                    <a:close/>
                    <a:moveTo>
                      <a:pt x="1" y="0"/>
                    </a:moveTo>
                    <a:lnTo>
                      <a:pt x="1" y="4294"/>
                    </a:lnTo>
                    <a:lnTo>
                      <a:pt x="7228" y="4294"/>
                    </a:lnTo>
                    <a:lnTo>
                      <a:pt x="7228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682350" y="2725700"/>
                <a:ext cx="473775" cy="354150"/>
              </a:xfrm>
              <a:custGeom>
                <a:rect b="b" l="l" r="r" t="t"/>
                <a:pathLst>
                  <a:path extrusionOk="0" h="14166" w="18951">
                    <a:moveTo>
                      <a:pt x="13503" y="3566"/>
                    </a:moveTo>
                    <a:cubicBezTo>
                      <a:pt x="13816" y="3566"/>
                      <a:pt x="14069" y="3819"/>
                      <a:pt x="14069" y="4129"/>
                    </a:cubicBezTo>
                    <a:lnTo>
                      <a:pt x="14069" y="9556"/>
                    </a:lnTo>
                    <a:cubicBezTo>
                      <a:pt x="14069" y="9866"/>
                      <a:pt x="13816" y="10119"/>
                      <a:pt x="13503" y="10119"/>
                    </a:cubicBezTo>
                    <a:lnTo>
                      <a:pt x="5147" y="10119"/>
                    </a:lnTo>
                    <a:cubicBezTo>
                      <a:pt x="4834" y="10119"/>
                      <a:pt x="4584" y="9866"/>
                      <a:pt x="4584" y="9556"/>
                    </a:cubicBezTo>
                    <a:lnTo>
                      <a:pt x="4584" y="4129"/>
                    </a:lnTo>
                    <a:cubicBezTo>
                      <a:pt x="4584" y="3819"/>
                      <a:pt x="4834" y="3566"/>
                      <a:pt x="5147" y="3566"/>
                    </a:cubicBezTo>
                    <a:close/>
                    <a:moveTo>
                      <a:pt x="3936" y="1"/>
                    </a:moveTo>
                    <a:lnTo>
                      <a:pt x="3936" y="2127"/>
                    </a:lnTo>
                    <a:cubicBezTo>
                      <a:pt x="3933" y="3199"/>
                      <a:pt x="3066" y="4069"/>
                      <a:pt x="1991" y="4069"/>
                    </a:cubicBezTo>
                    <a:lnTo>
                      <a:pt x="1" y="4069"/>
                    </a:lnTo>
                    <a:lnTo>
                      <a:pt x="1" y="10098"/>
                    </a:lnTo>
                    <a:lnTo>
                      <a:pt x="1991" y="10098"/>
                    </a:lnTo>
                    <a:cubicBezTo>
                      <a:pt x="3066" y="10101"/>
                      <a:pt x="3933" y="10968"/>
                      <a:pt x="3936" y="12043"/>
                    </a:cubicBezTo>
                    <a:lnTo>
                      <a:pt x="3936" y="14166"/>
                    </a:lnTo>
                    <a:lnTo>
                      <a:pt x="15015" y="14166"/>
                    </a:lnTo>
                    <a:lnTo>
                      <a:pt x="15015" y="12043"/>
                    </a:lnTo>
                    <a:cubicBezTo>
                      <a:pt x="15018" y="10968"/>
                      <a:pt x="15885" y="10101"/>
                      <a:pt x="16960" y="10098"/>
                    </a:cubicBezTo>
                    <a:lnTo>
                      <a:pt x="18950" y="10098"/>
                    </a:lnTo>
                    <a:lnTo>
                      <a:pt x="18950" y="4069"/>
                    </a:lnTo>
                    <a:lnTo>
                      <a:pt x="16960" y="4069"/>
                    </a:lnTo>
                    <a:cubicBezTo>
                      <a:pt x="15885" y="4069"/>
                      <a:pt x="15018" y="3199"/>
                      <a:pt x="15015" y="2127"/>
                    </a:cubicBezTo>
                    <a:lnTo>
                      <a:pt x="15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085925" y="3006350"/>
                <a:ext cx="70200" cy="73500"/>
              </a:xfrm>
              <a:custGeom>
                <a:rect b="b" l="l" r="r" t="t"/>
                <a:pathLst>
                  <a:path extrusionOk="0" h="2940" w="2808">
                    <a:moveTo>
                      <a:pt x="817" y="1"/>
                    </a:moveTo>
                    <a:cubicBezTo>
                      <a:pt x="365" y="4"/>
                      <a:pt x="1" y="365"/>
                      <a:pt x="1" y="817"/>
                    </a:cubicBezTo>
                    <a:lnTo>
                      <a:pt x="1" y="2940"/>
                    </a:lnTo>
                    <a:lnTo>
                      <a:pt x="1678" y="2940"/>
                    </a:lnTo>
                    <a:cubicBezTo>
                      <a:pt x="2301" y="2940"/>
                      <a:pt x="2807" y="2434"/>
                      <a:pt x="2807" y="1811"/>
                    </a:cubicBezTo>
                    <a:lnTo>
                      <a:pt x="28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825450" y="2643425"/>
                <a:ext cx="187550" cy="54075"/>
              </a:xfrm>
              <a:custGeom>
                <a:rect b="b" l="l" r="r" t="t"/>
                <a:pathLst>
                  <a:path extrusionOk="0" h="2163" w="7502">
                    <a:moveTo>
                      <a:pt x="1862" y="1"/>
                    </a:moveTo>
                    <a:cubicBezTo>
                      <a:pt x="835" y="4"/>
                      <a:pt x="1" y="835"/>
                      <a:pt x="1" y="1861"/>
                    </a:cubicBezTo>
                    <a:lnTo>
                      <a:pt x="1" y="2163"/>
                    </a:lnTo>
                    <a:lnTo>
                      <a:pt x="1130" y="2163"/>
                    </a:lnTo>
                    <a:lnTo>
                      <a:pt x="1130" y="1861"/>
                    </a:lnTo>
                    <a:cubicBezTo>
                      <a:pt x="1130" y="1458"/>
                      <a:pt x="1458" y="1133"/>
                      <a:pt x="1862" y="1130"/>
                    </a:cubicBezTo>
                    <a:lnTo>
                      <a:pt x="5641" y="1130"/>
                    </a:lnTo>
                    <a:cubicBezTo>
                      <a:pt x="6044" y="1133"/>
                      <a:pt x="6373" y="1458"/>
                      <a:pt x="6373" y="1861"/>
                    </a:cubicBezTo>
                    <a:lnTo>
                      <a:pt x="6373" y="2163"/>
                    </a:lnTo>
                    <a:lnTo>
                      <a:pt x="7502" y="2163"/>
                    </a:lnTo>
                    <a:lnTo>
                      <a:pt x="7502" y="1861"/>
                    </a:lnTo>
                    <a:cubicBezTo>
                      <a:pt x="7502" y="835"/>
                      <a:pt x="6668" y="4"/>
                      <a:pt x="5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" name="Google Shape;60;p2"/>
          <p:cNvGrpSpPr/>
          <p:nvPr/>
        </p:nvGrpSpPr>
        <p:grpSpPr>
          <a:xfrm>
            <a:off x="1206154" y="2723985"/>
            <a:ext cx="1348925" cy="1229184"/>
            <a:chOff x="1206154" y="2723985"/>
            <a:chExt cx="1348925" cy="1229184"/>
          </a:xfrm>
        </p:grpSpPr>
        <p:grpSp>
          <p:nvGrpSpPr>
            <p:cNvPr id="61" name="Google Shape;61;p2"/>
            <p:cNvGrpSpPr/>
            <p:nvPr/>
          </p:nvGrpSpPr>
          <p:grpSpPr>
            <a:xfrm>
              <a:off x="1630360" y="2723985"/>
              <a:ext cx="642980" cy="495892"/>
              <a:chOff x="8777288" y="1881188"/>
              <a:chExt cx="1773237" cy="1535113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8777288" y="1881188"/>
                <a:ext cx="1301750" cy="1535113"/>
              </a:xfrm>
              <a:custGeom>
                <a:rect b="b" l="l" r="r" t="t"/>
                <a:pathLst>
                  <a:path extrusionOk="0" h="2901" w="2461">
                    <a:moveTo>
                      <a:pt x="1508" y="0"/>
                    </a:moveTo>
                    <a:lnTo>
                      <a:pt x="1572" y="2"/>
                    </a:lnTo>
                    <a:lnTo>
                      <a:pt x="1636" y="8"/>
                    </a:lnTo>
                    <a:lnTo>
                      <a:pt x="1699" y="20"/>
                    </a:lnTo>
                    <a:lnTo>
                      <a:pt x="1762" y="36"/>
                    </a:lnTo>
                    <a:lnTo>
                      <a:pt x="1822" y="56"/>
                    </a:lnTo>
                    <a:lnTo>
                      <a:pt x="1881" y="81"/>
                    </a:lnTo>
                    <a:lnTo>
                      <a:pt x="1939" y="110"/>
                    </a:lnTo>
                    <a:lnTo>
                      <a:pt x="1994" y="144"/>
                    </a:lnTo>
                    <a:lnTo>
                      <a:pt x="2047" y="181"/>
                    </a:lnTo>
                    <a:lnTo>
                      <a:pt x="2097" y="223"/>
                    </a:lnTo>
                    <a:lnTo>
                      <a:pt x="2144" y="269"/>
                    </a:lnTo>
                    <a:lnTo>
                      <a:pt x="2189" y="319"/>
                    </a:lnTo>
                    <a:lnTo>
                      <a:pt x="2230" y="372"/>
                    </a:lnTo>
                    <a:lnTo>
                      <a:pt x="2266" y="429"/>
                    </a:lnTo>
                    <a:lnTo>
                      <a:pt x="2268" y="433"/>
                    </a:lnTo>
                    <a:lnTo>
                      <a:pt x="2272" y="436"/>
                    </a:lnTo>
                    <a:lnTo>
                      <a:pt x="2274" y="439"/>
                    </a:lnTo>
                    <a:lnTo>
                      <a:pt x="2302" y="493"/>
                    </a:lnTo>
                    <a:lnTo>
                      <a:pt x="2327" y="549"/>
                    </a:lnTo>
                    <a:lnTo>
                      <a:pt x="2347" y="605"/>
                    </a:lnTo>
                    <a:lnTo>
                      <a:pt x="2363" y="661"/>
                    </a:lnTo>
                    <a:lnTo>
                      <a:pt x="2376" y="720"/>
                    </a:lnTo>
                    <a:lnTo>
                      <a:pt x="2261" y="720"/>
                    </a:lnTo>
                    <a:lnTo>
                      <a:pt x="2227" y="722"/>
                    </a:lnTo>
                    <a:lnTo>
                      <a:pt x="2191" y="731"/>
                    </a:lnTo>
                    <a:lnTo>
                      <a:pt x="2156" y="743"/>
                    </a:lnTo>
                    <a:lnTo>
                      <a:pt x="2122" y="760"/>
                    </a:lnTo>
                    <a:lnTo>
                      <a:pt x="2090" y="782"/>
                    </a:lnTo>
                    <a:lnTo>
                      <a:pt x="2061" y="805"/>
                    </a:lnTo>
                    <a:lnTo>
                      <a:pt x="2037" y="832"/>
                    </a:lnTo>
                    <a:lnTo>
                      <a:pt x="2018" y="860"/>
                    </a:lnTo>
                    <a:lnTo>
                      <a:pt x="1956" y="967"/>
                    </a:lnTo>
                    <a:lnTo>
                      <a:pt x="1878" y="1102"/>
                    </a:lnTo>
                    <a:lnTo>
                      <a:pt x="1674" y="1456"/>
                    </a:lnTo>
                    <a:lnTo>
                      <a:pt x="1661" y="1482"/>
                    </a:lnTo>
                    <a:lnTo>
                      <a:pt x="1651" y="1511"/>
                    </a:lnTo>
                    <a:lnTo>
                      <a:pt x="1644" y="1541"/>
                    </a:lnTo>
                    <a:lnTo>
                      <a:pt x="1641" y="1573"/>
                    </a:lnTo>
                    <a:lnTo>
                      <a:pt x="1640" y="1605"/>
                    </a:lnTo>
                    <a:lnTo>
                      <a:pt x="1640" y="1606"/>
                    </a:lnTo>
                    <a:lnTo>
                      <a:pt x="1643" y="1642"/>
                    </a:lnTo>
                    <a:lnTo>
                      <a:pt x="1649" y="1677"/>
                    </a:lnTo>
                    <a:lnTo>
                      <a:pt x="1660" y="1709"/>
                    </a:lnTo>
                    <a:lnTo>
                      <a:pt x="1674" y="1738"/>
                    </a:lnTo>
                    <a:lnTo>
                      <a:pt x="2018" y="2332"/>
                    </a:lnTo>
                    <a:lnTo>
                      <a:pt x="2037" y="2360"/>
                    </a:lnTo>
                    <a:lnTo>
                      <a:pt x="2061" y="2386"/>
                    </a:lnTo>
                    <a:lnTo>
                      <a:pt x="2090" y="2411"/>
                    </a:lnTo>
                    <a:lnTo>
                      <a:pt x="2122" y="2431"/>
                    </a:lnTo>
                    <a:lnTo>
                      <a:pt x="2156" y="2448"/>
                    </a:lnTo>
                    <a:lnTo>
                      <a:pt x="2191" y="2462"/>
                    </a:lnTo>
                    <a:lnTo>
                      <a:pt x="2227" y="2470"/>
                    </a:lnTo>
                    <a:lnTo>
                      <a:pt x="2261" y="2473"/>
                    </a:lnTo>
                    <a:lnTo>
                      <a:pt x="2454" y="2473"/>
                    </a:lnTo>
                    <a:lnTo>
                      <a:pt x="2460" y="2495"/>
                    </a:lnTo>
                    <a:lnTo>
                      <a:pt x="2461" y="2519"/>
                    </a:lnTo>
                    <a:lnTo>
                      <a:pt x="2457" y="2542"/>
                    </a:lnTo>
                    <a:lnTo>
                      <a:pt x="2450" y="2565"/>
                    </a:lnTo>
                    <a:lnTo>
                      <a:pt x="2438" y="2585"/>
                    </a:lnTo>
                    <a:lnTo>
                      <a:pt x="2421" y="2603"/>
                    </a:lnTo>
                    <a:lnTo>
                      <a:pt x="2402" y="2617"/>
                    </a:lnTo>
                    <a:lnTo>
                      <a:pt x="2313" y="2668"/>
                    </a:lnTo>
                    <a:lnTo>
                      <a:pt x="1989" y="2856"/>
                    </a:lnTo>
                    <a:lnTo>
                      <a:pt x="1939" y="2884"/>
                    </a:lnTo>
                    <a:lnTo>
                      <a:pt x="1917" y="2894"/>
                    </a:lnTo>
                    <a:lnTo>
                      <a:pt x="1894" y="2899"/>
                    </a:lnTo>
                    <a:lnTo>
                      <a:pt x="1871" y="2901"/>
                    </a:lnTo>
                    <a:lnTo>
                      <a:pt x="1847" y="2896"/>
                    </a:lnTo>
                    <a:lnTo>
                      <a:pt x="1826" y="2888"/>
                    </a:lnTo>
                    <a:lnTo>
                      <a:pt x="1805" y="2876"/>
                    </a:lnTo>
                    <a:lnTo>
                      <a:pt x="1788" y="2860"/>
                    </a:lnTo>
                    <a:lnTo>
                      <a:pt x="1774" y="2839"/>
                    </a:lnTo>
                    <a:lnTo>
                      <a:pt x="1768" y="2829"/>
                    </a:lnTo>
                    <a:lnTo>
                      <a:pt x="1355" y="2115"/>
                    </a:lnTo>
                    <a:lnTo>
                      <a:pt x="1340" y="2092"/>
                    </a:lnTo>
                    <a:lnTo>
                      <a:pt x="1323" y="2074"/>
                    </a:lnTo>
                    <a:lnTo>
                      <a:pt x="1304" y="2061"/>
                    </a:lnTo>
                    <a:lnTo>
                      <a:pt x="1284" y="2050"/>
                    </a:lnTo>
                    <a:lnTo>
                      <a:pt x="1264" y="2045"/>
                    </a:lnTo>
                    <a:lnTo>
                      <a:pt x="1247" y="2044"/>
                    </a:lnTo>
                    <a:lnTo>
                      <a:pt x="1231" y="2048"/>
                    </a:lnTo>
                    <a:lnTo>
                      <a:pt x="1230" y="2048"/>
                    </a:lnTo>
                    <a:lnTo>
                      <a:pt x="1230" y="2048"/>
                    </a:lnTo>
                    <a:lnTo>
                      <a:pt x="1229" y="2049"/>
                    </a:lnTo>
                    <a:lnTo>
                      <a:pt x="1227" y="2049"/>
                    </a:lnTo>
                    <a:lnTo>
                      <a:pt x="1225" y="2050"/>
                    </a:lnTo>
                    <a:lnTo>
                      <a:pt x="1223" y="2051"/>
                    </a:lnTo>
                    <a:lnTo>
                      <a:pt x="1162" y="2075"/>
                    </a:lnTo>
                    <a:lnTo>
                      <a:pt x="1101" y="2093"/>
                    </a:lnTo>
                    <a:lnTo>
                      <a:pt x="1037" y="2108"/>
                    </a:lnTo>
                    <a:lnTo>
                      <a:pt x="975" y="2117"/>
                    </a:lnTo>
                    <a:lnTo>
                      <a:pt x="912" y="2122"/>
                    </a:lnTo>
                    <a:lnTo>
                      <a:pt x="849" y="2122"/>
                    </a:lnTo>
                    <a:lnTo>
                      <a:pt x="786" y="2118"/>
                    </a:lnTo>
                    <a:lnTo>
                      <a:pt x="724" y="2109"/>
                    </a:lnTo>
                    <a:lnTo>
                      <a:pt x="664" y="2095"/>
                    </a:lnTo>
                    <a:lnTo>
                      <a:pt x="604" y="2078"/>
                    </a:lnTo>
                    <a:lnTo>
                      <a:pt x="545" y="2057"/>
                    </a:lnTo>
                    <a:lnTo>
                      <a:pt x="488" y="2031"/>
                    </a:lnTo>
                    <a:lnTo>
                      <a:pt x="432" y="2001"/>
                    </a:lnTo>
                    <a:lnTo>
                      <a:pt x="379" y="1968"/>
                    </a:lnTo>
                    <a:lnTo>
                      <a:pt x="328" y="1930"/>
                    </a:lnTo>
                    <a:lnTo>
                      <a:pt x="281" y="1888"/>
                    </a:lnTo>
                    <a:lnTo>
                      <a:pt x="235" y="1843"/>
                    </a:lnTo>
                    <a:lnTo>
                      <a:pt x="193" y="1793"/>
                    </a:lnTo>
                    <a:lnTo>
                      <a:pt x="153" y="1740"/>
                    </a:lnTo>
                    <a:lnTo>
                      <a:pt x="117" y="1684"/>
                    </a:lnTo>
                    <a:lnTo>
                      <a:pt x="115" y="1681"/>
                    </a:lnTo>
                    <a:lnTo>
                      <a:pt x="113" y="1678"/>
                    </a:lnTo>
                    <a:lnTo>
                      <a:pt x="112" y="1675"/>
                    </a:lnTo>
                    <a:lnTo>
                      <a:pt x="81" y="1613"/>
                    </a:lnTo>
                    <a:lnTo>
                      <a:pt x="54" y="1548"/>
                    </a:lnTo>
                    <a:lnTo>
                      <a:pt x="33" y="1484"/>
                    </a:lnTo>
                    <a:lnTo>
                      <a:pt x="17" y="1419"/>
                    </a:lnTo>
                    <a:lnTo>
                      <a:pt x="6" y="1352"/>
                    </a:lnTo>
                    <a:lnTo>
                      <a:pt x="1" y="1287"/>
                    </a:lnTo>
                    <a:lnTo>
                      <a:pt x="0" y="1221"/>
                    </a:lnTo>
                    <a:lnTo>
                      <a:pt x="5" y="1155"/>
                    </a:lnTo>
                    <a:lnTo>
                      <a:pt x="14" y="1090"/>
                    </a:lnTo>
                    <a:lnTo>
                      <a:pt x="29" y="1026"/>
                    </a:lnTo>
                    <a:lnTo>
                      <a:pt x="47" y="964"/>
                    </a:lnTo>
                    <a:lnTo>
                      <a:pt x="70" y="902"/>
                    </a:lnTo>
                    <a:lnTo>
                      <a:pt x="97" y="846"/>
                    </a:lnTo>
                    <a:lnTo>
                      <a:pt x="128" y="791"/>
                    </a:lnTo>
                    <a:lnTo>
                      <a:pt x="161" y="739"/>
                    </a:lnTo>
                    <a:lnTo>
                      <a:pt x="199" y="689"/>
                    </a:lnTo>
                    <a:lnTo>
                      <a:pt x="242" y="642"/>
                    </a:lnTo>
                    <a:lnTo>
                      <a:pt x="287" y="597"/>
                    </a:lnTo>
                    <a:lnTo>
                      <a:pt x="337" y="555"/>
                    </a:lnTo>
                    <a:lnTo>
                      <a:pt x="390" y="517"/>
                    </a:lnTo>
                    <a:lnTo>
                      <a:pt x="392" y="515"/>
                    </a:lnTo>
                    <a:lnTo>
                      <a:pt x="394" y="514"/>
                    </a:lnTo>
                    <a:lnTo>
                      <a:pt x="396" y="512"/>
                    </a:lnTo>
                    <a:lnTo>
                      <a:pt x="411" y="506"/>
                    </a:lnTo>
                    <a:lnTo>
                      <a:pt x="427" y="505"/>
                    </a:lnTo>
                    <a:lnTo>
                      <a:pt x="443" y="511"/>
                    </a:lnTo>
                    <a:lnTo>
                      <a:pt x="457" y="522"/>
                    </a:lnTo>
                    <a:lnTo>
                      <a:pt x="469" y="538"/>
                    </a:lnTo>
                    <a:lnTo>
                      <a:pt x="833" y="1170"/>
                    </a:lnTo>
                    <a:lnTo>
                      <a:pt x="845" y="1186"/>
                    </a:lnTo>
                    <a:lnTo>
                      <a:pt x="860" y="1198"/>
                    </a:lnTo>
                    <a:lnTo>
                      <a:pt x="877" y="1206"/>
                    </a:lnTo>
                    <a:lnTo>
                      <a:pt x="896" y="1212"/>
                    </a:lnTo>
                    <a:lnTo>
                      <a:pt x="915" y="1213"/>
                    </a:lnTo>
                    <a:lnTo>
                      <a:pt x="934" y="1210"/>
                    </a:lnTo>
                    <a:lnTo>
                      <a:pt x="953" y="1201"/>
                    </a:lnTo>
                    <a:lnTo>
                      <a:pt x="1060" y="1139"/>
                    </a:lnTo>
                    <a:lnTo>
                      <a:pt x="1437" y="922"/>
                    </a:lnTo>
                    <a:lnTo>
                      <a:pt x="1454" y="909"/>
                    </a:lnTo>
                    <a:lnTo>
                      <a:pt x="1466" y="895"/>
                    </a:lnTo>
                    <a:lnTo>
                      <a:pt x="1475" y="878"/>
                    </a:lnTo>
                    <a:lnTo>
                      <a:pt x="1480" y="858"/>
                    </a:lnTo>
                    <a:lnTo>
                      <a:pt x="1481" y="839"/>
                    </a:lnTo>
                    <a:lnTo>
                      <a:pt x="1477" y="820"/>
                    </a:lnTo>
                    <a:lnTo>
                      <a:pt x="1469" y="800"/>
                    </a:lnTo>
                    <a:lnTo>
                      <a:pt x="1230" y="389"/>
                    </a:lnTo>
                    <a:lnTo>
                      <a:pt x="1105" y="172"/>
                    </a:lnTo>
                    <a:lnTo>
                      <a:pt x="1098" y="155"/>
                    </a:lnTo>
                    <a:lnTo>
                      <a:pt x="1094" y="140"/>
                    </a:lnTo>
                    <a:lnTo>
                      <a:pt x="1095" y="126"/>
                    </a:lnTo>
                    <a:lnTo>
                      <a:pt x="1101" y="113"/>
                    </a:lnTo>
                    <a:lnTo>
                      <a:pt x="1108" y="103"/>
                    </a:lnTo>
                    <a:lnTo>
                      <a:pt x="1119" y="94"/>
                    </a:lnTo>
                    <a:lnTo>
                      <a:pt x="1122" y="92"/>
                    </a:lnTo>
                    <a:lnTo>
                      <a:pt x="1125" y="91"/>
                    </a:lnTo>
                    <a:lnTo>
                      <a:pt x="1187" y="63"/>
                    </a:lnTo>
                    <a:lnTo>
                      <a:pt x="1251" y="40"/>
                    </a:lnTo>
                    <a:lnTo>
                      <a:pt x="1314" y="23"/>
                    </a:lnTo>
                    <a:lnTo>
                      <a:pt x="1378" y="10"/>
                    </a:lnTo>
                    <a:lnTo>
                      <a:pt x="1443" y="3"/>
                    </a:lnTo>
                    <a:lnTo>
                      <a:pt x="15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759951" y="2360613"/>
                <a:ext cx="790575" cy="730250"/>
              </a:xfrm>
              <a:custGeom>
                <a:rect b="b" l="l" r="r" t="t"/>
                <a:pathLst>
                  <a:path extrusionOk="0" h="1378" w="1495">
                    <a:moveTo>
                      <a:pt x="717" y="361"/>
                    </a:moveTo>
                    <a:lnTo>
                      <a:pt x="683" y="363"/>
                    </a:lnTo>
                    <a:lnTo>
                      <a:pt x="649" y="371"/>
                    </a:lnTo>
                    <a:lnTo>
                      <a:pt x="614" y="384"/>
                    </a:lnTo>
                    <a:lnTo>
                      <a:pt x="581" y="401"/>
                    </a:lnTo>
                    <a:lnTo>
                      <a:pt x="549" y="422"/>
                    </a:lnTo>
                    <a:lnTo>
                      <a:pt x="522" y="445"/>
                    </a:lnTo>
                    <a:lnTo>
                      <a:pt x="497" y="471"/>
                    </a:lnTo>
                    <a:lnTo>
                      <a:pt x="479" y="498"/>
                    </a:lnTo>
                    <a:lnTo>
                      <a:pt x="448" y="550"/>
                    </a:lnTo>
                    <a:lnTo>
                      <a:pt x="435" y="579"/>
                    </a:lnTo>
                    <a:lnTo>
                      <a:pt x="425" y="610"/>
                    </a:lnTo>
                    <a:lnTo>
                      <a:pt x="418" y="643"/>
                    </a:lnTo>
                    <a:lnTo>
                      <a:pt x="416" y="677"/>
                    </a:lnTo>
                    <a:lnTo>
                      <a:pt x="416" y="712"/>
                    </a:lnTo>
                    <a:lnTo>
                      <a:pt x="421" y="745"/>
                    </a:lnTo>
                    <a:lnTo>
                      <a:pt x="427" y="775"/>
                    </a:lnTo>
                    <a:lnTo>
                      <a:pt x="436" y="803"/>
                    </a:lnTo>
                    <a:lnTo>
                      <a:pt x="448" y="827"/>
                    </a:lnTo>
                    <a:lnTo>
                      <a:pt x="479" y="880"/>
                    </a:lnTo>
                    <a:lnTo>
                      <a:pt x="498" y="910"/>
                    </a:lnTo>
                    <a:lnTo>
                      <a:pt x="524" y="936"/>
                    </a:lnTo>
                    <a:lnTo>
                      <a:pt x="553" y="960"/>
                    </a:lnTo>
                    <a:lnTo>
                      <a:pt x="586" y="981"/>
                    </a:lnTo>
                    <a:lnTo>
                      <a:pt x="621" y="997"/>
                    </a:lnTo>
                    <a:lnTo>
                      <a:pt x="656" y="1010"/>
                    </a:lnTo>
                    <a:lnTo>
                      <a:pt x="692" y="1017"/>
                    </a:lnTo>
                    <a:lnTo>
                      <a:pt x="704" y="1018"/>
                    </a:lnTo>
                    <a:lnTo>
                      <a:pt x="717" y="1019"/>
                    </a:lnTo>
                    <a:lnTo>
                      <a:pt x="778" y="1019"/>
                    </a:lnTo>
                    <a:lnTo>
                      <a:pt x="811" y="1016"/>
                    </a:lnTo>
                    <a:lnTo>
                      <a:pt x="846" y="1008"/>
                    </a:lnTo>
                    <a:lnTo>
                      <a:pt x="881" y="994"/>
                    </a:lnTo>
                    <a:lnTo>
                      <a:pt x="914" y="978"/>
                    </a:lnTo>
                    <a:lnTo>
                      <a:pt x="946" y="958"/>
                    </a:lnTo>
                    <a:lnTo>
                      <a:pt x="975" y="934"/>
                    </a:lnTo>
                    <a:lnTo>
                      <a:pt x="998" y="908"/>
                    </a:lnTo>
                    <a:lnTo>
                      <a:pt x="1017" y="880"/>
                    </a:lnTo>
                    <a:lnTo>
                      <a:pt x="1033" y="853"/>
                    </a:lnTo>
                    <a:lnTo>
                      <a:pt x="1048" y="827"/>
                    </a:lnTo>
                    <a:lnTo>
                      <a:pt x="1060" y="801"/>
                    </a:lnTo>
                    <a:lnTo>
                      <a:pt x="1070" y="771"/>
                    </a:lnTo>
                    <a:lnTo>
                      <a:pt x="1077" y="739"/>
                    </a:lnTo>
                    <a:lnTo>
                      <a:pt x="1081" y="707"/>
                    </a:lnTo>
                    <a:lnTo>
                      <a:pt x="1081" y="673"/>
                    </a:lnTo>
                    <a:lnTo>
                      <a:pt x="1077" y="640"/>
                    </a:lnTo>
                    <a:lnTo>
                      <a:pt x="1070" y="608"/>
                    </a:lnTo>
                    <a:lnTo>
                      <a:pt x="1060" y="578"/>
                    </a:lnTo>
                    <a:lnTo>
                      <a:pt x="1048" y="550"/>
                    </a:lnTo>
                    <a:lnTo>
                      <a:pt x="1017" y="498"/>
                    </a:lnTo>
                    <a:lnTo>
                      <a:pt x="998" y="471"/>
                    </a:lnTo>
                    <a:lnTo>
                      <a:pt x="975" y="444"/>
                    </a:lnTo>
                    <a:lnTo>
                      <a:pt x="946" y="421"/>
                    </a:lnTo>
                    <a:lnTo>
                      <a:pt x="914" y="400"/>
                    </a:lnTo>
                    <a:lnTo>
                      <a:pt x="881" y="384"/>
                    </a:lnTo>
                    <a:lnTo>
                      <a:pt x="846" y="371"/>
                    </a:lnTo>
                    <a:lnTo>
                      <a:pt x="811" y="363"/>
                    </a:lnTo>
                    <a:lnTo>
                      <a:pt x="778" y="361"/>
                    </a:lnTo>
                    <a:lnTo>
                      <a:pt x="717" y="361"/>
                    </a:lnTo>
                    <a:close/>
                    <a:moveTo>
                      <a:pt x="510" y="0"/>
                    </a:moveTo>
                    <a:lnTo>
                      <a:pt x="986" y="0"/>
                    </a:lnTo>
                    <a:lnTo>
                      <a:pt x="1019" y="2"/>
                    </a:lnTo>
                    <a:lnTo>
                      <a:pt x="1054" y="11"/>
                    </a:lnTo>
                    <a:lnTo>
                      <a:pt x="1089" y="24"/>
                    </a:lnTo>
                    <a:lnTo>
                      <a:pt x="1122" y="41"/>
                    </a:lnTo>
                    <a:lnTo>
                      <a:pt x="1153" y="62"/>
                    </a:lnTo>
                    <a:lnTo>
                      <a:pt x="1182" y="85"/>
                    </a:lnTo>
                    <a:lnTo>
                      <a:pt x="1206" y="111"/>
                    </a:lnTo>
                    <a:lnTo>
                      <a:pt x="1225" y="139"/>
                    </a:lnTo>
                    <a:lnTo>
                      <a:pt x="1463" y="550"/>
                    </a:lnTo>
                    <a:lnTo>
                      <a:pt x="1475" y="578"/>
                    </a:lnTo>
                    <a:lnTo>
                      <a:pt x="1486" y="608"/>
                    </a:lnTo>
                    <a:lnTo>
                      <a:pt x="1492" y="640"/>
                    </a:lnTo>
                    <a:lnTo>
                      <a:pt x="1495" y="673"/>
                    </a:lnTo>
                    <a:lnTo>
                      <a:pt x="1495" y="707"/>
                    </a:lnTo>
                    <a:lnTo>
                      <a:pt x="1492" y="739"/>
                    </a:lnTo>
                    <a:lnTo>
                      <a:pt x="1486" y="771"/>
                    </a:lnTo>
                    <a:lnTo>
                      <a:pt x="1475" y="801"/>
                    </a:lnTo>
                    <a:lnTo>
                      <a:pt x="1463" y="827"/>
                    </a:lnTo>
                    <a:lnTo>
                      <a:pt x="1225" y="1239"/>
                    </a:lnTo>
                    <a:lnTo>
                      <a:pt x="1206" y="1267"/>
                    </a:lnTo>
                    <a:lnTo>
                      <a:pt x="1182" y="1293"/>
                    </a:lnTo>
                    <a:lnTo>
                      <a:pt x="1153" y="1317"/>
                    </a:lnTo>
                    <a:lnTo>
                      <a:pt x="1122" y="1337"/>
                    </a:lnTo>
                    <a:lnTo>
                      <a:pt x="1089" y="1354"/>
                    </a:lnTo>
                    <a:lnTo>
                      <a:pt x="1054" y="1367"/>
                    </a:lnTo>
                    <a:lnTo>
                      <a:pt x="1019" y="1375"/>
                    </a:lnTo>
                    <a:lnTo>
                      <a:pt x="986" y="1378"/>
                    </a:lnTo>
                    <a:lnTo>
                      <a:pt x="510" y="1378"/>
                    </a:lnTo>
                    <a:lnTo>
                      <a:pt x="506" y="1378"/>
                    </a:lnTo>
                    <a:lnTo>
                      <a:pt x="503" y="1377"/>
                    </a:lnTo>
                    <a:lnTo>
                      <a:pt x="500" y="1377"/>
                    </a:lnTo>
                    <a:lnTo>
                      <a:pt x="497" y="1377"/>
                    </a:lnTo>
                    <a:lnTo>
                      <a:pt x="495" y="1377"/>
                    </a:lnTo>
                    <a:lnTo>
                      <a:pt x="492" y="1376"/>
                    </a:lnTo>
                    <a:lnTo>
                      <a:pt x="460" y="1371"/>
                    </a:lnTo>
                    <a:lnTo>
                      <a:pt x="428" y="1362"/>
                    </a:lnTo>
                    <a:lnTo>
                      <a:pt x="396" y="1349"/>
                    </a:lnTo>
                    <a:lnTo>
                      <a:pt x="366" y="1332"/>
                    </a:lnTo>
                    <a:lnTo>
                      <a:pt x="336" y="1312"/>
                    </a:lnTo>
                    <a:lnTo>
                      <a:pt x="310" y="1289"/>
                    </a:lnTo>
                    <a:lnTo>
                      <a:pt x="288" y="1265"/>
                    </a:lnTo>
                    <a:lnTo>
                      <a:pt x="270" y="1239"/>
                    </a:lnTo>
                    <a:lnTo>
                      <a:pt x="79" y="910"/>
                    </a:lnTo>
                    <a:lnTo>
                      <a:pt x="32" y="827"/>
                    </a:lnTo>
                    <a:lnTo>
                      <a:pt x="20" y="801"/>
                    </a:lnTo>
                    <a:lnTo>
                      <a:pt x="10" y="771"/>
                    </a:lnTo>
                    <a:lnTo>
                      <a:pt x="3" y="739"/>
                    </a:lnTo>
                    <a:lnTo>
                      <a:pt x="0" y="707"/>
                    </a:lnTo>
                    <a:lnTo>
                      <a:pt x="0" y="673"/>
                    </a:lnTo>
                    <a:lnTo>
                      <a:pt x="3" y="640"/>
                    </a:lnTo>
                    <a:lnTo>
                      <a:pt x="10" y="608"/>
                    </a:lnTo>
                    <a:lnTo>
                      <a:pt x="20" y="578"/>
                    </a:lnTo>
                    <a:lnTo>
                      <a:pt x="32" y="550"/>
                    </a:lnTo>
                    <a:lnTo>
                      <a:pt x="129" y="383"/>
                    </a:lnTo>
                    <a:lnTo>
                      <a:pt x="270" y="139"/>
                    </a:lnTo>
                    <a:lnTo>
                      <a:pt x="289" y="111"/>
                    </a:lnTo>
                    <a:lnTo>
                      <a:pt x="314" y="85"/>
                    </a:lnTo>
                    <a:lnTo>
                      <a:pt x="342" y="62"/>
                    </a:lnTo>
                    <a:lnTo>
                      <a:pt x="374" y="41"/>
                    </a:lnTo>
                    <a:lnTo>
                      <a:pt x="407" y="24"/>
                    </a:lnTo>
                    <a:lnTo>
                      <a:pt x="442" y="11"/>
                    </a:lnTo>
                    <a:lnTo>
                      <a:pt x="477" y="2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759951" y="2360613"/>
                <a:ext cx="790575" cy="730250"/>
              </a:xfrm>
              <a:custGeom>
                <a:rect b="b" l="l" r="r" t="t"/>
                <a:pathLst>
                  <a:path extrusionOk="0" h="1378" w="1495">
                    <a:moveTo>
                      <a:pt x="717" y="361"/>
                    </a:moveTo>
                    <a:lnTo>
                      <a:pt x="683" y="363"/>
                    </a:lnTo>
                    <a:lnTo>
                      <a:pt x="649" y="371"/>
                    </a:lnTo>
                    <a:lnTo>
                      <a:pt x="614" y="384"/>
                    </a:lnTo>
                    <a:lnTo>
                      <a:pt x="581" y="401"/>
                    </a:lnTo>
                    <a:lnTo>
                      <a:pt x="549" y="422"/>
                    </a:lnTo>
                    <a:lnTo>
                      <a:pt x="522" y="445"/>
                    </a:lnTo>
                    <a:lnTo>
                      <a:pt x="497" y="471"/>
                    </a:lnTo>
                    <a:lnTo>
                      <a:pt x="479" y="498"/>
                    </a:lnTo>
                    <a:lnTo>
                      <a:pt x="448" y="550"/>
                    </a:lnTo>
                    <a:lnTo>
                      <a:pt x="435" y="579"/>
                    </a:lnTo>
                    <a:lnTo>
                      <a:pt x="425" y="610"/>
                    </a:lnTo>
                    <a:lnTo>
                      <a:pt x="418" y="643"/>
                    </a:lnTo>
                    <a:lnTo>
                      <a:pt x="416" y="677"/>
                    </a:lnTo>
                    <a:lnTo>
                      <a:pt x="416" y="712"/>
                    </a:lnTo>
                    <a:lnTo>
                      <a:pt x="421" y="745"/>
                    </a:lnTo>
                    <a:lnTo>
                      <a:pt x="427" y="775"/>
                    </a:lnTo>
                    <a:lnTo>
                      <a:pt x="436" y="803"/>
                    </a:lnTo>
                    <a:lnTo>
                      <a:pt x="448" y="827"/>
                    </a:lnTo>
                    <a:lnTo>
                      <a:pt x="479" y="880"/>
                    </a:lnTo>
                    <a:lnTo>
                      <a:pt x="498" y="910"/>
                    </a:lnTo>
                    <a:lnTo>
                      <a:pt x="524" y="936"/>
                    </a:lnTo>
                    <a:lnTo>
                      <a:pt x="553" y="960"/>
                    </a:lnTo>
                    <a:lnTo>
                      <a:pt x="586" y="981"/>
                    </a:lnTo>
                    <a:lnTo>
                      <a:pt x="621" y="997"/>
                    </a:lnTo>
                    <a:lnTo>
                      <a:pt x="656" y="1010"/>
                    </a:lnTo>
                    <a:lnTo>
                      <a:pt x="692" y="1017"/>
                    </a:lnTo>
                    <a:lnTo>
                      <a:pt x="704" y="1018"/>
                    </a:lnTo>
                    <a:lnTo>
                      <a:pt x="717" y="1019"/>
                    </a:lnTo>
                    <a:lnTo>
                      <a:pt x="778" y="1019"/>
                    </a:lnTo>
                    <a:lnTo>
                      <a:pt x="811" y="1016"/>
                    </a:lnTo>
                    <a:lnTo>
                      <a:pt x="846" y="1008"/>
                    </a:lnTo>
                    <a:lnTo>
                      <a:pt x="881" y="994"/>
                    </a:lnTo>
                    <a:lnTo>
                      <a:pt x="914" y="978"/>
                    </a:lnTo>
                    <a:lnTo>
                      <a:pt x="946" y="958"/>
                    </a:lnTo>
                    <a:lnTo>
                      <a:pt x="975" y="934"/>
                    </a:lnTo>
                    <a:lnTo>
                      <a:pt x="998" y="908"/>
                    </a:lnTo>
                    <a:lnTo>
                      <a:pt x="1017" y="880"/>
                    </a:lnTo>
                    <a:lnTo>
                      <a:pt x="1033" y="853"/>
                    </a:lnTo>
                    <a:lnTo>
                      <a:pt x="1048" y="827"/>
                    </a:lnTo>
                    <a:lnTo>
                      <a:pt x="1060" y="801"/>
                    </a:lnTo>
                    <a:lnTo>
                      <a:pt x="1070" y="771"/>
                    </a:lnTo>
                    <a:lnTo>
                      <a:pt x="1077" y="739"/>
                    </a:lnTo>
                    <a:lnTo>
                      <a:pt x="1081" y="707"/>
                    </a:lnTo>
                    <a:lnTo>
                      <a:pt x="1081" y="673"/>
                    </a:lnTo>
                    <a:lnTo>
                      <a:pt x="1077" y="640"/>
                    </a:lnTo>
                    <a:lnTo>
                      <a:pt x="1070" y="608"/>
                    </a:lnTo>
                    <a:lnTo>
                      <a:pt x="1060" y="578"/>
                    </a:lnTo>
                    <a:lnTo>
                      <a:pt x="1048" y="550"/>
                    </a:lnTo>
                    <a:lnTo>
                      <a:pt x="1017" y="498"/>
                    </a:lnTo>
                    <a:lnTo>
                      <a:pt x="998" y="471"/>
                    </a:lnTo>
                    <a:lnTo>
                      <a:pt x="975" y="444"/>
                    </a:lnTo>
                    <a:lnTo>
                      <a:pt x="946" y="421"/>
                    </a:lnTo>
                    <a:lnTo>
                      <a:pt x="914" y="400"/>
                    </a:lnTo>
                    <a:lnTo>
                      <a:pt x="881" y="384"/>
                    </a:lnTo>
                    <a:lnTo>
                      <a:pt x="846" y="371"/>
                    </a:lnTo>
                    <a:lnTo>
                      <a:pt x="811" y="363"/>
                    </a:lnTo>
                    <a:lnTo>
                      <a:pt x="778" y="361"/>
                    </a:lnTo>
                    <a:lnTo>
                      <a:pt x="717" y="361"/>
                    </a:lnTo>
                    <a:close/>
                    <a:moveTo>
                      <a:pt x="510" y="0"/>
                    </a:moveTo>
                    <a:lnTo>
                      <a:pt x="986" y="0"/>
                    </a:lnTo>
                    <a:lnTo>
                      <a:pt x="1019" y="2"/>
                    </a:lnTo>
                    <a:lnTo>
                      <a:pt x="1054" y="11"/>
                    </a:lnTo>
                    <a:lnTo>
                      <a:pt x="1089" y="24"/>
                    </a:lnTo>
                    <a:lnTo>
                      <a:pt x="1122" y="41"/>
                    </a:lnTo>
                    <a:lnTo>
                      <a:pt x="1153" y="62"/>
                    </a:lnTo>
                    <a:lnTo>
                      <a:pt x="1182" y="85"/>
                    </a:lnTo>
                    <a:lnTo>
                      <a:pt x="1206" y="111"/>
                    </a:lnTo>
                    <a:lnTo>
                      <a:pt x="1225" y="139"/>
                    </a:lnTo>
                    <a:lnTo>
                      <a:pt x="1463" y="550"/>
                    </a:lnTo>
                    <a:lnTo>
                      <a:pt x="1475" y="578"/>
                    </a:lnTo>
                    <a:lnTo>
                      <a:pt x="1486" y="608"/>
                    </a:lnTo>
                    <a:lnTo>
                      <a:pt x="1492" y="640"/>
                    </a:lnTo>
                    <a:lnTo>
                      <a:pt x="1495" y="673"/>
                    </a:lnTo>
                    <a:lnTo>
                      <a:pt x="1495" y="707"/>
                    </a:lnTo>
                    <a:lnTo>
                      <a:pt x="1492" y="739"/>
                    </a:lnTo>
                    <a:lnTo>
                      <a:pt x="1486" y="771"/>
                    </a:lnTo>
                    <a:lnTo>
                      <a:pt x="1475" y="801"/>
                    </a:lnTo>
                    <a:lnTo>
                      <a:pt x="1463" y="827"/>
                    </a:lnTo>
                    <a:lnTo>
                      <a:pt x="1225" y="1239"/>
                    </a:lnTo>
                    <a:lnTo>
                      <a:pt x="1206" y="1267"/>
                    </a:lnTo>
                    <a:lnTo>
                      <a:pt x="1182" y="1293"/>
                    </a:lnTo>
                    <a:lnTo>
                      <a:pt x="1153" y="1317"/>
                    </a:lnTo>
                    <a:lnTo>
                      <a:pt x="1122" y="1337"/>
                    </a:lnTo>
                    <a:lnTo>
                      <a:pt x="1089" y="1354"/>
                    </a:lnTo>
                    <a:lnTo>
                      <a:pt x="1054" y="1367"/>
                    </a:lnTo>
                    <a:lnTo>
                      <a:pt x="1019" y="1375"/>
                    </a:lnTo>
                    <a:lnTo>
                      <a:pt x="986" y="1378"/>
                    </a:lnTo>
                    <a:lnTo>
                      <a:pt x="510" y="1378"/>
                    </a:lnTo>
                    <a:lnTo>
                      <a:pt x="506" y="1378"/>
                    </a:lnTo>
                    <a:lnTo>
                      <a:pt x="503" y="1377"/>
                    </a:lnTo>
                    <a:lnTo>
                      <a:pt x="500" y="1377"/>
                    </a:lnTo>
                    <a:lnTo>
                      <a:pt x="497" y="1377"/>
                    </a:lnTo>
                    <a:lnTo>
                      <a:pt x="495" y="1377"/>
                    </a:lnTo>
                    <a:lnTo>
                      <a:pt x="492" y="1376"/>
                    </a:lnTo>
                    <a:lnTo>
                      <a:pt x="460" y="1371"/>
                    </a:lnTo>
                    <a:lnTo>
                      <a:pt x="428" y="1362"/>
                    </a:lnTo>
                    <a:lnTo>
                      <a:pt x="396" y="1349"/>
                    </a:lnTo>
                    <a:lnTo>
                      <a:pt x="366" y="1332"/>
                    </a:lnTo>
                    <a:lnTo>
                      <a:pt x="336" y="1312"/>
                    </a:lnTo>
                    <a:lnTo>
                      <a:pt x="310" y="1289"/>
                    </a:lnTo>
                    <a:lnTo>
                      <a:pt x="288" y="1265"/>
                    </a:lnTo>
                    <a:lnTo>
                      <a:pt x="270" y="1239"/>
                    </a:lnTo>
                    <a:lnTo>
                      <a:pt x="79" y="910"/>
                    </a:lnTo>
                    <a:lnTo>
                      <a:pt x="32" y="827"/>
                    </a:lnTo>
                    <a:lnTo>
                      <a:pt x="20" y="801"/>
                    </a:lnTo>
                    <a:lnTo>
                      <a:pt x="10" y="771"/>
                    </a:lnTo>
                    <a:lnTo>
                      <a:pt x="3" y="739"/>
                    </a:lnTo>
                    <a:lnTo>
                      <a:pt x="0" y="707"/>
                    </a:lnTo>
                    <a:lnTo>
                      <a:pt x="0" y="673"/>
                    </a:lnTo>
                    <a:lnTo>
                      <a:pt x="3" y="640"/>
                    </a:lnTo>
                    <a:lnTo>
                      <a:pt x="10" y="608"/>
                    </a:lnTo>
                    <a:lnTo>
                      <a:pt x="20" y="578"/>
                    </a:lnTo>
                    <a:lnTo>
                      <a:pt x="32" y="550"/>
                    </a:lnTo>
                    <a:lnTo>
                      <a:pt x="129" y="383"/>
                    </a:lnTo>
                    <a:lnTo>
                      <a:pt x="270" y="139"/>
                    </a:lnTo>
                    <a:lnTo>
                      <a:pt x="289" y="111"/>
                    </a:lnTo>
                    <a:lnTo>
                      <a:pt x="314" y="85"/>
                    </a:lnTo>
                    <a:lnTo>
                      <a:pt x="342" y="62"/>
                    </a:lnTo>
                    <a:lnTo>
                      <a:pt x="374" y="41"/>
                    </a:lnTo>
                    <a:lnTo>
                      <a:pt x="407" y="24"/>
                    </a:lnTo>
                    <a:lnTo>
                      <a:pt x="442" y="11"/>
                    </a:lnTo>
                    <a:lnTo>
                      <a:pt x="477" y="2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759951" y="2360613"/>
                <a:ext cx="790575" cy="730250"/>
              </a:xfrm>
              <a:custGeom>
                <a:rect b="b" l="l" r="r" t="t"/>
                <a:pathLst>
                  <a:path extrusionOk="0" h="1378" w="1495">
                    <a:moveTo>
                      <a:pt x="717" y="361"/>
                    </a:moveTo>
                    <a:lnTo>
                      <a:pt x="683" y="363"/>
                    </a:lnTo>
                    <a:lnTo>
                      <a:pt x="649" y="371"/>
                    </a:lnTo>
                    <a:lnTo>
                      <a:pt x="614" y="384"/>
                    </a:lnTo>
                    <a:lnTo>
                      <a:pt x="581" y="401"/>
                    </a:lnTo>
                    <a:lnTo>
                      <a:pt x="549" y="422"/>
                    </a:lnTo>
                    <a:lnTo>
                      <a:pt x="522" y="445"/>
                    </a:lnTo>
                    <a:lnTo>
                      <a:pt x="497" y="471"/>
                    </a:lnTo>
                    <a:lnTo>
                      <a:pt x="479" y="498"/>
                    </a:lnTo>
                    <a:lnTo>
                      <a:pt x="448" y="550"/>
                    </a:lnTo>
                    <a:lnTo>
                      <a:pt x="435" y="579"/>
                    </a:lnTo>
                    <a:lnTo>
                      <a:pt x="425" y="610"/>
                    </a:lnTo>
                    <a:lnTo>
                      <a:pt x="418" y="643"/>
                    </a:lnTo>
                    <a:lnTo>
                      <a:pt x="416" y="677"/>
                    </a:lnTo>
                    <a:lnTo>
                      <a:pt x="416" y="712"/>
                    </a:lnTo>
                    <a:lnTo>
                      <a:pt x="421" y="745"/>
                    </a:lnTo>
                    <a:lnTo>
                      <a:pt x="427" y="775"/>
                    </a:lnTo>
                    <a:lnTo>
                      <a:pt x="436" y="803"/>
                    </a:lnTo>
                    <a:lnTo>
                      <a:pt x="448" y="827"/>
                    </a:lnTo>
                    <a:lnTo>
                      <a:pt x="479" y="880"/>
                    </a:lnTo>
                    <a:lnTo>
                      <a:pt x="498" y="910"/>
                    </a:lnTo>
                    <a:lnTo>
                      <a:pt x="524" y="936"/>
                    </a:lnTo>
                    <a:lnTo>
                      <a:pt x="553" y="960"/>
                    </a:lnTo>
                    <a:lnTo>
                      <a:pt x="586" y="981"/>
                    </a:lnTo>
                    <a:lnTo>
                      <a:pt x="621" y="997"/>
                    </a:lnTo>
                    <a:lnTo>
                      <a:pt x="656" y="1010"/>
                    </a:lnTo>
                    <a:lnTo>
                      <a:pt x="692" y="1017"/>
                    </a:lnTo>
                    <a:lnTo>
                      <a:pt x="704" y="1018"/>
                    </a:lnTo>
                    <a:lnTo>
                      <a:pt x="717" y="1019"/>
                    </a:lnTo>
                    <a:lnTo>
                      <a:pt x="778" y="1019"/>
                    </a:lnTo>
                    <a:lnTo>
                      <a:pt x="811" y="1016"/>
                    </a:lnTo>
                    <a:lnTo>
                      <a:pt x="846" y="1008"/>
                    </a:lnTo>
                    <a:lnTo>
                      <a:pt x="881" y="994"/>
                    </a:lnTo>
                    <a:lnTo>
                      <a:pt x="914" y="978"/>
                    </a:lnTo>
                    <a:lnTo>
                      <a:pt x="946" y="958"/>
                    </a:lnTo>
                    <a:lnTo>
                      <a:pt x="975" y="934"/>
                    </a:lnTo>
                    <a:lnTo>
                      <a:pt x="998" y="908"/>
                    </a:lnTo>
                    <a:lnTo>
                      <a:pt x="1017" y="880"/>
                    </a:lnTo>
                    <a:lnTo>
                      <a:pt x="1033" y="853"/>
                    </a:lnTo>
                    <a:lnTo>
                      <a:pt x="1048" y="827"/>
                    </a:lnTo>
                    <a:lnTo>
                      <a:pt x="1060" y="801"/>
                    </a:lnTo>
                    <a:lnTo>
                      <a:pt x="1070" y="771"/>
                    </a:lnTo>
                    <a:lnTo>
                      <a:pt x="1077" y="739"/>
                    </a:lnTo>
                    <a:lnTo>
                      <a:pt x="1081" y="707"/>
                    </a:lnTo>
                    <a:lnTo>
                      <a:pt x="1081" y="673"/>
                    </a:lnTo>
                    <a:lnTo>
                      <a:pt x="1077" y="640"/>
                    </a:lnTo>
                    <a:lnTo>
                      <a:pt x="1070" y="608"/>
                    </a:lnTo>
                    <a:lnTo>
                      <a:pt x="1060" y="578"/>
                    </a:lnTo>
                    <a:lnTo>
                      <a:pt x="1048" y="550"/>
                    </a:lnTo>
                    <a:lnTo>
                      <a:pt x="1017" y="498"/>
                    </a:lnTo>
                    <a:lnTo>
                      <a:pt x="998" y="471"/>
                    </a:lnTo>
                    <a:lnTo>
                      <a:pt x="975" y="444"/>
                    </a:lnTo>
                    <a:lnTo>
                      <a:pt x="946" y="421"/>
                    </a:lnTo>
                    <a:lnTo>
                      <a:pt x="914" y="400"/>
                    </a:lnTo>
                    <a:lnTo>
                      <a:pt x="881" y="384"/>
                    </a:lnTo>
                    <a:lnTo>
                      <a:pt x="846" y="371"/>
                    </a:lnTo>
                    <a:lnTo>
                      <a:pt x="811" y="363"/>
                    </a:lnTo>
                    <a:lnTo>
                      <a:pt x="778" y="361"/>
                    </a:lnTo>
                    <a:lnTo>
                      <a:pt x="717" y="361"/>
                    </a:lnTo>
                    <a:close/>
                    <a:moveTo>
                      <a:pt x="510" y="0"/>
                    </a:moveTo>
                    <a:lnTo>
                      <a:pt x="986" y="0"/>
                    </a:lnTo>
                    <a:lnTo>
                      <a:pt x="1019" y="2"/>
                    </a:lnTo>
                    <a:lnTo>
                      <a:pt x="1054" y="11"/>
                    </a:lnTo>
                    <a:lnTo>
                      <a:pt x="1089" y="24"/>
                    </a:lnTo>
                    <a:lnTo>
                      <a:pt x="1122" y="41"/>
                    </a:lnTo>
                    <a:lnTo>
                      <a:pt x="1153" y="62"/>
                    </a:lnTo>
                    <a:lnTo>
                      <a:pt x="1182" y="85"/>
                    </a:lnTo>
                    <a:lnTo>
                      <a:pt x="1206" y="111"/>
                    </a:lnTo>
                    <a:lnTo>
                      <a:pt x="1225" y="139"/>
                    </a:lnTo>
                    <a:lnTo>
                      <a:pt x="1463" y="550"/>
                    </a:lnTo>
                    <a:lnTo>
                      <a:pt x="1475" y="578"/>
                    </a:lnTo>
                    <a:lnTo>
                      <a:pt x="1486" y="608"/>
                    </a:lnTo>
                    <a:lnTo>
                      <a:pt x="1492" y="640"/>
                    </a:lnTo>
                    <a:lnTo>
                      <a:pt x="1495" y="673"/>
                    </a:lnTo>
                    <a:lnTo>
                      <a:pt x="1495" y="707"/>
                    </a:lnTo>
                    <a:lnTo>
                      <a:pt x="1492" y="739"/>
                    </a:lnTo>
                    <a:lnTo>
                      <a:pt x="1486" y="771"/>
                    </a:lnTo>
                    <a:lnTo>
                      <a:pt x="1475" y="801"/>
                    </a:lnTo>
                    <a:lnTo>
                      <a:pt x="1463" y="827"/>
                    </a:lnTo>
                    <a:lnTo>
                      <a:pt x="1225" y="1239"/>
                    </a:lnTo>
                    <a:lnTo>
                      <a:pt x="1206" y="1267"/>
                    </a:lnTo>
                    <a:lnTo>
                      <a:pt x="1182" y="1293"/>
                    </a:lnTo>
                    <a:lnTo>
                      <a:pt x="1153" y="1317"/>
                    </a:lnTo>
                    <a:lnTo>
                      <a:pt x="1122" y="1337"/>
                    </a:lnTo>
                    <a:lnTo>
                      <a:pt x="1089" y="1354"/>
                    </a:lnTo>
                    <a:lnTo>
                      <a:pt x="1054" y="1367"/>
                    </a:lnTo>
                    <a:lnTo>
                      <a:pt x="1019" y="1375"/>
                    </a:lnTo>
                    <a:lnTo>
                      <a:pt x="986" y="1378"/>
                    </a:lnTo>
                    <a:lnTo>
                      <a:pt x="510" y="1378"/>
                    </a:lnTo>
                    <a:lnTo>
                      <a:pt x="506" y="1378"/>
                    </a:lnTo>
                    <a:lnTo>
                      <a:pt x="503" y="1377"/>
                    </a:lnTo>
                    <a:lnTo>
                      <a:pt x="500" y="1377"/>
                    </a:lnTo>
                    <a:lnTo>
                      <a:pt x="497" y="1377"/>
                    </a:lnTo>
                    <a:lnTo>
                      <a:pt x="495" y="1377"/>
                    </a:lnTo>
                    <a:lnTo>
                      <a:pt x="492" y="1376"/>
                    </a:lnTo>
                    <a:lnTo>
                      <a:pt x="460" y="1371"/>
                    </a:lnTo>
                    <a:lnTo>
                      <a:pt x="428" y="1362"/>
                    </a:lnTo>
                    <a:lnTo>
                      <a:pt x="396" y="1349"/>
                    </a:lnTo>
                    <a:lnTo>
                      <a:pt x="366" y="1332"/>
                    </a:lnTo>
                    <a:lnTo>
                      <a:pt x="336" y="1312"/>
                    </a:lnTo>
                    <a:lnTo>
                      <a:pt x="310" y="1289"/>
                    </a:lnTo>
                    <a:lnTo>
                      <a:pt x="288" y="1265"/>
                    </a:lnTo>
                    <a:lnTo>
                      <a:pt x="270" y="1239"/>
                    </a:lnTo>
                    <a:lnTo>
                      <a:pt x="79" y="910"/>
                    </a:lnTo>
                    <a:lnTo>
                      <a:pt x="32" y="827"/>
                    </a:lnTo>
                    <a:lnTo>
                      <a:pt x="20" y="801"/>
                    </a:lnTo>
                    <a:lnTo>
                      <a:pt x="10" y="771"/>
                    </a:lnTo>
                    <a:lnTo>
                      <a:pt x="3" y="739"/>
                    </a:lnTo>
                    <a:lnTo>
                      <a:pt x="0" y="707"/>
                    </a:lnTo>
                    <a:lnTo>
                      <a:pt x="0" y="673"/>
                    </a:lnTo>
                    <a:lnTo>
                      <a:pt x="3" y="640"/>
                    </a:lnTo>
                    <a:lnTo>
                      <a:pt x="10" y="608"/>
                    </a:lnTo>
                    <a:lnTo>
                      <a:pt x="20" y="578"/>
                    </a:lnTo>
                    <a:lnTo>
                      <a:pt x="32" y="550"/>
                    </a:lnTo>
                    <a:lnTo>
                      <a:pt x="129" y="383"/>
                    </a:lnTo>
                    <a:lnTo>
                      <a:pt x="270" y="139"/>
                    </a:lnTo>
                    <a:lnTo>
                      <a:pt x="289" y="111"/>
                    </a:lnTo>
                    <a:lnTo>
                      <a:pt x="314" y="85"/>
                    </a:lnTo>
                    <a:lnTo>
                      <a:pt x="342" y="62"/>
                    </a:lnTo>
                    <a:lnTo>
                      <a:pt x="374" y="41"/>
                    </a:lnTo>
                    <a:lnTo>
                      <a:pt x="407" y="24"/>
                    </a:lnTo>
                    <a:lnTo>
                      <a:pt x="442" y="11"/>
                    </a:lnTo>
                    <a:lnTo>
                      <a:pt x="477" y="2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1416303" y="2765722"/>
              <a:ext cx="780086" cy="710314"/>
              <a:chOff x="6000100" y="3076250"/>
              <a:chExt cx="587871" cy="512373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6000100" y="3076250"/>
                <a:ext cx="587871" cy="512373"/>
              </a:xfrm>
              <a:custGeom>
                <a:rect b="b" l="l" r="r" t="t"/>
                <a:pathLst>
                  <a:path extrusionOk="0" h="88838" w="101884">
                    <a:moveTo>
                      <a:pt x="50272" y="0"/>
                    </a:moveTo>
                    <a:cubicBezTo>
                      <a:pt x="31897" y="0"/>
                      <a:pt x="14791" y="11087"/>
                      <a:pt x="8322" y="29000"/>
                    </a:cubicBezTo>
                    <a:cubicBezTo>
                      <a:pt x="1" y="51995"/>
                      <a:pt x="12332" y="77546"/>
                      <a:pt x="35878" y="86063"/>
                    </a:cubicBezTo>
                    <a:cubicBezTo>
                      <a:pt x="41078" y="87945"/>
                      <a:pt x="46391" y="88838"/>
                      <a:pt x="51602" y="88838"/>
                    </a:cubicBezTo>
                    <a:cubicBezTo>
                      <a:pt x="69970" y="88838"/>
                      <a:pt x="87079" y="77751"/>
                      <a:pt x="93562" y="59838"/>
                    </a:cubicBezTo>
                    <a:cubicBezTo>
                      <a:pt x="101883" y="36843"/>
                      <a:pt x="89534" y="11292"/>
                      <a:pt x="66006" y="2775"/>
                    </a:cubicBezTo>
                    <a:cubicBezTo>
                      <a:pt x="60802" y="893"/>
                      <a:pt x="55486" y="0"/>
                      <a:pt x="5027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" name="Google Shape;68;p2"/>
              <p:cNvGrpSpPr/>
              <p:nvPr/>
            </p:nvGrpSpPr>
            <p:grpSpPr>
              <a:xfrm>
                <a:off x="6031360" y="3076713"/>
                <a:ext cx="539107" cy="480965"/>
                <a:chOff x="6031360" y="3076713"/>
                <a:chExt cx="539107" cy="480965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6160232" y="3107767"/>
                  <a:ext cx="410235" cy="449911"/>
                </a:xfrm>
                <a:custGeom>
                  <a:rect b="b" l="l" r="r" t="t"/>
                  <a:pathLst>
                    <a:path extrusionOk="0" h="78008" w="71098">
                      <a:moveTo>
                        <a:pt x="36108" y="3531"/>
                      </a:moveTo>
                      <a:lnTo>
                        <a:pt x="36835" y="4631"/>
                      </a:lnTo>
                      <a:cubicBezTo>
                        <a:pt x="36551" y="4826"/>
                        <a:pt x="36268" y="5039"/>
                        <a:pt x="35948" y="5217"/>
                      </a:cubicBezTo>
                      <a:cubicBezTo>
                        <a:pt x="35043" y="5749"/>
                        <a:pt x="34635" y="6459"/>
                        <a:pt x="35132" y="7488"/>
                      </a:cubicBezTo>
                      <a:cubicBezTo>
                        <a:pt x="35486" y="8208"/>
                        <a:pt x="35984" y="8561"/>
                        <a:pt x="36635" y="8561"/>
                      </a:cubicBezTo>
                      <a:cubicBezTo>
                        <a:pt x="36866" y="8561"/>
                        <a:pt x="37116" y="8517"/>
                        <a:pt x="37385" y="8428"/>
                      </a:cubicBezTo>
                      <a:cubicBezTo>
                        <a:pt x="37776" y="8304"/>
                        <a:pt x="38184" y="8198"/>
                        <a:pt x="38752" y="8056"/>
                      </a:cubicBezTo>
                      <a:lnTo>
                        <a:pt x="38752" y="8056"/>
                      </a:lnTo>
                      <a:cubicBezTo>
                        <a:pt x="38412" y="9075"/>
                        <a:pt x="37909" y="9331"/>
                        <a:pt x="37373" y="9331"/>
                      </a:cubicBezTo>
                      <a:cubicBezTo>
                        <a:pt x="36833" y="9331"/>
                        <a:pt x="36258" y="9072"/>
                        <a:pt x="35779" y="9072"/>
                      </a:cubicBezTo>
                      <a:cubicBezTo>
                        <a:pt x="35690" y="9072"/>
                        <a:pt x="35604" y="9081"/>
                        <a:pt x="35522" y="9102"/>
                      </a:cubicBezTo>
                      <a:lnTo>
                        <a:pt x="33162" y="11977"/>
                      </a:lnTo>
                      <a:lnTo>
                        <a:pt x="28585" y="11037"/>
                      </a:lnTo>
                      <a:lnTo>
                        <a:pt x="31832" y="10238"/>
                      </a:lnTo>
                      <a:cubicBezTo>
                        <a:pt x="32825" y="8162"/>
                        <a:pt x="33127" y="7062"/>
                        <a:pt x="32914" y="6228"/>
                      </a:cubicBezTo>
                      <a:lnTo>
                        <a:pt x="36108" y="3531"/>
                      </a:lnTo>
                      <a:close/>
                      <a:moveTo>
                        <a:pt x="38947" y="36232"/>
                      </a:moveTo>
                      <a:lnTo>
                        <a:pt x="38947" y="36232"/>
                      </a:lnTo>
                      <a:cubicBezTo>
                        <a:pt x="40402" y="36374"/>
                        <a:pt x="40561" y="37705"/>
                        <a:pt x="41253" y="38486"/>
                      </a:cubicBezTo>
                      <a:cubicBezTo>
                        <a:pt x="40278" y="40029"/>
                        <a:pt x="42194" y="41076"/>
                        <a:pt x="41963" y="42673"/>
                      </a:cubicBezTo>
                      <a:cubicBezTo>
                        <a:pt x="41786" y="43862"/>
                        <a:pt x="42833" y="45264"/>
                        <a:pt x="43241" y="46648"/>
                      </a:cubicBezTo>
                      <a:cubicBezTo>
                        <a:pt x="43560" y="47641"/>
                        <a:pt x="43507" y="48741"/>
                        <a:pt x="43046" y="49699"/>
                      </a:cubicBezTo>
                      <a:lnTo>
                        <a:pt x="40473" y="45760"/>
                      </a:lnTo>
                      <a:cubicBezTo>
                        <a:pt x="41449" y="42726"/>
                        <a:pt x="39160" y="39728"/>
                        <a:pt x="38947" y="36232"/>
                      </a:cubicBezTo>
                      <a:close/>
                      <a:moveTo>
                        <a:pt x="36430" y="1"/>
                      </a:moveTo>
                      <a:cubicBezTo>
                        <a:pt x="35873" y="1"/>
                        <a:pt x="35316" y="87"/>
                        <a:pt x="34759" y="284"/>
                      </a:cubicBezTo>
                      <a:cubicBezTo>
                        <a:pt x="33659" y="657"/>
                        <a:pt x="32346" y="870"/>
                        <a:pt x="31885" y="2005"/>
                      </a:cubicBezTo>
                      <a:cubicBezTo>
                        <a:pt x="31264" y="3567"/>
                        <a:pt x="29809" y="3549"/>
                        <a:pt x="28656" y="3992"/>
                      </a:cubicBezTo>
                      <a:cubicBezTo>
                        <a:pt x="26331" y="4826"/>
                        <a:pt x="26012" y="5465"/>
                        <a:pt x="27006" y="7683"/>
                      </a:cubicBezTo>
                      <a:lnTo>
                        <a:pt x="29791" y="7736"/>
                      </a:lnTo>
                      <a:lnTo>
                        <a:pt x="29046" y="10327"/>
                      </a:lnTo>
                      <a:lnTo>
                        <a:pt x="28425" y="7736"/>
                      </a:lnTo>
                      <a:lnTo>
                        <a:pt x="26633" y="11143"/>
                      </a:lnTo>
                      <a:cubicBezTo>
                        <a:pt x="25746" y="11374"/>
                        <a:pt x="24734" y="11391"/>
                        <a:pt x="24113" y="11870"/>
                      </a:cubicBezTo>
                      <a:cubicBezTo>
                        <a:pt x="22960" y="12775"/>
                        <a:pt x="21328" y="12509"/>
                        <a:pt x="20352" y="13680"/>
                      </a:cubicBezTo>
                      <a:lnTo>
                        <a:pt x="19695" y="12900"/>
                      </a:lnTo>
                      <a:lnTo>
                        <a:pt x="18808" y="14106"/>
                      </a:lnTo>
                      <a:cubicBezTo>
                        <a:pt x="18523" y="13971"/>
                        <a:pt x="18518" y="13452"/>
                        <a:pt x="18160" y="13452"/>
                      </a:cubicBezTo>
                      <a:cubicBezTo>
                        <a:pt x="18049" y="13452"/>
                        <a:pt x="17905" y="13501"/>
                        <a:pt x="17708" y="13627"/>
                      </a:cubicBezTo>
                      <a:lnTo>
                        <a:pt x="18560" y="17193"/>
                      </a:lnTo>
                      <a:cubicBezTo>
                        <a:pt x="17972" y="17718"/>
                        <a:pt x="17385" y="18062"/>
                        <a:pt x="16823" y="18062"/>
                      </a:cubicBezTo>
                      <a:cubicBezTo>
                        <a:pt x="16435" y="18062"/>
                        <a:pt x="16059" y="17897"/>
                        <a:pt x="15703" y="17513"/>
                      </a:cubicBezTo>
                      <a:cubicBezTo>
                        <a:pt x="14869" y="16626"/>
                        <a:pt x="13929" y="16750"/>
                        <a:pt x="13112" y="16643"/>
                      </a:cubicBezTo>
                      <a:lnTo>
                        <a:pt x="11196" y="21381"/>
                      </a:lnTo>
                      <a:cubicBezTo>
                        <a:pt x="11922" y="22616"/>
                        <a:pt x="12753" y="22986"/>
                        <a:pt x="13632" y="22986"/>
                      </a:cubicBezTo>
                      <a:cubicBezTo>
                        <a:pt x="14835" y="22986"/>
                        <a:pt x="16130" y="22292"/>
                        <a:pt x="17371" y="22179"/>
                      </a:cubicBezTo>
                      <a:lnTo>
                        <a:pt x="17868" y="20618"/>
                      </a:lnTo>
                      <a:cubicBezTo>
                        <a:pt x="19961" y="20600"/>
                        <a:pt x="19961" y="20600"/>
                        <a:pt x="21594" y="18879"/>
                      </a:cubicBezTo>
                      <a:lnTo>
                        <a:pt x="22587" y="19784"/>
                      </a:lnTo>
                      <a:lnTo>
                        <a:pt x="24646" y="19181"/>
                      </a:lnTo>
                      <a:lnTo>
                        <a:pt x="28762" y="24788"/>
                      </a:lnTo>
                      <a:lnTo>
                        <a:pt x="24930" y="23971"/>
                      </a:lnTo>
                      <a:lnTo>
                        <a:pt x="24930" y="23971"/>
                      </a:lnTo>
                      <a:lnTo>
                        <a:pt x="26544" y="25746"/>
                      </a:lnTo>
                      <a:cubicBezTo>
                        <a:pt x="28177" y="25604"/>
                        <a:pt x="29507" y="24930"/>
                        <a:pt x="30182" y="23209"/>
                      </a:cubicBezTo>
                      <a:cubicBezTo>
                        <a:pt x="29738" y="22747"/>
                        <a:pt x="29365" y="22321"/>
                        <a:pt x="28957" y="21949"/>
                      </a:cubicBezTo>
                      <a:cubicBezTo>
                        <a:pt x="28017" y="21150"/>
                        <a:pt x="27165" y="20352"/>
                        <a:pt x="27502" y="18400"/>
                      </a:cubicBezTo>
                      <a:lnTo>
                        <a:pt x="27502" y="18400"/>
                      </a:lnTo>
                      <a:cubicBezTo>
                        <a:pt x="28336" y="19678"/>
                        <a:pt x="28709" y="20902"/>
                        <a:pt x="29472" y="21239"/>
                      </a:cubicBezTo>
                      <a:cubicBezTo>
                        <a:pt x="30678" y="21771"/>
                        <a:pt x="30785" y="22641"/>
                        <a:pt x="30927" y="23617"/>
                      </a:cubicBezTo>
                      <a:cubicBezTo>
                        <a:pt x="31016" y="24255"/>
                        <a:pt x="30874" y="24965"/>
                        <a:pt x="31087" y="25551"/>
                      </a:cubicBezTo>
                      <a:cubicBezTo>
                        <a:pt x="31282" y="26083"/>
                        <a:pt x="31832" y="26473"/>
                        <a:pt x="32187" y="26952"/>
                      </a:cubicBezTo>
                      <a:cubicBezTo>
                        <a:pt x="32275" y="27077"/>
                        <a:pt x="32329" y="27236"/>
                        <a:pt x="32329" y="27396"/>
                      </a:cubicBezTo>
                      <a:lnTo>
                        <a:pt x="34369" y="26225"/>
                      </a:lnTo>
                      <a:cubicBezTo>
                        <a:pt x="33860" y="25322"/>
                        <a:pt x="33670" y="24632"/>
                        <a:pt x="34867" y="24632"/>
                      </a:cubicBezTo>
                      <a:cubicBezTo>
                        <a:pt x="34964" y="24632"/>
                        <a:pt x="35070" y="24636"/>
                        <a:pt x="35185" y="24646"/>
                      </a:cubicBezTo>
                      <a:cubicBezTo>
                        <a:pt x="35416" y="25462"/>
                        <a:pt x="35718" y="26189"/>
                        <a:pt x="35753" y="26917"/>
                      </a:cubicBezTo>
                      <a:cubicBezTo>
                        <a:pt x="35859" y="28390"/>
                        <a:pt x="37013" y="29011"/>
                        <a:pt x="38024" y="29224"/>
                      </a:cubicBezTo>
                      <a:cubicBezTo>
                        <a:pt x="38126" y="29247"/>
                        <a:pt x="38227" y="29254"/>
                        <a:pt x="38330" y="29254"/>
                      </a:cubicBezTo>
                      <a:cubicBezTo>
                        <a:pt x="38476" y="29254"/>
                        <a:pt x="38623" y="29240"/>
                        <a:pt x="38773" y="29240"/>
                      </a:cubicBezTo>
                      <a:cubicBezTo>
                        <a:pt x="39073" y="29240"/>
                        <a:pt x="39384" y="29296"/>
                        <a:pt x="39710" y="29632"/>
                      </a:cubicBezTo>
                      <a:cubicBezTo>
                        <a:pt x="39812" y="29734"/>
                        <a:pt x="39986" y="29769"/>
                        <a:pt x="40202" y="29769"/>
                      </a:cubicBezTo>
                      <a:cubicBezTo>
                        <a:pt x="40620" y="29769"/>
                        <a:pt x="41193" y="29637"/>
                        <a:pt x="41697" y="29614"/>
                      </a:cubicBezTo>
                      <a:lnTo>
                        <a:pt x="41697" y="29614"/>
                      </a:lnTo>
                      <a:cubicBezTo>
                        <a:pt x="41182" y="31175"/>
                        <a:pt x="41608" y="32825"/>
                        <a:pt x="39657" y="33517"/>
                      </a:cubicBezTo>
                      <a:cubicBezTo>
                        <a:pt x="37368" y="32683"/>
                        <a:pt x="34369" y="33198"/>
                        <a:pt x="32488" y="30608"/>
                      </a:cubicBezTo>
                      <a:cubicBezTo>
                        <a:pt x="32240" y="30253"/>
                        <a:pt x="31388" y="30306"/>
                        <a:pt x="30820" y="30217"/>
                      </a:cubicBezTo>
                      <a:cubicBezTo>
                        <a:pt x="30607" y="30217"/>
                        <a:pt x="30395" y="30270"/>
                        <a:pt x="30182" y="30324"/>
                      </a:cubicBezTo>
                      <a:lnTo>
                        <a:pt x="29507" y="32151"/>
                      </a:lnTo>
                      <a:cubicBezTo>
                        <a:pt x="27875" y="31246"/>
                        <a:pt x="26686" y="29969"/>
                        <a:pt x="25373" y="29259"/>
                      </a:cubicBezTo>
                      <a:cubicBezTo>
                        <a:pt x="23918" y="28496"/>
                        <a:pt x="23794" y="27431"/>
                        <a:pt x="23794" y="26456"/>
                      </a:cubicBezTo>
                      <a:cubicBezTo>
                        <a:pt x="23808" y="24745"/>
                        <a:pt x="23906" y="24354"/>
                        <a:pt x="23055" y="24354"/>
                      </a:cubicBezTo>
                      <a:cubicBezTo>
                        <a:pt x="22802" y="24354"/>
                        <a:pt x="22466" y="24388"/>
                        <a:pt x="22020" y="24433"/>
                      </a:cubicBezTo>
                      <a:cubicBezTo>
                        <a:pt x="21712" y="24458"/>
                        <a:pt x="21377" y="24558"/>
                        <a:pt x="21074" y="24558"/>
                      </a:cubicBezTo>
                      <a:cubicBezTo>
                        <a:pt x="20958" y="24558"/>
                        <a:pt x="20846" y="24543"/>
                        <a:pt x="20742" y="24504"/>
                      </a:cubicBezTo>
                      <a:cubicBezTo>
                        <a:pt x="20157" y="24291"/>
                        <a:pt x="19678" y="23670"/>
                        <a:pt x="19092" y="23546"/>
                      </a:cubicBezTo>
                      <a:cubicBezTo>
                        <a:pt x="19019" y="23530"/>
                        <a:pt x="18944" y="23524"/>
                        <a:pt x="18868" y="23524"/>
                      </a:cubicBezTo>
                      <a:cubicBezTo>
                        <a:pt x="18388" y="23524"/>
                        <a:pt x="17849" y="23788"/>
                        <a:pt x="17363" y="23788"/>
                      </a:cubicBezTo>
                      <a:cubicBezTo>
                        <a:pt x="17305" y="23788"/>
                        <a:pt x="17249" y="23784"/>
                        <a:pt x="17193" y="23776"/>
                      </a:cubicBezTo>
                      <a:cubicBezTo>
                        <a:pt x="17025" y="23751"/>
                        <a:pt x="16855" y="23741"/>
                        <a:pt x="16686" y="23741"/>
                      </a:cubicBezTo>
                      <a:cubicBezTo>
                        <a:pt x="15885" y="23741"/>
                        <a:pt x="15077" y="23971"/>
                        <a:pt x="14280" y="23971"/>
                      </a:cubicBezTo>
                      <a:cubicBezTo>
                        <a:pt x="13809" y="23971"/>
                        <a:pt x="13342" y="23890"/>
                        <a:pt x="12882" y="23634"/>
                      </a:cubicBezTo>
                      <a:cubicBezTo>
                        <a:pt x="12688" y="23891"/>
                        <a:pt x="12389" y="23939"/>
                        <a:pt x="12067" y="23939"/>
                      </a:cubicBezTo>
                      <a:cubicBezTo>
                        <a:pt x="11878" y="23939"/>
                        <a:pt x="11682" y="23923"/>
                        <a:pt x="11494" y="23923"/>
                      </a:cubicBezTo>
                      <a:cubicBezTo>
                        <a:pt x="11005" y="23923"/>
                        <a:pt x="10573" y="24032"/>
                        <a:pt x="10486" y="24823"/>
                      </a:cubicBezTo>
                      <a:cubicBezTo>
                        <a:pt x="8943" y="25125"/>
                        <a:pt x="8925" y="26935"/>
                        <a:pt x="7594" y="27644"/>
                      </a:cubicBezTo>
                      <a:cubicBezTo>
                        <a:pt x="6636" y="28159"/>
                        <a:pt x="5270" y="28461"/>
                        <a:pt x="4720" y="29365"/>
                      </a:cubicBezTo>
                      <a:cubicBezTo>
                        <a:pt x="3992" y="30554"/>
                        <a:pt x="2733" y="30874"/>
                        <a:pt x="1899" y="31779"/>
                      </a:cubicBezTo>
                      <a:cubicBezTo>
                        <a:pt x="1420" y="32311"/>
                        <a:pt x="1100" y="33021"/>
                        <a:pt x="692" y="33695"/>
                      </a:cubicBezTo>
                      <a:lnTo>
                        <a:pt x="2058" y="34529"/>
                      </a:lnTo>
                      <a:lnTo>
                        <a:pt x="0" y="40331"/>
                      </a:lnTo>
                      <a:cubicBezTo>
                        <a:pt x="568" y="41839"/>
                        <a:pt x="1828" y="42460"/>
                        <a:pt x="1579" y="43844"/>
                      </a:cubicBezTo>
                      <a:cubicBezTo>
                        <a:pt x="1526" y="44093"/>
                        <a:pt x="4542" y="47659"/>
                        <a:pt x="4720" y="47677"/>
                      </a:cubicBezTo>
                      <a:cubicBezTo>
                        <a:pt x="6407" y="47823"/>
                        <a:pt x="7973" y="48589"/>
                        <a:pt x="9698" y="48589"/>
                      </a:cubicBezTo>
                      <a:cubicBezTo>
                        <a:pt x="10059" y="48589"/>
                        <a:pt x="10428" y="48555"/>
                        <a:pt x="10806" y="48475"/>
                      </a:cubicBezTo>
                      <a:cubicBezTo>
                        <a:pt x="10987" y="48438"/>
                        <a:pt x="11194" y="48420"/>
                        <a:pt x="11413" y="48420"/>
                      </a:cubicBezTo>
                      <a:cubicBezTo>
                        <a:pt x="12352" y="48420"/>
                        <a:pt x="13516" y="48748"/>
                        <a:pt x="13875" y="49309"/>
                      </a:cubicBezTo>
                      <a:cubicBezTo>
                        <a:pt x="14692" y="50587"/>
                        <a:pt x="15916" y="50622"/>
                        <a:pt x="17140" y="51048"/>
                      </a:cubicBezTo>
                      <a:lnTo>
                        <a:pt x="16076" y="56140"/>
                      </a:lnTo>
                      <a:cubicBezTo>
                        <a:pt x="17477" y="57542"/>
                        <a:pt x="16874" y="59405"/>
                        <a:pt x="17513" y="60896"/>
                      </a:cubicBezTo>
                      <a:cubicBezTo>
                        <a:pt x="17939" y="61907"/>
                        <a:pt x="17566" y="62439"/>
                        <a:pt x="17105" y="63291"/>
                      </a:cubicBezTo>
                      <a:cubicBezTo>
                        <a:pt x="16484" y="64409"/>
                        <a:pt x="14922" y="65544"/>
                        <a:pt x="15526" y="66751"/>
                      </a:cubicBezTo>
                      <a:cubicBezTo>
                        <a:pt x="16359" y="68454"/>
                        <a:pt x="16218" y="70264"/>
                        <a:pt x="16218" y="71879"/>
                      </a:cubicBezTo>
                      <a:cubicBezTo>
                        <a:pt x="16218" y="73795"/>
                        <a:pt x="17726" y="75427"/>
                        <a:pt x="16697" y="77361"/>
                      </a:cubicBezTo>
                      <a:cubicBezTo>
                        <a:pt x="17566" y="77539"/>
                        <a:pt x="18134" y="77610"/>
                        <a:pt x="18684" y="77787"/>
                      </a:cubicBezTo>
                      <a:cubicBezTo>
                        <a:pt x="19160" y="77941"/>
                        <a:pt x="19615" y="78007"/>
                        <a:pt x="20054" y="78007"/>
                      </a:cubicBezTo>
                      <a:cubicBezTo>
                        <a:pt x="21942" y="78007"/>
                        <a:pt x="23543" y="76798"/>
                        <a:pt x="25284" y="76208"/>
                      </a:cubicBezTo>
                      <a:cubicBezTo>
                        <a:pt x="25497" y="74416"/>
                        <a:pt x="27183" y="74310"/>
                        <a:pt x="28336" y="73671"/>
                      </a:cubicBezTo>
                      <a:cubicBezTo>
                        <a:pt x="29472" y="73032"/>
                        <a:pt x="29064" y="71826"/>
                        <a:pt x="29436" y="71240"/>
                      </a:cubicBezTo>
                      <a:cubicBezTo>
                        <a:pt x="30359" y="70814"/>
                        <a:pt x="31051" y="70495"/>
                        <a:pt x="31761" y="70175"/>
                      </a:cubicBezTo>
                      <a:cubicBezTo>
                        <a:pt x="32701" y="69750"/>
                        <a:pt x="34032" y="69998"/>
                        <a:pt x="34351" y="68472"/>
                      </a:cubicBezTo>
                      <a:cubicBezTo>
                        <a:pt x="34564" y="67407"/>
                        <a:pt x="35593" y="66680"/>
                        <a:pt x="35682" y="65456"/>
                      </a:cubicBezTo>
                      <a:cubicBezTo>
                        <a:pt x="35789" y="64196"/>
                        <a:pt x="36179" y="62972"/>
                        <a:pt x="36427" y="61783"/>
                      </a:cubicBezTo>
                      <a:cubicBezTo>
                        <a:pt x="38255" y="60576"/>
                        <a:pt x="39869" y="58979"/>
                        <a:pt x="41786" y="58376"/>
                      </a:cubicBezTo>
                      <a:cubicBezTo>
                        <a:pt x="44997" y="57365"/>
                        <a:pt x="46843" y="55306"/>
                        <a:pt x="48156" y="52432"/>
                      </a:cubicBezTo>
                      <a:cubicBezTo>
                        <a:pt x="47847" y="52304"/>
                        <a:pt x="47534" y="52259"/>
                        <a:pt x="47221" y="52259"/>
                      </a:cubicBezTo>
                      <a:cubicBezTo>
                        <a:pt x="46487" y="52259"/>
                        <a:pt x="45750" y="52505"/>
                        <a:pt x="45050" y="52505"/>
                      </a:cubicBezTo>
                      <a:cubicBezTo>
                        <a:pt x="44519" y="52505"/>
                        <a:pt x="44011" y="52363"/>
                        <a:pt x="43542" y="51864"/>
                      </a:cubicBezTo>
                      <a:cubicBezTo>
                        <a:pt x="44838" y="50108"/>
                        <a:pt x="44909" y="50037"/>
                        <a:pt x="46293" y="49859"/>
                      </a:cubicBezTo>
                      <a:cubicBezTo>
                        <a:pt x="49646" y="49451"/>
                        <a:pt x="52822" y="48599"/>
                        <a:pt x="55395" y="46222"/>
                      </a:cubicBezTo>
                      <a:cubicBezTo>
                        <a:pt x="55484" y="45760"/>
                        <a:pt x="55697" y="45281"/>
                        <a:pt x="55643" y="44838"/>
                      </a:cubicBezTo>
                      <a:cubicBezTo>
                        <a:pt x="55519" y="44022"/>
                        <a:pt x="55359" y="43205"/>
                        <a:pt x="55164" y="42389"/>
                      </a:cubicBezTo>
                      <a:lnTo>
                        <a:pt x="54224" y="42886"/>
                      </a:lnTo>
                      <a:lnTo>
                        <a:pt x="53887" y="41254"/>
                      </a:lnTo>
                      <a:lnTo>
                        <a:pt x="53017" y="42655"/>
                      </a:lnTo>
                      <a:cubicBezTo>
                        <a:pt x="51775" y="40810"/>
                        <a:pt x="49327" y="39763"/>
                        <a:pt x="49735" y="36906"/>
                      </a:cubicBezTo>
                      <a:lnTo>
                        <a:pt x="49735" y="36906"/>
                      </a:lnTo>
                      <a:cubicBezTo>
                        <a:pt x="51738" y="37643"/>
                        <a:pt x="51709" y="40841"/>
                        <a:pt x="54224" y="40841"/>
                      </a:cubicBezTo>
                      <a:cubicBezTo>
                        <a:pt x="54315" y="40841"/>
                        <a:pt x="54410" y="40836"/>
                        <a:pt x="54508" y="40828"/>
                      </a:cubicBezTo>
                      <a:cubicBezTo>
                        <a:pt x="55927" y="42620"/>
                        <a:pt x="57968" y="43134"/>
                        <a:pt x="59831" y="43365"/>
                      </a:cubicBezTo>
                      <a:lnTo>
                        <a:pt x="61091" y="47286"/>
                      </a:lnTo>
                      <a:lnTo>
                        <a:pt x="62244" y="46683"/>
                      </a:lnTo>
                      <a:lnTo>
                        <a:pt x="61215" y="57010"/>
                      </a:lnTo>
                      <a:cubicBezTo>
                        <a:pt x="61641" y="57382"/>
                        <a:pt x="62102" y="57613"/>
                        <a:pt x="62208" y="57950"/>
                      </a:cubicBezTo>
                      <a:cubicBezTo>
                        <a:pt x="62350" y="58411"/>
                        <a:pt x="62226" y="58944"/>
                        <a:pt x="62226" y="59547"/>
                      </a:cubicBezTo>
                      <a:cubicBezTo>
                        <a:pt x="64054" y="58323"/>
                        <a:pt x="61783" y="56531"/>
                        <a:pt x="63397" y="55164"/>
                      </a:cubicBezTo>
                      <a:cubicBezTo>
                        <a:pt x="64338" y="54348"/>
                        <a:pt x="63894" y="52503"/>
                        <a:pt x="65420" y="51421"/>
                      </a:cubicBezTo>
                      <a:cubicBezTo>
                        <a:pt x="66236" y="50835"/>
                        <a:pt x="66627" y="49575"/>
                        <a:pt x="67407" y="48670"/>
                      </a:cubicBezTo>
                      <a:cubicBezTo>
                        <a:pt x="71098" y="31370"/>
                        <a:pt x="63805" y="13556"/>
                        <a:pt x="49451" y="3265"/>
                      </a:cubicBezTo>
                      <a:lnTo>
                        <a:pt x="47836" y="4223"/>
                      </a:lnTo>
                      <a:lnTo>
                        <a:pt x="47286" y="3425"/>
                      </a:lnTo>
                      <a:lnTo>
                        <a:pt x="45068" y="5465"/>
                      </a:lnTo>
                      <a:lnTo>
                        <a:pt x="44802" y="2963"/>
                      </a:lnTo>
                      <a:cubicBezTo>
                        <a:pt x="44483" y="4383"/>
                        <a:pt x="44412" y="5554"/>
                        <a:pt x="43383" y="6193"/>
                      </a:cubicBezTo>
                      <a:lnTo>
                        <a:pt x="41094" y="4844"/>
                      </a:lnTo>
                      <a:lnTo>
                        <a:pt x="41253" y="4702"/>
                      </a:lnTo>
                      <a:lnTo>
                        <a:pt x="43436" y="4525"/>
                      </a:lnTo>
                      <a:cubicBezTo>
                        <a:pt x="43312" y="3975"/>
                        <a:pt x="43329" y="3673"/>
                        <a:pt x="43205" y="3567"/>
                      </a:cubicBezTo>
                      <a:cubicBezTo>
                        <a:pt x="41857" y="2502"/>
                        <a:pt x="40153" y="1934"/>
                        <a:pt x="38929" y="657"/>
                      </a:cubicBezTo>
                      <a:cubicBezTo>
                        <a:pt x="38787" y="497"/>
                        <a:pt x="38592" y="390"/>
                        <a:pt x="38379" y="319"/>
                      </a:cubicBezTo>
                      <a:cubicBezTo>
                        <a:pt x="37729" y="119"/>
                        <a:pt x="37080" y="1"/>
                        <a:pt x="3643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6031360" y="3319580"/>
                  <a:ext cx="62149" cy="151155"/>
                </a:xfrm>
                <a:custGeom>
                  <a:rect b="b" l="l" r="r" t="t"/>
                  <a:pathLst>
                    <a:path extrusionOk="0" h="26208" w="10771">
                      <a:moveTo>
                        <a:pt x="266" y="1"/>
                      </a:moveTo>
                      <a:lnTo>
                        <a:pt x="266" y="1"/>
                      </a:lnTo>
                      <a:cubicBezTo>
                        <a:pt x="0" y="9316"/>
                        <a:pt x="2679" y="18489"/>
                        <a:pt x="7914" y="26208"/>
                      </a:cubicBezTo>
                      <a:lnTo>
                        <a:pt x="9014" y="25995"/>
                      </a:lnTo>
                      <a:cubicBezTo>
                        <a:pt x="9954" y="24078"/>
                        <a:pt x="9617" y="22073"/>
                        <a:pt x="9475" y="20068"/>
                      </a:cubicBezTo>
                      <a:cubicBezTo>
                        <a:pt x="9422" y="19412"/>
                        <a:pt x="9120" y="18347"/>
                        <a:pt x="9386" y="18188"/>
                      </a:cubicBezTo>
                      <a:cubicBezTo>
                        <a:pt x="10753" y="17336"/>
                        <a:pt x="10274" y="15881"/>
                        <a:pt x="10770" y="14834"/>
                      </a:cubicBezTo>
                      <a:cubicBezTo>
                        <a:pt x="9777" y="13415"/>
                        <a:pt x="8890" y="12137"/>
                        <a:pt x="7328" y="11161"/>
                      </a:cubicBezTo>
                      <a:cubicBezTo>
                        <a:pt x="5270" y="9901"/>
                        <a:pt x="3194" y="8216"/>
                        <a:pt x="3247" y="5235"/>
                      </a:cubicBezTo>
                      <a:cubicBezTo>
                        <a:pt x="3265" y="4649"/>
                        <a:pt x="2999" y="3709"/>
                        <a:pt x="2591" y="3514"/>
                      </a:cubicBezTo>
                      <a:cubicBezTo>
                        <a:pt x="1295" y="2893"/>
                        <a:pt x="479" y="1562"/>
                        <a:pt x="408" y="604"/>
                      </a:cubicBezTo>
                      <a:cubicBezTo>
                        <a:pt x="373" y="391"/>
                        <a:pt x="337" y="196"/>
                        <a:pt x="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189159" y="3076713"/>
                  <a:ext cx="117131" cy="35868"/>
                </a:xfrm>
                <a:custGeom>
                  <a:rect b="b" l="l" r="r" t="t"/>
                  <a:pathLst>
                    <a:path extrusionOk="0" h="6219" w="20300">
                      <a:moveTo>
                        <a:pt x="17629" y="0"/>
                      </a:moveTo>
                      <a:cubicBezTo>
                        <a:pt x="12187" y="0"/>
                        <a:pt x="6775" y="976"/>
                        <a:pt x="1651" y="2882"/>
                      </a:cubicBezTo>
                      <a:cubicBezTo>
                        <a:pt x="1207" y="3344"/>
                        <a:pt x="764" y="3823"/>
                        <a:pt x="302" y="4266"/>
                      </a:cubicBezTo>
                      <a:cubicBezTo>
                        <a:pt x="1" y="4568"/>
                        <a:pt x="231" y="5402"/>
                        <a:pt x="214" y="6218"/>
                      </a:cubicBezTo>
                      <a:cubicBezTo>
                        <a:pt x="1402" y="5473"/>
                        <a:pt x="2201" y="4834"/>
                        <a:pt x="3141" y="4408"/>
                      </a:cubicBezTo>
                      <a:cubicBezTo>
                        <a:pt x="5525" y="3347"/>
                        <a:pt x="8003" y="2632"/>
                        <a:pt x="10607" y="2632"/>
                      </a:cubicBezTo>
                      <a:cubicBezTo>
                        <a:pt x="11182" y="2632"/>
                        <a:pt x="11763" y="2666"/>
                        <a:pt x="12350" y="2740"/>
                      </a:cubicBezTo>
                      <a:cubicBezTo>
                        <a:pt x="12586" y="2362"/>
                        <a:pt x="12876" y="2257"/>
                        <a:pt x="13186" y="2257"/>
                      </a:cubicBezTo>
                      <a:cubicBezTo>
                        <a:pt x="13571" y="2257"/>
                        <a:pt x="13986" y="2419"/>
                        <a:pt x="14364" y="2419"/>
                      </a:cubicBezTo>
                      <a:cubicBezTo>
                        <a:pt x="14550" y="2419"/>
                        <a:pt x="14727" y="2379"/>
                        <a:pt x="14887" y="2261"/>
                      </a:cubicBezTo>
                      <a:cubicBezTo>
                        <a:pt x="16502" y="1072"/>
                        <a:pt x="18472" y="718"/>
                        <a:pt x="20299" y="79"/>
                      </a:cubicBezTo>
                      <a:cubicBezTo>
                        <a:pt x="19409" y="26"/>
                        <a:pt x="18519" y="0"/>
                        <a:pt x="1762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6350006" y="3503923"/>
                  <a:ext cx="45156" cy="42581"/>
                </a:xfrm>
                <a:custGeom>
                  <a:rect b="b" l="l" r="r" t="t"/>
                  <a:pathLst>
                    <a:path extrusionOk="0" h="7383" w="7826">
                      <a:moveTo>
                        <a:pt x="7648" y="1"/>
                      </a:moveTo>
                      <a:lnTo>
                        <a:pt x="7648" y="1"/>
                      </a:lnTo>
                      <a:cubicBezTo>
                        <a:pt x="6488" y="417"/>
                        <a:pt x="5728" y="1543"/>
                        <a:pt x="4541" y="1543"/>
                      </a:cubicBezTo>
                      <a:cubicBezTo>
                        <a:pt x="4311" y="1543"/>
                        <a:pt x="4065" y="1501"/>
                        <a:pt x="3797" y="1403"/>
                      </a:cubicBezTo>
                      <a:cubicBezTo>
                        <a:pt x="3766" y="1397"/>
                        <a:pt x="3735" y="1395"/>
                        <a:pt x="3704" y="1395"/>
                      </a:cubicBezTo>
                      <a:cubicBezTo>
                        <a:pt x="3523" y="1395"/>
                        <a:pt x="3348" y="1482"/>
                        <a:pt x="3212" y="1633"/>
                      </a:cubicBezTo>
                      <a:cubicBezTo>
                        <a:pt x="2520" y="3567"/>
                        <a:pt x="142" y="4490"/>
                        <a:pt x="0" y="7045"/>
                      </a:cubicBezTo>
                      <a:lnTo>
                        <a:pt x="1633" y="7382"/>
                      </a:lnTo>
                      <a:cubicBezTo>
                        <a:pt x="2662" y="6353"/>
                        <a:pt x="3655" y="5306"/>
                        <a:pt x="4844" y="4419"/>
                      </a:cubicBezTo>
                      <a:cubicBezTo>
                        <a:pt x="6211" y="3390"/>
                        <a:pt x="7825" y="2219"/>
                        <a:pt x="764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6262180" y="3141947"/>
                  <a:ext cx="28469" cy="38688"/>
                </a:xfrm>
                <a:custGeom>
                  <a:rect b="b" l="l" r="r" t="t"/>
                  <a:pathLst>
                    <a:path extrusionOk="0" h="6708" w="4934">
                      <a:moveTo>
                        <a:pt x="2094" y="0"/>
                      </a:moveTo>
                      <a:lnTo>
                        <a:pt x="2094" y="0"/>
                      </a:lnTo>
                      <a:cubicBezTo>
                        <a:pt x="0" y="1420"/>
                        <a:pt x="3052" y="2467"/>
                        <a:pt x="1988" y="4454"/>
                      </a:cubicBezTo>
                      <a:lnTo>
                        <a:pt x="817" y="4756"/>
                      </a:lnTo>
                      <a:cubicBezTo>
                        <a:pt x="1243" y="6707"/>
                        <a:pt x="2822" y="6228"/>
                        <a:pt x="3851" y="6619"/>
                      </a:cubicBezTo>
                      <a:lnTo>
                        <a:pt x="4933" y="5430"/>
                      </a:lnTo>
                      <a:cubicBezTo>
                        <a:pt x="4685" y="3993"/>
                        <a:pt x="2768" y="2875"/>
                        <a:pt x="4206" y="1207"/>
                      </a:cubicBezTo>
                      <a:cubicBezTo>
                        <a:pt x="3883" y="979"/>
                        <a:pt x="3846" y="221"/>
                        <a:pt x="3400" y="221"/>
                      </a:cubicBezTo>
                      <a:cubicBezTo>
                        <a:pt x="3257" y="221"/>
                        <a:pt x="3072" y="299"/>
                        <a:pt x="2822" y="497"/>
                      </a:cubicBezTo>
                      <a:cubicBezTo>
                        <a:pt x="2815" y="502"/>
                        <a:pt x="2807" y="505"/>
                        <a:pt x="2796" y="505"/>
                      </a:cubicBezTo>
                      <a:cubicBezTo>
                        <a:pt x="2667" y="505"/>
                        <a:pt x="2259" y="115"/>
                        <a:pt x="20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6251907" y="3101042"/>
                  <a:ext cx="26011" cy="13686"/>
                </a:xfrm>
                <a:custGeom>
                  <a:rect b="b" l="l" r="r" t="t"/>
                  <a:pathLst>
                    <a:path extrusionOk="0" h="2373" w="4508">
                      <a:moveTo>
                        <a:pt x="1606" y="0"/>
                      </a:moveTo>
                      <a:cubicBezTo>
                        <a:pt x="1091" y="0"/>
                        <a:pt x="558" y="171"/>
                        <a:pt x="0" y="723"/>
                      </a:cubicBezTo>
                      <a:cubicBezTo>
                        <a:pt x="430" y="1555"/>
                        <a:pt x="972" y="2195"/>
                        <a:pt x="1679" y="2195"/>
                      </a:cubicBezTo>
                      <a:cubicBezTo>
                        <a:pt x="1906" y="2195"/>
                        <a:pt x="2151" y="2129"/>
                        <a:pt x="2414" y="1982"/>
                      </a:cubicBezTo>
                      <a:cubicBezTo>
                        <a:pt x="2981" y="1663"/>
                        <a:pt x="4507" y="2373"/>
                        <a:pt x="4064" y="456"/>
                      </a:cubicBezTo>
                      <a:lnTo>
                        <a:pt x="4064" y="456"/>
                      </a:lnTo>
                      <a:cubicBezTo>
                        <a:pt x="4046" y="457"/>
                        <a:pt x="4028" y="457"/>
                        <a:pt x="4010" y="457"/>
                      </a:cubicBezTo>
                      <a:cubicBezTo>
                        <a:pt x="3239" y="457"/>
                        <a:pt x="2447" y="0"/>
                        <a:pt x="16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6250613" y="3155645"/>
                  <a:ext cx="21609" cy="17008"/>
                </a:xfrm>
                <a:custGeom>
                  <a:rect b="b" l="l" r="r" t="t"/>
                  <a:pathLst>
                    <a:path extrusionOk="0" h="2949" w="3745">
                      <a:moveTo>
                        <a:pt x="1345" y="1"/>
                      </a:moveTo>
                      <a:cubicBezTo>
                        <a:pt x="985" y="1"/>
                        <a:pt x="770" y="142"/>
                        <a:pt x="568" y="429"/>
                      </a:cubicBezTo>
                      <a:cubicBezTo>
                        <a:pt x="213" y="943"/>
                        <a:pt x="249" y="1706"/>
                        <a:pt x="0" y="2948"/>
                      </a:cubicBezTo>
                      <a:lnTo>
                        <a:pt x="3744" y="695"/>
                      </a:lnTo>
                      <a:cubicBezTo>
                        <a:pt x="2515" y="235"/>
                        <a:pt x="1810" y="1"/>
                        <a:pt x="134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6" name="Google Shape;76;p2"/>
            <p:cNvSpPr/>
            <p:nvPr/>
          </p:nvSpPr>
          <p:spPr>
            <a:xfrm>
              <a:off x="1206154" y="3606356"/>
              <a:ext cx="1348925" cy="3468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rgbClr val="3F3F3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Flight Route</a:t>
              </a:r>
              <a:endParaRPr b="0" i="0" sz="1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234850" y="4472521"/>
            <a:ext cx="1224697" cy="1141999"/>
            <a:chOff x="6234850" y="4472521"/>
            <a:chExt cx="1224697" cy="1141999"/>
          </a:xfrm>
        </p:grpSpPr>
        <p:grpSp>
          <p:nvGrpSpPr>
            <p:cNvPr id="78" name="Google Shape;78;p2"/>
            <p:cNvGrpSpPr/>
            <p:nvPr/>
          </p:nvGrpSpPr>
          <p:grpSpPr>
            <a:xfrm>
              <a:off x="6367187" y="4472521"/>
              <a:ext cx="808010" cy="791900"/>
              <a:chOff x="-62516625" y="3743175"/>
              <a:chExt cx="315875" cy="31840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-62334675" y="3884950"/>
                <a:ext cx="62250" cy="145725"/>
              </a:xfrm>
              <a:custGeom>
                <a:rect b="b" l="l" r="r" t="t"/>
                <a:pathLst>
                  <a:path extrusionOk="0" h="5829" w="2490">
                    <a:moveTo>
                      <a:pt x="1229" y="0"/>
                    </a:moveTo>
                    <a:cubicBezTo>
                      <a:pt x="977" y="0"/>
                      <a:pt x="820" y="189"/>
                      <a:pt x="820" y="410"/>
                    </a:cubicBezTo>
                    <a:lnTo>
                      <a:pt x="820" y="662"/>
                    </a:lnTo>
                    <a:cubicBezTo>
                      <a:pt x="347" y="819"/>
                      <a:pt x="0" y="1292"/>
                      <a:pt x="0" y="1859"/>
                    </a:cubicBezTo>
                    <a:cubicBezTo>
                      <a:pt x="0" y="2520"/>
                      <a:pt x="536" y="2930"/>
                      <a:pt x="977" y="3245"/>
                    </a:cubicBezTo>
                    <a:cubicBezTo>
                      <a:pt x="1292" y="3466"/>
                      <a:pt x="1639" y="3718"/>
                      <a:pt x="1639" y="3938"/>
                    </a:cubicBezTo>
                    <a:cubicBezTo>
                      <a:pt x="1639" y="4190"/>
                      <a:pt x="1450" y="4348"/>
                      <a:pt x="1229" y="4348"/>
                    </a:cubicBezTo>
                    <a:cubicBezTo>
                      <a:pt x="977" y="4348"/>
                      <a:pt x="820" y="4127"/>
                      <a:pt x="820" y="3938"/>
                    </a:cubicBezTo>
                    <a:cubicBezTo>
                      <a:pt x="820" y="3718"/>
                      <a:pt x="631" y="3497"/>
                      <a:pt x="442" y="3497"/>
                    </a:cubicBezTo>
                    <a:cubicBezTo>
                      <a:pt x="221" y="3497"/>
                      <a:pt x="0" y="3718"/>
                      <a:pt x="0" y="3938"/>
                    </a:cubicBezTo>
                    <a:cubicBezTo>
                      <a:pt x="0" y="4505"/>
                      <a:pt x="347" y="4915"/>
                      <a:pt x="820" y="5135"/>
                    </a:cubicBezTo>
                    <a:lnTo>
                      <a:pt x="820" y="5387"/>
                    </a:lnTo>
                    <a:cubicBezTo>
                      <a:pt x="820" y="5639"/>
                      <a:pt x="1009" y="5828"/>
                      <a:pt x="1229" y="5828"/>
                    </a:cubicBezTo>
                    <a:cubicBezTo>
                      <a:pt x="1450" y="5828"/>
                      <a:pt x="1639" y="5639"/>
                      <a:pt x="1639" y="5387"/>
                    </a:cubicBezTo>
                    <a:lnTo>
                      <a:pt x="1639" y="5135"/>
                    </a:lnTo>
                    <a:cubicBezTo>
                      <a:pt x="2111" y="4978"/>
                      <a:pt x="2489" y="4505"/>
                      <a:pt x="2489" y="3938"/>
                    </a:cubicBezTo>
                    <a:cubicBezTo>
                      <a:pt x="2489" y="3277"/>
                      <a:pt x="1922" y="2867"/>
                      <a:pt x="1481" y="2552"/>
                    </a:cubicBezTo>
                    <a:cubicBezTo>
                      <a:pt x="1166" y="2331"/>
                      <a:pt x="820" y="2079"/>
                      <a:pt x="820" y="1859"/>
                    </a:cubicBezTo>
                    <a:cubicBezTo>
                      <a:pt x="820" y="1607"/>
                      <a:pt x="1009" y="1418"/>
                      <a:pt x="1229" y="1418"/>
                    </a:cubicBezTo>
                    <a:cubicBezTo>
                      <a:pt x="1450" y="1418"/>
                      <a:pt x="1639" y="1607"/>
                      <a:pt x="1639" y="1859"/>
                    </a:cubicBezTo>
                    <a:cubicBezTo>
                      <a:pt x="1639" y="2079"/>
                      <a:pt x="1859" y="2237"/>
                      <a:pt x="2048" y="2237"/>
                    </a:cubicBezTo>
                    <a:cubicBezTo>
                      <a:pt x="2237" y="2237"/>
                      <a:pt x="2489" y="2048"/>
                      <a:pt x="2489" y="1859"/>
                    </a:cubicBezTo>
                    <a:cubicBezTo>
                      <a:pt x="2489" y="1292"/>
                      <a:pt x="2143" y="882"/>
                      <a:pt x="1639" y="662"/>
                    </a:cubicBezTo>
                    <a:lnTo>
                      <a:pt x="1639" y="410"/>
                    </a:lnTo>
                    <a:cubicBezTo>
                      <a:pt x="1639" y="158"/>
                      <a:pt x="1450" y="0"/>
                      <a:pt x="12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62516625" y="3743175"/>
                <a:ext cx="315875" cy="318400"/>
              </a:xfrm>
              <a:custGeom>
                <a:rect b="b" l="l" r="r" t="t"/>
                <a:pathLst>
                  <a:path extrusionOk="0" h="12736" w="12635">
                    <a:moveTo>
                      <a:pt x="4632" y="3308"/>
                    </a:moveTo>
                    <a:cubicBezTo>
                      <a:pt x="5388" y="3308"/>
                      <a:pt x="6018" y="3938"/>
                      <a:pt x="6018" y="4694"/>
                    </a:cubicBezTo>
                    <a:cubicBezTo>
                      <a:pt x="6018" y="5450"/>
                      <a:pt x="5420" y="6049"/>
                      <a:pt x="4632" y="6049"/>
                    </a:cubicBezTo>
                    <a:cubicBezTo>
                      <a:pt x="3876" y="6049"/>
                      <a:pt x="3246" y="5419"/>
                      <a:pt x="3246" y="4694"/>
                    </a:cubicBezTo>
                    <a:cubicBezTo>
                      <a:pt x="3246" y="3938"/>
                      <a:pt x="3876" y="3308"/>
                      <a:pt x="4632" y="3308"/>
                    </a:cubicBezTo>
                    <a:close/>
                    <a:moveTo>
                      <a:pt x="8507" y="5230"/>
                    </a:moveTo>
                    <a:cubicBezTo>
                      <a:pt x="10303" y="5230"/>
                      <a:pt x="11815" y="6742"/>
                      <a:pt x="11815" y="8538"/>
                    </a:cubicBezTo>
                    <a:cubicBezTo>
                      <a:pt x="11815" y="10365"/>
                      <a:pt x="10334" y="11846"/>
                      <a:pt x="8507" y="11846"/>
                    </a:cubicBezTo>
                    <a:cubicBezTo>
                      <a:pt x="6680" y="11846"/>
                      <a:pt x="5199" y="10365"/>
                      <a:pt x="5199" y="8538"/>
                    </a:cubicBezTo>
                    <a:cubicBezTo>
                      <a:pt x="5199" y="6742"/>
                      <a:pt x="6680" y="5230"/>
                      <a:pt x="8507" y="5230"/>
                    </a:cubicBezTo>
                    <a:close/>
                    <a:moveTo>
                      <a:pt x="4664" y="0"/>
                    </a:moveTo>
                    <a:cubicBezTo>
                      <a:pt x="2080" y="0"/>
                      <a:pt x="1" y="2079"/>
                      <a:pt x="1" y="4694"/>
                    </a:cubicBezTo>
                    <a:cubicBezTo>
                      <a:pt x="1" y="5703"/>
                      <a:pt x="316" y="6711"/>
                      <a:pt x="914" y="7498"/>
                    </a:cubicBezTo>
                    <a:lnTo>
                      <a:pt x="4317" y="12571"/>
                    </a:lnTo>
                    <a:cubicBezTo>
                      <a:pt x="4396" y="12681"/>
                      <a:pt x="4530" y="12736"/>
                      <a:pt x="4660" y="12736"/>
                    </a:cubicBezTo>
                    <a:cubicBezTo>
                      <a:pt x="4790" y="12736"/>
                      <a:pt x="4916" y="12681"/>
                      <a:pt x="4979" y="12571"/>
                    </a:cubicBezTo>
                    <a:lnTo>
                      <a:pt x="5672" y="11531"/>
                    </a:lnTo>
                    <a:cubicBezTo>
                      <a:pt x="6396" y="12256"/>
                      <a:pt x="7404" y="12665"/>
                      <a:pt x="8507" y="12665"/>
                    </a:cubicBezTo>
                    <a:cubicBezTo>
                      <a:pt x="10776" y="12665"/>
                      <a:pt x="12634" y="10838"/>
                      <a:pt x="12634" y="8538"/>
                    </a:cubicBezTo>
                    <a:cubicBezTo>
                      <a:pt x="12634" y="6553"/>
                      <a:pt x="11217" y="4852"/>
                      <a:pt x="9326" y="4474"/>
                    </a:cubicBezTo>
                    <a:lnTo>
                      <a:pt x="9326" y="4222"/>
                    </a:lnTo>
                    <a:cubicBezTo>
                      <a:pt x="9074" y="1796"/>
                      <a:pt x="7089" y="0"/>
                      <a:pt x="46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2"/>
            <p:cNvSpPr/>
            <p:nvPr/>
          </p:nvSpPr>
          <p:spPr>
            <a:xfrm>
              <a:off x="6234850" y="5318114"/>
              <a:ext cx="1224697" cy="2964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rgbClr val="3F3F3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Ticket Price</a:t>
              </a:r>
              <a:endParaRPr b="0" i="0" sz="1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6107991" y="2795899"/>
            <a:ext cx="1425311" cy="1140038"/>
            <a:chOff x="6107991" y="2795899"/>
            <a:chExt cx="1425311" cy="1140038"/>
          </a:xfrm>
        </p:grpSpPr>
        <p:sp>
          <p:nvSpPr>
            <p:cNvPr id="83" name="Google Shape;83;p2"/>
            <p:cNvSpPr/>
            <p:nvPr/>
          </p:nvSpPr>
          <p:spPr>
            <a:xfrm>
              <a:off x="6107991" y="3563767"/>
              <a:ext cx="1425311" cy="3721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rgbClr val="3F3F3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Airplane Type</a:t>
              </a:r>
              <a:endParaRPr b="0" i="0" sz="12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grpSp>
          <p:nvGrpSpPr>
            <p:cNvPr id="84" name="Google Shape;84;p2"/>
            <p:cNvGrpSpPr/>
            <p:nvPr/>
          </p:nvGrpSpPr>
          <p:grpSpPr>
            <a:xfrm>
              <a:off x="6390664" y="2795899"/>
              <a:ext cx="720181" cy="534757"/>
              <a:chOff x="-60991775" y="3376900"/>
              <a:chExt cx="315850" cy="31115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-60991000" y="3376900"/>
                <a:ext cx="315075" cy="311150"/>
              </a:xfrm>
              <a:custGeom>
                <a:rect b="b" l="l" r="r" t="t"/>
                <a:pathLst>
                  <a:path extrusionOk="0" h="12446" w="12603">
                    <a:moveTo>
                      <a:pt x="11136" y="1"/>
                    </a:moveTo>
                    <a:cubicBezTo>
                      <a:pt x="11054" y="1"/>
                      <a:pt x="10975" y="1"/>
                      <a:pt x="10902" y="1"/>
                    </a:cubicBezTo>
                    <a:cubicBezTo>
                      <a:pt x="10429" y="1"/>
                      <a:pt x="10051" y="159"/>
                      <a:pt x="9736" y="474"/>
                    </a:cubicBezTo>
                    <a:lnTo>
                      <a:pt x="3561" y="6649"/>
                    </a:lnTo>
                    <a:lnTo>
                      <a:pt x="2301" y="6428"/>
                    </a:lnTo>
                    <a:cubicBezTo>
                      <a:pt x="2278" y="6423"/>
                      <a:pt x="2253" y="6420"/>
                      <a:pt x="2229" y="6420"/>
                    </a:cubicBezTo>
                    <a:cubicBezTo>
                      <a:pt x="2119" y="6420"/>
                      <a:pt x="2000" y="6471"/>
                      <a:pt x="1923" y="6523"/>
                    </a:cubicBezTo>
                    <a:lnTo>
                      <a:pt x="158" y="8319"/>
                    </a:lnTo>
                    <a:cubicBezTo>
                      <a:pt x="32" y="8382"/>
                      <a:pt x="1" y="8539"/>
                      <a:pt x="32" y="8697"/>
                    </a:cubicBezTo>
                    <a:cubicBezTo>
                      <a:pt x="95" y="8823"/>
                      <a:pt x="190" y="8949"/>
                      <a:pt x="347" y="8980"/>
                    </a:cubicBezTo>
                    <a:lnTo>
                      <a:pt x="2994" y="9484"/>
                    </a:lnTo>
                    <a:lnTo>
                      <a:pt x="3498" y="12131"/>
                    </a:lnTo>
                    <a:cubicBezTo>
                      <a:pt x="3561" y="12288"/>
                      <a:pt x="3624" y="12414"/>
                      <a:pt x="3782" y="12446"/>
                    </a:cubicBezTo>
                    <a:lnTo>
                      <a:pt x="3908" y="12446"/>
                    </a:lnTo>
                    <a:cubicBezTo>
                      <a:pt x="4034" y="12446"/>
                      <a:pt x="4128" y="12414"/>
                      <a:pt x="4254" y="12414"/>
                    </a:cubicBezTo>
                    <a:lnTo>
                      <a:pt x="6018" y="10619"/>
                    </a:lnTo>
                    <a:cubicBezTo>
                      <a:pt x="6144" y="10556"/>
                      <a:pt x="6176" y="10398"/>
                      <a:pt x="6144" y="10272"/>
                    </a:cubicBezTo>
                    <a:lnTo>
                      <a:pt x="5924" y="9012"/>
                    </a:lnTo>
                    <a:lnTo>
                      <a:pt x="12099" y="2837"/>
                    </a:lnTo>
                    <a:cubicBezTo>
                      <a:pt x="12414" y="2522"/>
                      <a:pt x="12571" y="2081"/>
                      <a:pt x="12571" y="1671"/>
                    </a:cubicBezTo>
                    <a:cubicBezTo>
                      <a:pt x="12571" y="1199"/>
                      <a:pt x="12603" y="600"/>
                      <a:pt x="12288" y="285"/>
                    </a:cubicBezTo>
                    <a:cubicBezTo>
                      <a:pt x="12025" y="22"/>
                      <a:pt x="11544" y="1"/>
                      <a:pt x="11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60991775" y="3404275"/>
                <a:ext cx="174875" cy="89250"/>
              </a:xfrm>
              <a:custGeom>
                <a:rect b="b" l="l" r="r" t="t"/>
                <a:pathLst>
                  <a:path extrusionOk="0" h="3570" w="6995">
                    <a:moveTo>
                      <a:pt x="1632" y="1"/>
                    </a:moveTo>
                    <a:cubicBezTo>
                      <a:pt x="1523" y="1"/>
                      <a:pt x="1407" y="57"/>
                      <a:pt x="1355" y="135"/>
                    </a:cubicBezTo>
                    <a:lnTo>
                      <a:pt x="158" y="1301"/>
                    </a:lnTo>
                    <a:cubicBezTo>
                      <a:pt x="95" y="1395"/>
                      <a:pt x="0" y="1553"/>
                      <a:pt x="32" y="1710"/>
                    </a:cubicBezTo>
                    <a:cubicBezTo>
                      <a:pt x="126" y="1773"/>
                      <a:pt x="189" y="1899"/>
                      <a:pt x="315" y="1931"/>
                    </a:cubicBezTo>
                    <a:lnTo>
                      <a:pt x="4317" y="3569"/>
                    </a:lnTo>
                    <a:lnTo>
                      <a:pt x="6995" y="891"/>
                    </a:lnTo>
                    <a:lnTo>
                      <a:pt x="1702" y="9"/>
                    </a:lnTo>
                    <a:cubicBezTo>
                      <a:pt x="1679" y="4"/>
                      <a:pt x="1656" y="1"/>
                      <a:pt x="16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-60795650" y="3513975"/>
                <a:ext cx="89000" cy="173300"/>
              </a:xfrm>
              <a:custGeom>
                <a:rect b="b" l="l" r="r" t="t"/>
                <a:pathLst>
                  <a:path extrusionOk="0" h="6932" w="3560">
                    <a:moveTo>
                      <a:pt x="2678" y="0"/>
                    </a:moveTo>
                    <a:lnTo>
                      <a:pt x="0" y="2678"/>
                    </a:lnTo>
                    <a:lnTo>
                      <a:pt x="1607" y="6679"/>
                    </a:lnTo>
                    <a:cubicBezTo>
                      <a:pt x="1638" y="6805"/>
                      <a:pt x="1764" y="6931"/>
                      <a:pt x="1922" y="6931"/>
                    </a:cubicBezTo>
                    <a:lnTo>
                      <a:pt x="1985" y="6931"/>
                    </a:lnTo>
                    <a:cubicBezTo>
                      <a:pt x="2111" y="6931"/>
                      <a:pt x="2206" y="6900"/>
                      <a:pt x="2269" y="6805"/>
                    </a:cubicBezTo>
                    <a:lnTo>
                      <a:pt x="3466" y="5640"/>
                    </a:lnTo>
                    <a:cubicBezTo>
                      <a:pt x="3529" y="5545"/>
                      <a:pt x="3560" y="5388"/>
                      <a:pt x="3560" y="5262"/>
                    </a:cubicBezTo>
                    <a:lnTo>
                      <a:pt x="2678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" name="Google Shape;88;p2"/>
          <p:cNvGrpSpPr/>
          <p:nvPr/>
        </p:nvGrpSpPr>
        <p:grpSpPr>
          <a:xfrm>
            <a:off x="2633245" y="4494320"/>
            <a:ext cx="3128455" cy="978550"/>
            <a:chOff x="2445459" y="4473490"/>
            <a:chExt cx="3128455" cy="978550"/>
          </a:xfrm>
        </p:grpSpPr>
        <p:sp>
          <p:nvSpPr>
            <p:cNvPr id="89" name="Google Shape;89;p2"/>
            <p:cNvSpPr txBox="1"/>
            <p:nvPr/>
          </p:nvSpPr>
          <p:spPr>
            <a:xfrm>
              <a:off x="2454741" y="4473490"/>
              <a:ext cx="311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 Class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2445460" y="4788550"/>
              <a:ext cx="311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Economy Plus Class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2445459" y="5113486"/>
              <a:ext cx="311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Economy Class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7547953" y="4486580"/>
            <a:ext cx="4018480" cy="1007364"/>
            <a:chOff x="7547953" y="4486580"/>
            <a:chExt cx="4018480" cy="1007364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7547953" y="4486580"/>
              <a:ext cx="36077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 Class : IDR 15 - 70 Million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7547953" y="4805238"/>
              <a:ext cx="401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Economy Plus Class : IDR 10 – 35 Million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7555247" y="5155390"/>
              <a:ext cx="37975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Economy Class : IDR 2-15 Million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-558348" y="6536929"/>
            <a:ext cx="3048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traveloka.com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6079299" y="886759"/>
            <a:ext cx="3923194" cy="53358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079299" y="4591412"/>
            <a:ext cx="3923194" cy="1631214"/>
          </a:xfrm>
          <a:prstGeom prst="rect">
            <a:avLst/>
          </a:prstGeom>
          <a:solidFill>
            <a:schemeClr val="accen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2180717" y="892142"/>
            <a:ext cx="4294634" cy="610716"/>
            <a:chOff x="2236663" y="1514538"/>
            <a:chExt cx="4294634" cy="610716"/>
          </a:xfrm>
        </p:grpSpPr>
        <p:sp>
          <p:nvSpPr>
            <p:cNvPr id="106" name="Google Shape;106;p3"/>
            <p:cNvSpPr txBox="1"/>
            <p:nvPr/>
          </p:nvSpPr>
          <p:spPr>
            <a:xfrm>
              <a:off x="2236663" y="165590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Background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5638369" y="1514538"/>
              <a:ext cx="892928" cy="610716"/>
              <a:chOff x="5649536" y="1514538"/>
              <a:chExt cx="892928" cy="610716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5649536" y="1514538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9" name="Google Shape;109;p3"/>
              <p:cNvGrpSpPr/>
              <p:nvPr/>
            </p:nvGrpSpPr>
            <p:grpSpPr>
              <a:xfrm>
                <a:off x="5937372" y="1633618"/>
                <a:ext cx="317256" cy="284684"/>
                <a:chOff x="3270126" y="2762664"/>
                <a:chExt cx="684000" cy="613776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3387901" y="2872777"/>
                  <a:ext cx="294437" cy="55057"/>
                </a:xfrm>
                <a:custGeom>
                  <a:rect b="b" l="l" r="r" t="t"/>
                  <a:pathLst>
                    <a:path extrusionOk="0" h="302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5"/>
                      </a:lnTo>
                      <a:lnTo>
                        <a:pt x="1413" y="67"/>
                      </a:lnTo>
                      <a:lnTo>
                        <a:pt x="1426" y="93"/>
                      </a:lnTo>
                      <a:lnTo>
                        <a:pt x="1435" y="121"/>
                      </a:lnTo>
                      <a:lnTo>
                        <a:pt x="1438" y="151"/>
                      </a:lnTo>
                      <a:lnTo>
                        <a:pt x="1435" y="181"/>
                      </a:lnTo>
                      <a:lnTo>
                        <a:pt x="1426" y="209"/>
                      </a:lnTo>
                      <a:lnTo>
                        <a:pt x="1413" y="235"/>
                      </a:lnTo>
                      <a:lnTo>
                        <a:pt x="1394" y="257"/>
                      </a:lnTo>
                      <a:lnTo>
                        <a:pt x="1372" y="276"/>
                      </a:lnTo>
                      <a:lnTo>
                        <a:pt x="1346" y="289"/>
                      </a:lnTo>
                      <a:lnTo>
                        <a:pt x="1318" y="298"/>
                      </a:lnTo>
                      <a:lnTo>
                        <a:pt x="1287" y="302"/>
                      </a:lnTo>
                      <a:lnTo>
                        <a:pt x="151" y="302"/>
                      </a:lnTo>
                      <a:lnTo>
                        <a:pt x="121" y="298"/>
                      </a:lnTo>
                      <a:lnTo>
                        <a:pt x="93" y="289"/>
                      </a:lnTo>
                      <a:lnTo>
                        <a:pt x="66" y="276"/>
                      </a:lnTo>
                      <a:lnTo>
                        <a:pt x="44" y="257"/>
                      </a:lnTo>
                      <a:lnTo>
                        <a:pt x="26" y="235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1"/>
                      </a:lnTo>
                      <a:lnTo>
                        <a:pt x="12" y="93"/>
                      </a:lnTo>
                      <a:lnTo>
                        <a:pt x="26" y="67"/>
                      </a:lnTo>
                      <a:lnTo>
                        <a:pt x="44" y="45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387901" y="2976771"/>
                  <a:ext cx="294437" cy="55057"/>
                </a:xfrm>
                <a:custGeom>
                  <a:rect b="b" l="l" r="r" t="t"/>
                  <a:pathLst>
                    <a:path extrusionOk="0" h="301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4"/>
                      </a:lnTo>
                      <a:lnTo>
                        <a:pt x="1413" y="66"/>
                      </a:lnTo>
                      <a:lnTo>
                        <a:pt x="1426" y="92"/>
                      </a:lnTo>
                      <a:lnTo>
                        <a:pt x="1435" y="120"/>
                      </a:lnTo>
                      <a:lnTo>
                        <a:pt x="1438" y="150"/>
                      </a:lnTo>
                      <a:lnTo>
                        <a:pt x="1435" y="181"/>
                      </a:lnTo>
                      <a:lnTo>
                        <a:pt x="1426" y="210"/>
                      </a:lnTo>
                      <a:lnTo>
                        <a:pt x="1413" y="235"/>
                      </a:lnTo>
                      <a:lnTo>
                        <a:pt x="1394" y="258"/>
                      </a:lnTo>
                      <a:lnTo>
                        <a:pt x="1372" y="275"/>
                      </a:lnTo>
                      <a:lnTo>
                        <a:pt x="1346" y="290"/>
                      </a:lnTo>
                      <a:lnTo>
                        <a:pt x="1318" y="298"/>
                      </a:lnTo>
                      <a:lnTo>
                        <a:pt x="1287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8"/>
                      </a:lnTo>
                      <a:lnTo>
                        <a:pt x="26" y="235"/>
                      </a:lnTo>
                      <a:lnTo>
                        <a:pt x="12" y="210"/>
                      </a:lnTo>
                      <a:lnTo>
                        <a:pt x="4" y="181"/>
                      </a:lnTo>
                      <a:lnTo>
                        <a:pt x="0" y="150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6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387901" y="3080767"/>
                  <a:ext cx="178928" cy="57095"/>
                </a:xfrm>
                <a:custGeom>
                  <a:rect b="b" l="l" r="r" t="t"/>
                  <a:pathLst>
                    <a:path extrusionOk="0" h="301" w="870">
                      <a:moveTo>
                        <a:pt x="151" y="0"/>
                      </a:moveTo>
                      <a:lnTo>
                        <a:pt x="720" y="0"/>
                      </a:lnTo>
                      <a:lnTo>
                        <a:pt x="750" y="4"/>
                      </a:lnTo>
                      <a:lnTo>
                        <a:pt x="778" y="12"/>
                      </a:lnTo>
                      <a:lnTo>
                        <a:pt x="805" y="26"/>
                      </a:lnTo>
                      <a:lnTo>
                        <a:pt x="827" y="44"/>
                      </a:lnTo>
                      <a:lnTo>
                        <a:pt x="845" y="67"/>
                      </a:lnTo>
                      <a:lnTo>
                        <a:pt x="859" y="92"/>
                      </a:lnTo>
                      <a:lnTo>
                        <a:pt x="867" y="120"/>
                      </a:lnTo>
                      <a:lnTo>
                        <a:pt x="870" y="151"/>
                      </a:lnTo>
                      <a:lnTo>
                        <a:pt x="867" y="181"/>
                      </a:lnTo>
                      <a:lnTo>
                        <a:pt x="859" y="209"/>
                      </a:lnTo>
                      <a:lnTo>
                        <a:pt x="845" y="234"/>
                      </a:lnTo>
                      <a:lnTo>
                        <a:pt x="827" y="257"/>
                      </a:lnTo>
                      <a:lnTo>
                        <a:pt x="805" y="275"/>
                      </a:lnTo>
                      <a:lnTo>
                        <a:pt x="778" y="290"/>
                      </a:lnTo>
                      <a:lnTo>
                        <a:pt x="750" y="298"/>
                      </a:lnTo>
                      <a:lnTo>
                        <a:pt x="720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7"/>
                      </a:lnTo>
                      <a:lnTo>
                        <a:pt x="26" y="234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7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4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270126" y="2762664"/>
                  <a:ext cx="529987" cy="613776"/>
                </a:xfrm>
                <a:custGeom>
                  <a:rect b="b" l="l" r="r" t="t"/>
                  <a:pathLst>
                    <a:path extrusionOk="0" h="3310" w="2574">
                      <a:moveTo>
                        <a:pt x="152" y="0"/>
                      </a:moveTo>
                      <a:lnTo>
                        <a:pt x="2423" y="0"/>
                      </a:lnTo>
                      <a:lnTo>
                        <a:pt x="2453" y="3"/>
                      </a:lnTo>
                      <a:lnTo>
                        <a:pt x="2481" y="12"/>
                      </a:lnTo>
                      <a:lnTo>
                        <a:pt x="2507" y="26"/>
                      </a:lnTo>
                      <a:lnTo>
                        <a:pt x="2529" y="44"/>
                      </a:lnTo>
                      <a:lnTo>
                        <a:pt x="2548" y="67"/>
                      </a:lnTo>
                      <a:lnTo>
                        <a:pt x="2562" y="92"/>
                      </a:lnTo>
                      <a:lnTo>
                        <a:pt x="2571" y="120"/>
                      </a:lnTo>
                      <a:lnTo>
                        <a:pt x="2574" y="150"/>
                      </a:lnTo>
                      <a:lnTo>
                        <a:pt x="2574" y="374"/>
                      </a:lnTo>
                      <a:lnTo>
                        <a:pt x="2272" y="896"/>
                      </a:lnTo>
                      <a:lnTo>
                        <a:pt x="2272" y="301"/>
                      </a:lnTo>
                      <a:lnTo>
                        <a:pt x="304" y="301"/>
                      </a:lnTo>
                      <a:lnTo>
                        <a:pt x="304" y="3008"/>
                      </a:lnTo>
                      <a:lnTo>
                        <a:pt x="2272" y="3008"/>
                      </a:lnTo>
                      <a:lnTo>
                        <a:pt x="2272" y="2634"/>
                      </a:lnTo>
                      <a:lnTo>
                        <a:pt x="2430" y="2530"/>
                      </a:lnTo>
                      <a:lnTo>
                        <a:pt x="2458" y="2508"/>
                      </a:lnTo>
                      <a:lnTo>
                        <a:pt x="2482" y="2483"/>
                      </a:lnTo>
                      <a:lnTo>
                        <a:pt x="2502" y="2454"/>
                      </a:lnTo>
                      <a:lnTo>
                        <a:pt x="2574" y="2330"/>
                      </a:lnTo>
                      <a:lnTo>
                        <a:pt x="2574" y="3159"/>
                      </a:lnTo>
                      <a:lnTo>
                        <a:pt x="2571" y="3189"/>
                      </a:lnTo>
                      <a:lnTo>
                        <a:pt x="2562" y="3217"/>
                      </a:lnTo>
                      <a:lnTo>
                        <a:pt x="2548" y="3243"/>
                      </a:lnTo>
                      <a:lnTo>
                        <a:pt x="2529" y="3265"/>
                      </a:lnTo>
                      <a:lnTo>
                        <a:pt x="2507" y="3284"/>
                      </a:lnTo>
                      <a:lnTo>
                        <a:pt x="2481" y="3297"/>
                      </a:lnTo>
                      <a:lnTo>
                        <a:pt x="2453" y="3307"/>
                      </a:lnTo>
                      <a:lnTo>
                        <a:pt x="2423" y="3310"/>
                      </a:lnTo>
                      <a:lnTo>
                        <a:pt x="152" y="3310"/>
                      </a:lnTo>
                      <a:lnTo>
                        <a:pt x="121" y="3307"/>
                      </a:lnTo>
                      <a:lnTo>
                        <a:pt x="93" y="3297"/>
                      </a:lnTo>
                      <a:lnTo>
                        <a:pt x="67" y="3284"/>
                      </a:lnTo>
                      <a:lnTo>
                        <a:pt x="45" y="3265"/>
                      </a:lnTo>
                      <a:lnTo>
                        <a:pt x="26" y="3243"/>
                      </a:lnTo>
                      <a:lnTo>
                        <a:pt x="13" y="3217"/>
                      </a:lnTo>
                      <a:lnTo>
                        <a:pt x="3" y="3189"/>
                      </a:lnTo>
                      <a:lnTo>
                        <a:pt x="0" y="3159"/>
                      </a:lnTo>
                      <a:lnTo>
                        <a:pt x="0" y="150"/>
                      </a:lnTo>
                      <a:lnTo>
                        <a:pt x="3" y="120"/>
                      </a:lnTo>
                      <a:lnTo>
                        <a:pt x="13" y="92"/>
                      </a:lnTo>
                      <a:lnTo>
                        <a:pt x="26" y="67"/>
                      </a:lnTo>
                      <a:lnTo>
                        <a:pt x="45" y="44"/>
                      </a:lnTo>
                      <a:lnTo>
                        <a:pt x="67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627980" y="2831994"/>
                  <a:ext cx="326146" cy="438412"/>
                </a:xfrm>
                <a:custGeom>
                  <a:rect b="b" l="l" r="r" t="t"/>
                  <a:pathLst>
                    <a:path extrusionOk="0" h="2370" w="1591">
                      <a:moveTo>
                        <a:pt x="141" y="1820"/>
                      </a:moveTo>
                      <a:lnTo>
                        <a:pt x="131" y="1996"/>
                      </a:lnTo>
                      <a:lnTo>
                        <a:pt x="177" y="2016"/>
                      </a:lnTo>
                      <a:lnTo>
                        <a:pt x="223" y="2040"/>
                      </a:lnTo>
                      <a:lnTo>
                        <a:pt x="267" y="2067"/>
                      </a:lnTo>
                      <a:lnTo>
                        <a:pt x="308" y="2097"/>
                      </a:lnTo>
                      <a:lnTo>
                        <a:pt x="455" y="2000"/>
                      </a:lnTo>
                      <a:lnTo>
                        <a:pt x="439" y="1980"/>
                      </a:lnTo>
                      <a:lnTo>
                        <a:pt x="417" y="1958"/>
                      </a:lnTo>
                      <a:lnTo>
                        <a:pt x="389" y="1934"/>
                      </a:lnTo>
                      <a:lnTo>
                        <a:pt x="355" y="1909"/>
                      </a:lnTo>
                      <a:lnTo>
                        <a:pt x="314" y="1883"/>
                      </a:lnTo>
                      <a:lnTo>
                        <a:pt x="278" y="1864"/>
                      </a:lnTo>
                      <a:lnTo>
                        <a:pt x="245" y="1849"/>
                      </a:lnTo>
                      <a:lnTo>
                        <a:pt x="214" y="1837"/>
                      </a:lnTo>
                      <a:lnTo>
                        <a:pt x="187" y="1829"/>
                      </a:lnTo>
                      <a:lnTo>
                        <a:pt x="163" y="1824"/>
                      </a:lnTo>
                      <a:lnTo>
                        <a:pt x="141" y="1820"/>
                      </a:lnTo>
                      <a:close/>
                      <a:moveTo>
                        <a:pt x="1095" y="0"/>
                      </a:moveTo>
                      <a:lnTo>
                        <a:pt x="1118" y="0"/>
                      </a:lnTo>
                      <a:lnTo>
                        <a:pt x="1144" y="2"/>
                      </a:lnTo>
                      <a:lnTo>
                        <a:pt x="1173" y="7"/>
                      </a:lnTo>
                      <a:lnTo>
                        <a:pt x="1205" y="14"/>
                      </a:lnTo>
                      <a:lnTo>
                        <a:pt x="1240" y="25"/>
                      </a:lnTo>
                      <a:lnTo>
                        <a:pt x="1278" y="39"/>
                      </a:lnTo>
                      <a:lnTo>
                        <a:pt x="1319" y="57"/>
                      </a:lnTo>
                      <a:lnTo>
                        <a:pt x="1362" y="81"/>
                      </a:lnTo>
                      <a:lnTo>
                        <a:pt x="1407" y="108"/>
                      </a:lnTo>
                      <a:lnTo>
                        <a:pt x="1446" y="136"/>
                      </a:lnTo>
                      <a:lnTo>
                        <a:pt x="1478" y="163"/>
                      </a:lnTo>
                      <a:lnTo>
                        <a:pt x="1505" y="190"/>
                      </a:lnTo>
                      <a:lnTo>
                        <a:pt x="1528" y="215"/>
                      </a:lnTo>
                      <a:lnTo>
                        <a:pt x="1546" y="239"/>
                      </a:lnTo>
                      <a:lnTo>
                        <a:pt x="1561" y="261"/>
                      </a:lnTo>
                      <a:lnTo>
                        <a:pt x="1571" y="280"/>
                      </a:lnTo>
                      <a:lnTo>
                        <a:pt x="1580" y="297"/>
                      </a:lnTo>
                      <a:lnTo>
                        <a:pt x="1585" y="311"/>
                      </a:lnTo>
                      <a:lnTo>
                        <a:pt x="1588" y="320"/>
                      </a:lnTo>
                      <a:lnTo>
                        <a:pt x="1589" y="325"/>
                      </a:lnTo>
                      <a:lnTo>
                        <a:pt x="1591" y="344"/>
                      </a:lnTo>
                      <a:lnTo>
                        <a:pt x="1588" y="363"/>
                      </a:lnTo>
                      <a:lnTo>
                        <a:pt x="1581" y="379"/>
                      </a:lnTo>
                      <a:lnTo>
                        <a:pt x="634" y="2008"/>
                      </a:lnTo>
                      <a:lnTo>
                        <a:pt x="625" y="2021"/>
                      </a:lnTo>
                      <a:lnTo>
                        <a:pt x="611" y="2033"/>
                      </a:lnTo>
                      <a:lnTo>
                        <a:pt x="116" y="2357"/>
                      </a:lnTo>
                      <a:lnTo>
                        <a:pt x="97" y="2367"/>
                      </a:lnTo>
                      <a:lnTo>
                        <a:pt x="77" y="2370"/>
                      </a:lnTo>
                      <a:lnTo>
                        <a:pt x="56" y="2368"/>
                      </a:lnTo>
                      <a:lnTo>
                        <a:pt x="36" y="2359"/>
                      </a:lnTo>
                      <a:lnTo>
                        <a:pt x="23" y="2350"/>
                      </a:lnTo>
                      <a:lnTo>
                        <a:pt x="12" y="2338"/>
                      </a:lnTo>
                      <a:lnTo>
                        <a:pt x="5" y="2323"/>
                      </a:lnTo>
                      <a:lnTo>
                        <a:pt x="0" y="2306"/>
                      </a:lnTo>
                      <a:lnTo>
                        <a:pt x="0" y="2290"/>
                      </a:lnTo>
                      <a:lnTo>
                        <a:pt x="34" y="1702"/>
                      </a:lnTo>
                      <a:lnTo>
                        <a:pt x="38" y="1685"/>
                      </a:lnTo>
                      <a:lnTo>
                        <a:pt x="45" y="1670"/>
                      </a:lnTo>
                      <a:lnTo>
                        <a:pt x="991" y="41"/>
                      </a:lnTo>
                      <a:lnTo>
                        <a:pt x="1002" y="27"/>
                      </a:lnTo>
                      <a:lnTo>
                        <a:pt x="1016" y="15"/>
                      </a:lnTo>
                      <a:lnTo>
                        <a:pt x="1034" y="7"/>
                      </a:lnTo>
                      <a:lnTo>
                        <a:pt x="1038" y="6"/>
                      </a:lnTo>
                      <a:lnTo>
                        <a:pt x="1048" y="4"/>
                      </a:lnTo>
                      <a:lnTo>
                        <a:pt x="1060" y="2"/>
                      </a:lnTo>
                      <a:lnTo>
                        <a:pt x="1076" y="0"/>
                      </a:ln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369782" y="3184761"/>
                  <a:ext cx="237815" cy="108074"/>
                </a:xfrm>
                <a:custGeom>
                  <a:rect b="b" l="l" r="r" t="t"/>
                  <a:pathLst>
                    <a:path extrusionOk="0" h="591" w="1155">
                      <a:moveTo>
                        <a:pt x="534" y="0"/>
                      </a:moveTo>
                      <a:lnTo>
                        <a:pt x="545" y="2"/>
                      </a:lnTo>
                      <a:lnTo>
                        <a:pt x="557" y="5"/>
                      </a:lnTo>
                      <a:lnTo>
                        <a:pt x="567" y="10"/>
                      </a:lnTo>
                      <a:lnTo>
                        <a:pt x="576" y="18"/>
                      </a:lnTo>
                      <a:lnTo>
                        <a:pt x="583" y="28"/>
                      </a:lnTo>
                      <a:lnTo>
                        <a:pt x="591" y="54"/>
                      </a:lnTo>
                      <a:lnTo>
                        <a:pt x="593" y="82"/>
                      </a:lnTo>
                      <a:lnTo>
                        <a:pt x="591" y="111"/>
                      </a:lnTo>
                      <a:lnTo>
                        <a:pt x="584" y="140"/>
                      </a:lnTo>
                      <a:lnTo>
                        <a:pt x="573" y="170"/>
                      </a:lnTo>
                      <a:lnTo>
                        <a:pt x="560" y="199"/>
                      </a:lnTo>
                      <a:lnTo>
                        <a:pt x="543" y="230"/>
                      </a:lnTo>
                      <a:lnTo>
                        <a:pt x="557" y="235"/>
                      </a:lnTo>
                      <a:lnTo>
                        <a:pt x="569" y="242"/>
                      </a:lnTo>
                      <a:lnTo>
                        <a:pt x="579" y="254"/>
                      </a:lnTo>
                      <a:lnTo>
                        <a:pt x="583" y="263"/>
                      </a:lnTo>
                      <a:lnTo>
                        <a:pt x="587" y="270"/>
                      </a:lnTo>
                      <a:lnTo>
                        <a:pt x="604" y="269"/>
                      </a:lnTo>
                      <a:lnTo>
                        <a:pt x="620" y="272"/>
                      </a:lnTo>
                      <a:lnTo>
                        <a:pt x="637" y="278"/>
                      </a:lnTo>
                      <a:lnTo>
                        <a:pt x="653" y="289"/>
                      </a:lnTo>
                      <a:lnTo>
                        <a:pt x="668" y="303"/>
                      </a:lnTo>
                      <a:lnTo>
                        <a:pt x="681" y="323"/>
                      </a:lnTo>
                      <a:lnTo>
                        <a:pt x="689" y="338"/>
                      </a:lnTo>
                      <a:lnTo>
                        <a:pt x="692" y="349"/>
                      </a:lnTo>
                      <a:lnTo>
                        <a:pt x="693" y="357"/>
                      </a:lnTo>
                      <a:lnTo>
                        <a:pt x="746" y="351"/>
                      </a:lnTo>
                      <a:lnTo>
                        <a:pt x="797" y="350"/>
                      </a:lnTo>
                      <a:lnTo>
                        <a:pt x="847" y="351"/>
                      </a:lnTo>
                      <a:lnTo>
                        <a:pt x="897" y="355"/>
                      </a:lnTo>
                      <a:lnTo>
                        <a:pt x="946" y="361"/>
                      </a:lnTo>
                      <a:lnTo>
                        <a:pt x="996" y="366"/>
                      </a:lnTo>
                      <a:lnTo>
                        <a:pt x="1048" y="369"/>
                      </a:lnTo>
                      <a:lnTo>
                        <a:pt x="1101" y="371"/>
                      </a:lnTo>
                      <a:lnTo>
                        <a:pt x="1118" y="373"/>
                      </a:lnTo>
                      <a:lnTo>
                        <a:pt x="1131" y="379"/>
                      </a:lnTo>
                      <a:lnTo>
                        <a:pt x="1142" y="389"/>
                      </a:lnTo>
                      <a:lnTo>
                        <a:pt x="1149" y="400"/>
                      </a:lnTo>
                      <a:lnTo>
                        <a:pt x="1154" y="413"/>
                      </a:lnTo>
                      <a:lnTo>
                        <a:pt x="1155" y="427"/>
                      </a:lnTo>
                      <a:lnTo>
                        <a:pt x="1154" y="441"/>
                      </a:lnTo>
                      <a:lnTo>
                        <a:pt x="1149" y="454"/>
                      </a:lnTo>
                      <a:lnTo>
                        <a:pt x="1142" y="466"/>
                      </a:lnTo>
                      <a:lnTo>
                        <a:pt x="1131" y="475"/>
                      </a:lnTo>
                      <a:lnTo>
                        <a:pt x="1118" y="481"/>
                      </a:lnTo>
                      <a:lnTo>
                        <a:pt x="1101" y="483"/>
                      </a:lnTo>
                      <a:lnTo>
                        <a:pt x="1066" y="482"/>
                      </a:lnTo>
                      <a:lnTo>
                        <a:pt x="1031" y="478"/>
                      </a:lnTo>
                      <a:lnTo>
                        <a:pt x="993" y="473"/>
                      </a:lnTo>
                      <a:lnTo>
                        <a:pt x="957" y="467"/>
                      </a:lnTo>
                      <a:lnTo>
                        <a:pt x="919" y="460"/>
                      </a:lnTo>
                      <a:lnTo>
                        <a:pt x="881" y="455"/>
                      </a:lnTo>
                      <a:lnTo>
                        <a:pt x="843" y="452"/>
                      </a:lnTo>
                      <a:lnTo>
                        <a:pt x="807" y="451"/>
                      </a:lnTo>
                      <a:lnTo>
                        <a:pt x="771" y="454"/>
                      </a:lnTo>
                      <a:lnTo>
                        <a:pt x="738" y="461"/>
                      </a:lnTo>
                      <a:lnTo>
                        <a:pt x="705" y="474"/>
                      </a:lnTo>
                      <a:lnTo>
                        <a:pt x="693" y="480"/>
                      </a:lnTo>
                      <a:lnTo>
                        <a:pt x="679" y="486"/>
                      </a:lnTo>
                      <a:lnTo>
                        <a:pt x="664" y="492"/>
                      </a:lnTo>
                      <a:lnTo>
                        <a:pt x="651" y="494"/>
                      </a:lnTo>
                      <a:lnTo>
                        <a:pt x="636" y="492"/>
                      </a:lnTo>
                      <a:lnTo>
                        <a:pt x="626" y="487"/>
                      </a:lnTo>
                      <a:lnTo>
                        <a:pt x="614" y="482"/>
                      </a:lnTo>
                      <a:lnTo>
                        <a:pt x="603" y="477"/>
                      </a:lnTo>
                      <a:lnTo>
                        <a:pt x="592" y="471"/>
                      </a:lnTo>
                      <a:lnTo>
                        <a:pt x="584" y="464"/>
                      </a:lnTo>
                      <a:lnTo>
                        <a:pt x="576" y="454"/>
                      </a:lnTo>
                      <a:lnTo>
                        <a:pt x="572" y="442"/>
                      </a:lnTo>
                      <a:lnTo>
                        <a:pt x="571" y="423"/>
                      </a:lnTo>
                      <a:lnTo>
                        <a:pt x="571" y="407"/>
                      </a:lnTo>
                      <a:lnTo>
                        <a:pt x="560" y="427"/>
                      </a:lnTo>
                      <a:lnTo>
                        <a:pt x="547" y="446"/>
                      </a:lnTo>
                      <a:lnTo>
                        <a:pt x="537" y="457"/>
                      </a:lnTo>
                      <a:lnTo>
                        <a:pt x="524" y="466"/>
                      </a:lnTo>
                      <a:lnTo>
                        <a:pt x="509" y="470"/>
                      </a:lnTo>
                      <a:lnTo>
                        <a:pt x="495" y="471"/>
                      </a:lnTo>
                      <a:lnTo>
                        <a:pt x="480" y="469"/>
                      </a:lnTo>
                      <a:lnTo>
                        <a:pt x="467" y="464"/>
                      </a:lnTo>
                      <a:lnTo>
                        <a:pt x="455" y="456"/>
                      </a:lnTo>
                      <a:lnTo>
                        <a:pt x="446" y="446"/>
                      </a:lnTo>
                      <a:lnTo>
                        <a:pt x="440" y="433"/>
                      </a:lnTo>
                      <a:lnTo>
                        <a:pt x="439" y="419"/>
                      </a:lnTo>
                      <a:lnTo>
                        <a:pt x="444" y="402"/>
                      </a:lnTo>
                      <a:lnTo>
                        <a:pt x="447" y="396"/>
                      </a:lnTo>
                      <a:lnTo>
                        <a:pt x="450" y="390"/>
                      </a:lnTo>
                      <a:lnTo>
                        <a:pt x="450" y="390"/>
                      </a:lnTo>
                      <a:lnTo>
                        <a:pt x="449" y="390"/>
                      </a:lnTo>
                      <a:lnTo>
                        <a:pt x="458" y="369"/>
                      </a:lnTo>
                      <a:lnTo>
                        <a:pt x="445" y="378"/>
                      </a:lnTo>
                      <a:lnTo>
                        <a:pt x="432" y="390"/>
                      </a:lnTo>
                      <a:lnTo>
                        <a:pt x="422" y="404"/>
                      </a:lnTo>
                      <a:lnTo>
                        <a:pt x="409" y="417"/>
                      </a:lnTo>
                      <a:lnTo>
                        <a:pt x="394" y="425"/>
                      </a:lnTo>
                      <a:lnTo>
                        <a:pt x="379" y="428"/>
                      </a:lnTo>
                      <a:lnTo>
                        <a:pt x="363" y="428"/>
                      </a:lnTo>
                      <a:lnTo>
                        <a:pt x="348" y="424"/>
                      </a:lnTo>
                      <a:lnTo>
                        <a:pt x="335" y="417"/>
                      </a:lnTo>
                      <a:lnTo>
                        <a:pt x="324" y="406"/>
                      </a:lnTo>
                      <a:lnTo>
                        <a:pt x="317" y="394"/>
                      </a:lnTo>
                      <a:lnTo>
                        <a:pt x="314" y="379"/>
                      </a:lnTo>
                      <a:lnTo>
                        <a:pt x="316" y="364"/>
                      </a:lnTo>
                      <a:lnTo>
                        <a:pt x="323" y="347"/>
                      </a:lnTo>
                      <a:lnTo>
                        <a:pt x="364" y="288"/>
                      </a:lnTo>
                      <a:lnTo>
                        <a:pt x="404" y="226"/>
                      </a:lnTo>
                      <a:lnTo>
                        <a:pt x="326" y="309"/>
                      </a:lnTo>
                      <a:lnTo>
                        <a:pt x="252" y="393"/>
                      </a:lnTo>
                      <a:lnTo>
                        <a:pt x="179" y="480"/>
                      </a:lnTo>
                      <a:lnTo>
                        <a:pt x="108" y="569"/>
                      </a:lnTo>
                      <a:lnTo>
                        <a:pt x="96" y="581"/>
                      </a:lnTo>
                      <a:lnTo>
                        <a:pt x="80" y="588"/>
                      </a:lnTo>
                      <a:lnTo>
                        <a:pt x="65" y="591"/>
                      </a:lnTo>
                      <a:lnTo>
                        <a:pt x="49" y="590"/>
                      </a:lnTo>
                      <a:lnTo>
                        <a:pt x="33" y="586"/>
                      </a:lnTo>
                      <a:lnTo>
                        <a:pt x="21" y="579"/>
                      </a:lnTo>
                      <a:lnTo>
                        <a:pt x="9" y="569"/>
                      </a:lnTo>
                      <a:lnTo>
                        <a:pt x="2" y="556"/>
                      </a:lnTo>
                      <a:lnTo>
                        <a:pt x="0" y="542"/>
                      </a:lnTo>
                      <a:lnTo>
                        <a:pt x="2" y="527"/>
                      </a:lnTo>
                      <a:lnTo>
                        <a:pt x="11" y="511"/>
                      </a:lnTo>
                      <a:lnTo>
                        <a:pt x="74" y="431"/>
                      </a:lnTo>
                      <a:lnTo>
                        <a:pt x="138" y="351"/>
                      </a:lnTo>
                      <a:lnTo>
                        <a:pt x="204" y="273"/>
                      </a:lnTo>
                      <a:lnTo>
                        <a:pt x="273" y="196"/>
                      </a:lnTo>
                      <a:lnTo>
                        <a:pt x="344" y="123"/>
                      </a:lnTo>
                      <a:lnTo>
                        <a:pt x="361" y="107"/>
                      </a:lnTo>
                      <a:lnTo>
                        <a:pt x="380" y="89"/>
                      </a:lnTo>
                      <a:lnTo>
                        <a:pt x="398" y="70"/>
                      </a:lnTo>
                      <a:lnTo>
                        <a:pt x="418" y="52"/>
                      </a:lnTo>
                      <a:lnTo>
                        <a:pt x="439" y="35"/>
                      </a:lnTo>
                      <a:lnTo>
                        <a:pt x="462" y="20"/>
                      </a:lnTo>
                      <a:lnTo>
                        <a:pt x="485" y="9"/>
                      </a:lnTo>
                      <a:lnTo>
                        <a:pt x="509" y="2"/>
                      </a:lnTo>
                      <a:lnTo>
                        <a:pt x="5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6" name="Google Shape;116;p3"/>
              <p:cNvSpPr/>
              <p:nvPr/>
            </p:nvSpPr>
            <p:spPr>
              <a:xfrm>
                <a:off x="6015641" y="1974136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" name="Google Shape;117;p3"/>
          <p:cNvGrpSpPr/>
          <p:nvPr/>
        </p:nvGrpSpPr>
        <p:grpSpPr>
          <a:xfrm>
            <a:off x="2209761" y="2270741"/>
            <a:ext cx="4427522" cy="718970"/>
            <a:chOff x="2209761" y="2498790"/>
            <a:chExt cx="4427522" cy="718970"/>
          </a:xfrm>
        </p:grpSpPr>
        <p:sp>
          <p:nvSpPr>
            <p:cNvPr id="118" name="Google Shape;118;p3"/>
            <p:cNvSpPr txBox="1"/>
            <p:nvPr/>
          </p:nvSpPr>
          <p:spPr>
            <a:xfrm>
              <a:off x="2209761" y="2663426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Preliminary Insight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5532383" y="2498790"/>
              <a:ext cx="1104900" cy="718970"/>
              <a:chOff x="5543550" y="2498790"/>
              <a:chExt cx="1104900" cy="718970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5543550" y="2498790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" name="Google Shape;121;p3"/>
              <p:cNvGrpSpPr/>
              <p:nvPr/>
            </p:nvGrpSpPr>
            <p:grpSpPr>
              <a:xfrm>
                <a:off x="5899361" y="2656649"/>
                <a:ext cx="411343" cy="283776"/>
                <a:chOff x="8038631" y="1151634"/>
                <a:chExt cx="683053" cy="476634"/>
              </a:xfrm>
            </p:grpSpPr>
            <p:sp>
              <p:nvSpPr>
                <p:cNvPr id="122" name="Google Shape;122;p3"/>
                <p:cNvSpPr/>
                <p:nvPr/>
              </p:nvSpPr>
              <p:spPr>
                <a:xfrm>
                  <a:off x="8172758" y="1435820"/>
                  <a:ext cx="413163" cy="192448"/>
                </a:xfrm>
                <a:custGeom>
                  <a:rect b="b" l="l" r="r" t="t"/>
                  <a:pathLst>
                    <a:path extrusionOk="0" h="192448" w="413163">
                      <a:moveTo>
                        <a:pt x="165138" y="0"/>
                      </a:moveTo>
                      <a:lnTo>
                        <a:pt x="168612" y="386"/>
                      </a:lnTo>
                      <a:lnTo>
                        <a:pt x="172279" y="2122"/>
                      </a:lnTo>
                      <a:lnTo>
                        <a:pt x="175368" y="4245"/>
                      </a:lnTo>
                      <a:lnTo>
                        <a:pt x="207409" y="36271"/>
                      </a:lnTo>
                      <a:lnTo>
                        <a:pt x="239643" y="4245"/>
                      </a:lnTo>
                      <a:lnTo>
                        <a:pt x="242731" y="2122"/>
                      </a:lnTo>
                      <a:lnTo>
                        <a:pt x="246398" y="386"/>
                      </a:lnTo>
                      <a:lnTo>
                        <a:pt x="250066" y="0"/>
                      </a:lnTo>
                      <a:lnTo>
                        <a:pt x="253540" y="193"/>
                      </a:lnTo>
                      <a:lnTo>
                        <a:pt x="257400" y="1351"/>
                      </a:lnTo>
                      <a:lnTo>
                        <a:pt x="260489" y="3473"/>
                      </a:lnTo>
                      <a:lnTo>
                        <a:pt x="283844" y="22959"/>
                      </a:lnTo>
                      <a:lnTo>
                        <a:pt x="382477" y="62316"/>
                      </a:lnTo>
                      <a:lnTo>
                        <a:pt x="386530" y="64632"/>
                      </a:lnTo>
                      <a:lnTo>
                        <a:pt x="390390" y="68104"/>
                      </a:lnTo>
                      <a:lnTo>
                        <a:pt x="393865" y="72542"/>
                      </a:lnTo>
                      <a:lnTo>
                        <a:pt x="396953" y="77944"/>
                      </a:lnTo>
                      <a:lnTo>
                        <a:pt x="399655" y="83925"/>
                      </a:lnTo>
                      <a:lnTo>
                        <a:pt x="402165" y="90870"/>
                      </a:lnTo>
                      <a:lnTo>
                        <a:pt x="404288" y="98394"/>
                      </a:lnTo>
                      <a:lnTo>
                        <a:pt x="406218" y="106111"/>
                      </a:lnTo>
                      <a:lnTo>
                        <a:pt x="407955" y="114215"/>
                      </a:lnTo>
                      <a:lnTo>
                        <a:pt x="409499" y="122511"/>
                      </a:lnTo>
                      <a:lnTo>
                        <a:pt x="410657" y="130999"/>
                      </a:lnTo>
                      <a:lnTo>
                        <a:pt x="411815" y="139488"/>
                      </a:lnTo>
                      <a:lnTo>
                        <a:pt x="412588" y="147784"/>
                      </a:lnTo>
                      <a:lnTo>
                        <a:pt x="413163" y="153678"/>
                      </a:lnTo>
                      <a:lnTo>
                        <a:pt x="396287" y="153496"/>
                      </a:lnTo>
                      <a:cubicBezTo>
                        <a:pt x="260291" y="163636"/>
                        <a:pt x="120967" y="210905"/>
                        <a:pt x="22208" y="184566"/>
                      </a:cubicBezTo>
                      <a:lnTo>
                        <a:pt x="0" y="175984"/>
                      </a:lnTo>
                      <a:lnTo>
                        <a:pt x="299" y="170743"/>
                      </a:lnTo>
                      <a:lnTo>
                        <a:pt x="879" y="163412"/>
                      </a:lnTo>
                      <a:lnTo>
                        <a:pt x="1651" y="155694"/>
                      </a:lnTo>
                      <a:lnTo>
                        <a:pt x="2423" y="147784"/>
                      </a:lnTo>
                      <a:lnTo>
                        <a:pt x="3195" y="139488"/>
                      </a:lnTo>
                      <a:lnTo>
                        <a:pt x="4546" y="130999"/>
                      </a:lnTo>
                      <a:lnTo>
                        <a:pt x="5704" y="122511"/>
                      </a:lnTo>
                      <a:lnTo>
                        <a:pt x="7248" y="114215"/>
                      </a:lnTo>
                      <a:lnTo>
                        <a:pt x="8792" y="106111"/>
                      </a:lnTo>
                      <a:lnTo>
                        <a:pt x="10722" y="98394"/>
                      </a:lnTo>
                      <a:lnTo>
                        <a:pt x="13039" y="90870"/>
                      </a:lnTo>
                      <a:lnTo>
                        <a:pt x="15548" y="83925"/>
                      </a:lnTo>
                      <a:lnTo>
                        <a:pt x="18250" y="77944"/>
                      </a:lnTo>
                      <a:lnTo>
                        <a:pt x="21339" y="72542"/>
                      </a:lnTo>
                      <a:lnTo>
                        <a:pt x="24620" y="68104"/>
                      </a:lnTo>
                      <a:lnTo>
                        <a:pt x="28480" y="64632"/>
                      </a:lnTo>
                      <a:lnTo>
                        <a:pt x="32534" y="62316"/>
                      </a:lnTo>
                      <a:lnTo>
                        <a:pt x="131359" y="22959"/>
                      </a:lnTo>
                      <a:lnTo>
                        <a:pt x="154522" y="3473"/>
                      </a:lnTo>
                      <a:lnTo>
                        <a:pt x="157803" y="1351"/>
                      </a:lnTo>
                      <a:lnTo>
                        <a:pt x="161470" y="1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8246561" y="1151634"/>
                  <a:ext cx="267401" cy="280134"/>
                </a:xfrm>
                <a:custGeom>
                  <a:rect b="b" l="l" r="r" t="t"/>
                  <a:pathLst>
                    <a:path extrusionOk="0" h="1452" w="1385">
                      <a:moveTo>
                        <a:pt x="692" y="120"/>
                      </a:moveTo>
                      <a:lnTo>
                        <a:pt x="633" y="124"/>
                      </a:lnTo>
                      <a:lnTo>
                        <a:pt x="575" y="132"/>
                      </a:lnTo>
                      <a:lnTo>
                        <a:pt x="520" y="146"/>
                      </a:lnTo>
                      <a:lnTo>
                        <a:pt x="468" y="166"/>
                      </a:lnTo>
                      <a:lnTo>
                        <a:pt x="418" y="190"/>
                      </a:lnTo>
                      <a:lnTo>
                        <a:pt x="372" y="220"/>
                      </a:lnTo>
                      <a:lnTo>
                        <a:pt x="329" y="252"/>
                      </a:lnTo>
                      <a:lnTo>
                        <a:pt x="290" y="289"/>
                      </a:lnTo>
                      <a:lnTo>
                        <a:pt x="256" y="330"/>
                      </a:lnTo>
                      <a:lnTo>
                        <a:pt x="227" y="373"/>
                      </a:lnTo>
                      <a:lnTo>
                        <a:pt x="204" y="419"/>
                      </a:lnTo>
                      <a:lnTo>
                        <a:pt x="185" y="468"/>
                      </a:lnTo>
                      <a:lnTo>
                        <a:pt x="172" y="519"/>
                      </a:lnTo>
                      <a:lnTo>
                        <a:pt x="191" y="528"/>
                      </a:lnTo>
                      <a:lnTo>
                        <a:pt x="206" y="540"/>
                      </a:lnTo>
                      <a:lnTo>
                        <a:pt x="224" y="491"/>
                      </a:lnTo>
                      <a:lnTo>
                        <a:pt x="248" y="447"/>
                      </a:lnTo>
                      <a:lnTo>
                        <a:pt x="275" y="406"/>
                      </a:lnTo>
                      <a:lnTo>
                        <a:pt x="306" y="369"/>
                      </a:lnTo>
                      <a:lnTo>
                        <a:pt x="343" y="336"/>
                      </a:lnTo>
                      <a:lnTo>
                        <a:pt x="382" y="307"/>
                      </a:lnTo>
                      <a:lnTo>
                        <a:pt x="426" y="282"/>
                      </a:lnTo>
                      <a:lnTo>
                        <a:pt x="473" y="262"/>
                      </a:lnTo>
                      <a:lnTo>
                        <a:pt x="524" y="245"/>
                      </a:lnTo>
                      <a:lnTo>
                        <a:pt x="577" y="234"/>
                      </a:lnTo>
                      <a:lnTo>
                        <a:pt x="634" y="226"/>
                      </a:lnTo>
                      <a:lnTo>
                        <a:pt x="692" y="224"/>
                      </a:lnTo>
                      <a:lnTo>
                        <a:pt x="752" y="226"/>
                      </a:lnTo>
                      <a:lnTo>
                        <a:pt x="808" y="234"/>
                      </a:lnTo>
                      <a:lnTo>
                        <a:pt x="862" y="245"/>
                      </a:lnTo>
                      <a:lnTo>
                        <a:pt x="913" y="262"/>
                      </a:lnTo>
                      <a:lnTo>
                        <a:pt x="959" y="282"/>
                      </a:lnTo>
                      <a:lnTo>
                        <a:pt x="1004" y="307"/>
                      </a:lnTo>
                      <a:lnTo>
                        <a:pt x="1043" y="336"/>
                      </a:lnTo>
                      <a:lnTo>
                        <a:pt x="1079" y="369"/>
                      </a:lnTo>
                      <a:lnTo>
                        <a:pt x="1110" y="406"/>
                      </a:lnTo>
                      <a:lnTo>
                        <a:pt x="1138" y="447"/>
                      </a:lnTo>
                      <a:lnTo>
                        <a:pt x="1161" y="491"/>
                      </a:lnTo>
                      <a:lnTo>
                        <a:pt x="1179" y="540"/>
                      </a:lnTo>
                      <a:lnTo>
                        <a:pt x="1194" y="528"/>
                      </a:lnTo>
                      <a:lnTo>
                        <a:pt x="1213" y="519"/>
                      </a:lnTo>
                      <a:lnTo>
                        <a:pt x="1201" y="468"/>
                      </a:lnTo>
                      <a:lnTo>
                        <a:pt x="1182" y="419"/>
                      </a:lnTo>
                      <a:lnTo>
                        <a:pt x="1158" y="373"/>
                      </a:lnTo>
                      <a:lnTo>
                        <a:pt x="1129" y="330"/>
                      </a:lnTo>
                      <a:lnTo>
                        <a:pt x="1095" y="289"/>
                      </a:lnTo>
                      <a:lnTo>
                        <a:pt x="1056" y="252"/>
                      </a:lnTo>
                      <a:lnTo>
                        <a:pt x="1014" y="220"/>
                      </a:lnTo>
                      <a:lnTo>
                        <a:pt x="968" y="190"/>
                      </a:lnTo>
                      <a:lnTo>
                        <a:pt x="918" y="166"/>
                      </a:lnTo>
                      <a:lnTo>
                        <a:pt x="866" y="146"/>
                      </a:lnTo>
                      <a:lnTo>
                        <a:pt x="811" y="132"/>
                      </a:lnTo>
                      <a:lnTo>
                        <a:pt x="752" y="124"/>
                      </a:lnTo>
                      <a:lnTo>
                        <a:pt x="692" y="120"/>
                      </a:lnTo>
                      <a:close/>
                      <a:moveTo>
                        <a:pt x="692" y="0"/>
                      </a:moveTo>
                      <a:lnTo>
                        <a:pt x="759" y="3"/>
                      </a:lnTo>
                      <a:lnTo>
                        <a:pt x="822" y="11"/>
                      </a:lnTo>
                      <a:lnTo>
                        <a:pt x="884" y="27"/>
                      </a:lnTo>
                      <a:lnTo>
                        <a:pt x="943" y="46"/>
                      </a:lnTo>
                      <a:lnTo>
                        <a:pt x="999" y="71"/>
                      </a:lnTo>
                      <a:lnTo>
                        <a:pt x="1053" y="101"/>
                      </a:lnTo>
                      <a:lnTo>
                        <a:pt x="1103" y="134"/>
                      </a:lnTo>
                      <a:lnTo>
                        <a:pt x="1148" y="172"/>
                      </a:lnTo>
                      <a:lnTo>
                        <a:pt x="1190" y="214"/>
                      </a:lnTo>
                      <a:lnTo>
                        <a:pt x="1228" y="259"/>
                      </a:lnTo>
                      <a:lnTo>
                        <a:pt x="1260" y="308"/>
                      </a:lnTo>
                      <a:lnTo>
                        <a:pt x="1287" y="360"/>
                      </a:lnTo>
                      <a:lnTo>
                        <a:pt x="1310" y="414"/>
                      </a:lnTo>
                      <a:lnTo>
                        <a:pt x="1326" y="470"/>
                      </a:lnTo>
                      <a:lnTo>
                        <a:pt x="1336" y="529"/>
                      </a:lnTo>
                      <a:lnTo>
                        <a:pt x="1353" y="542"/>
                      </a:lnTo>
                      <a:lnTo>
                        <a:pt x="1366" y="557"/>
                      </a:lnTo>
                      <a:lnTo>
                        <a:pt x="1377" y="575"/>
                      </a:lnTo>
                      <a:lnTo>
                        <a:pt x="1383" y="596"/>
                      </a:lnTo>
                      <a:lnTo>
                        <a:pt x="1385" y="619"/>
                      </a:lnTo>
                      <a:lnTo>
                        <a:pt x="1385" y="859"/>
                      </a:lnTo>
                      <a:lnTo>
                        <a:pt x="1382" y="884"/>
                      </a:lnTo>
                      <a:lnTo>
                        <a:pt x="1374" y="906"/>
                      </a:lnTo>
                      <a:lnTo>
                        <a:pt x="1361" y="926"/>
                      </a:lnTo>
                      <a:lnTo>
                        <a:pt x="1345" y="942"/>
                      </a:lnTo>
                      <a:lnTo>
                        <a:pt x="1326" y="955"/>
                      </a:lnTo>
                      <a:lnTo>
                        <a:pt x="1303" y="963"/>
                      </a:lnTo>
                      <a:lnTo>
                        <a:pt x="1278" y="966"/>
                      </a:lnTo>
                      <a:lnTo>
                        <a:pt x="1182" y="966"/>
                      </a:lnTo>
                      <a:lnTo>
                        <a:pt x="1173" y="983"/>
                      </a:lnTo>
                      <a:lnTo>
                        <a:pt x="1160" y="1002"/>
                      </a:lnTo>
                      <a:lnTo>
                        <a:pt x="1145" y="1023"/>
                      </a:lnTo>
                      <a:lnTo>
                        <a:pt x="1128" y="1043"/>
                      </a:lnTo>
                      <a:lnTo>
                        <a:pt x="1108" y="1065"/>
                      </a:lnTo>
                      <a:lnTo>
                        <a:pt x="1084" y="1086"/>
                      </a:lnTo>
                      <a:lnTo>
                        <a:pt x="1059" y="1105"/>
                      </a:lnTo>
                      <a:lnTo>
                        <a:pt x="1029" y="1124"/>
                      </a:lnTo>
                      <a:lnTo>
                        <a:pt x="997" y="1142"/>
                      </a:lnTo>
                      <a:lnTo>
                        <a:pt x="961" y="1156"/>
                      </a:lnTo>
                      <a:lnTo>
                        <a:pt x="923" y="1169"/>
                      </a:lnTo>
                      <a:lnTo>
                        <a:pt x="880" y="1178"/>
                      </a:lnTo>
                      <a:lnTo>
                        <a:pt x="832" y="1184"/>
                      </a:lnTo>
                      <a:lnTo>
                        <a:pt x="818" y="1170"/>
                      </a:lnTo>
                      <a:lnTo>
                        <a:pt x="800" y="1160"/>
                      </a:lnTo>
                      <a:lnTo>
                        <a:pt x="779" y="1157"/>
                      </a:lnTo>
                      <a:lnTo>
                        <a:pt x="718" y="1157"/>
                      </a:lnTo>
                      <a:lnTo>
                        <a:pt x="699" y="1160"/>
                      </a:lnTo>
                      <a:lnTo>
                        <a:pt x="683" y="1166"/>
                      </a:lnTo>
                      <a:lnTo>
                        <a:pt x="670" y="1177"/>
                      </a:lnTo>
                      <a:lnTo>
                        <a:pt x="660" y="1190"/>
                      </a:lnTo>
                      <a:lnTo>
                        <a:pt x="653" y="1206"/>
                      </a:lnTo>
                      <a:lnTo>
                        <a:pt x="650" y="1225"/>
                      </a:lnTo>
                      <a:lnTo>
                        <a:pt x="653" y="1242"/>
                      </a:lnTo>
                      <a:lnTo>
                        <a:pt x="660" y="1258"/>
                      </a:lnTo>
                      <a:lnTo>
                        <a:pt x="670" y="1272"/>
                      </a:lnTo>
                      <a:lnTo>
                        <a:pt x="683" y="1283"/>
                      </a:lnTo>
                      <a:lnTo>
                        <a:pt x="699" y="1289"/>
                      </a:lnTo>
                      <a:lnTo>
                        <a:pt x="718" y="1291"/>
                      </a:lnTo>
                      <a:lnTo>
                        <a:pt x="779" y="1291"/>
                      </a:lnTo>
                      <a:lnTo>
                        <a:pt x="795" y="1289"/>
                      </a:lnTo>
                      <a:lnTo>
                        <a:pt x="812" y="1284"/>
                      </a:lnTo>
                      <a:lnTo>
                        <a:pt x="825" y="1274"/>
                      </a:lnTo>
                      <a:lnTo>
                        <a:pt x="835" y="1262"/>
                      </a:lnTo>
                      <a:lnTo>
                        <a:pt x="883" y="1257"/>
                      </a:lnTo>
                      <a:lnTo>
                        <a:pt x="927" y="1248"/>
                      </a:lnTo>
                      <a:lnTo>
                        <a:pt x="968" y="1238"/>
                      </a:lnTo>
                      <a:lnTo>
                        <a:pt x="1005" y="1224"/>
                      </a:lnTo>
                      <a:lnTo>
                        <a:pt x="1039" y="1208"/>
                      </a:lnTo>
                      <a:lnTo>
                        <a:pt x="1071" y="1192"/>
                      </a:lnTo>
                      <a:lnTo>
                        <a:pt x="1099" y="1174"/>
                      </a:lnTo>
                      <a:lnTo>
                        <a:pt x="1125" y="1156"/>
                      </a:lnTo>
                      <a:lnTo>
                        <a:pt x="1103" y="1202"/>
                      </a:lnTo>
                      <a:lnTo>
                        <a:pt x="1079" y="1244"/>
                      </a:lnTo>
                      <a:lnTo>
                        <a:pt x="1053" y="1283"/>
                      </a:lnTo>
                      <a:lnTo>
                        <a:pt x="1024" y="1318"/>
                      </a:lnTo>
                      <a:lnTo>
                        <a:pt x="994" y="1349"/>
                      </a:lnTo>
                      <a:lnTo>
                        <a:pt x="959" y="1376"/>
                      </a:lnTo>
                      <a:lnTo>
                        <a:pt x="924" y="1399"/>
                      </a:lnTo>
                      <a:lnTo>
                        <a:pt x="884" y="1419"/>
                      </a:lnTo>
                      <a:lnTo>
                        <a:pt x="841" y="1433"/>
                      </a:lnTo>
                      <a:lnTo>
                        <a:pt x="795" y="1444"/>
                      </a:lnTo>
                      <a:lnTo>
                        <a:pt x="746" y="1450"/>
                      </a:lnTo>
                      <a:lnTo>
                        <a:pt x="692" y="1452"/>
                      </a:lnTo>
                      <a:lnTo>
                        <a:pt x="649" y="1450"/>
                      </a:lnTo>
                      <a:lnTo>
                        <a:pt x="606" y="1444"/>
                      </a:lnTo>
                      <a:lnTo>
                        <a:pt x="563" y="1432"/>
                      </a:lnTo>
                      <a:lnTo>
                        <a:pt x="522" y="1415"/>
                      </a:lnTo>
                      <a:lnTo>
                        <a:pt x="482" y="1395"/>
                      </a:lnTo>
                      <a:lnTo>
                        <a:pt x="443" y="1370"/>
                      </a:lnTo>
                      <a:lnTo>
                        <a:pt x="405" y="1341"/>
                      </a:lnTo>
                      <a:lnTo>
                        <a:pt x="371" y="1309"/>
                      </a:lnTo>
                      <a:lnTo>
                        <a:pt x="337" y="1271"/>
                      </a:lnTo>
                      <a:lnTo>
                        <a:pt x="307" y="1230"/>
                      </a:lnTo>
                      <a:lnTo>
                        <a:pt x="280" y="1185"/>
                      </a:lnTo>
                      <a:lnTo>
                        <a:pt x="255" y="1135"/>
                      </a:lnTo>
                      <a:lnTo>
                        <a:pt x="234" y="1082"/>
                      </a:lnTo>
                      <a:lnTo>
                        <a:pt x="216" y="1026"/>
                      </a:lnTo>
                      <a:lnTo>
                        <a:pt x="202" y="966"/>
                      </a:lnTo>
                      <a:lnTo>
                        <a:pt x="106" y="966"/>
                      </a:lnTo>
                      <a:lnTo>
                        <a:pt x="82" y="963"/>
                      </a:lnTo>
                      <a:lnTo>
                        <a:pt x="60" y="955"/>
                      </a:lnTo>
                      <a:lnTo>
                        <a:pt x="40" y="942"/>
                      </a:lnTo>
                      <a:lnTo>
                        <a:pt x="23" y="926"/>
                      </a:lnTo>
                      <a:lnTo>
                        <a:pt x="11" y="906"/>
                      </a:lnTo>
                      <a:lnTo>
                        <a:pt x="3" y="884"/>
                      </a:lnTo>
                      <a:lnTo>
                        <a:pt x="0" y="859"/>
                      </a:lnTo>
                      <a:lnTo>
                        <a:pt x="0" y="619"/>
                      </a:lnTo>
                      <a:lnTo>
                        <a:pt x="3" y="596"/>
                      </a:lnTo>
                      <a:lnTo>
                        <a:pt x="9" y="575"/>
                      </a:lnTo>
                      <a:lnTo>
                        <a:pt x="19" y="557"/>
                      </a:lnTo>
                      <a:lnTo>
                        <a:pt x="33" y="542"/>
                      </a:lnTo>
                      <a:lnTo>
                        <a:pt x="49" y="529"/>
                      </a:lnTo>
                      <a:lnTo>
                        <a:pt x="60" y="470"/>
                      </a:lnTo>
                      <a:lnTo>
                        <a:pt x="76" y="414"/>
                      </a:lnTo>
                      <a:lnTo>
                        <a:pt x="98" y="360"/>
                      </a:lnTo>
                      <a:lnTo>
                        <a:pt x="126" y="308"/>
                      </a:lnTo>
                      <a:lnTo>
                        <a:pt x="158" y="259"/>
                      </a:lnTo>
                      <a:lnTo>
                        <a:pt x="195" y="214"/>
                      </a:lnTo>
                      <a:lnTo>
                        <a:pt x="237" y="172"/>
                      </a:lnTo>
                      <a:lnTo>
                        <a:pt x="283" y="134"/>
                      </a:lnTo>
                      <a:lnTo>
                        <a:pt x="333" y="101"/>
                      </a:lnTo>
                      <a:lnTo>
                        <a:pt x="386" y="71"/>
                      </a:lnTo>
                      <a:lnTo>
                        <a:pt x="442" y="46"/>
                      </a:lnTo>
                      <a:lnTo>
                        <a:pt x="501" y="27"/>
                      </a:lnTo>
                      <a:lnTo>
                        <a:pt x="564" y="11"/>
                      </a:lnTo>
                      <a:lnTo>
                        <a:pt x="627" y="3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8547533" y="1471126"/>
                  <a:ext cx="174151" cy="113601"/>
                </a:xfrm>
                <a:custGeom>
                  <a:rect b="b" l="l" r="r" t="t"/>
                  <a:pathLst>
                    <a:path extrusionOk="0" h="113601" w="174151">
                      <a:moveTo>
                        <a:pt x="12348" y="0"/>
                      </a:moveTo>
                      <a:lnTo>
                        <a:pt x="15434" y="194"/>
                      </a:lnTo>
                      <a:lnTo>
                        <a:pt x="18135" y="1161"/>
                      </a:lnTo>
                      <a:lnTo>
                        <a:pt x="20643" y="2903"/>
                      </a:lnTo>
                      <a:lnTo>
                        <a:pt x="41094" y="23609"/>
                      </a:lnTo>
                      <a:lnTo>
                        <a:pt x="61930" y="2903"/>
                      </a:lnTo>
                      <a:lnTo>
                        <a:pt x="64246" y="1161"/>
                      </a:lnTo>
                      <a:lnTo>
                        <a:pt x="67140" y="194"/>
                      </a:lnTo>
                      <a:lnTo>
                        <a:pt x="69841" y="0"/>
                      </a:lnTo>
                      <a:lnTo>
                        <a:pt x="72735" y="774"/>
                      </a:lnTo>
                      <a:lnTo>
                        <a:pt x="75243" y="2322"/>
                      </a:lnTo>
                      <a:lnTo>
                        <a:pt x="90291" y="14901"/>
                      </a:lnTo>
                      <a:lnTo>
                        <a:pt x="153958" y="40251"/>
                      </a:lnTo>
                      <a:lnTo>
                        <a:pt x="157045" y="42380"/>
                      </a:lnTo>
                      <a:lnTo>
                        <a:pt x="159939" y="45282"/>
                      </a:lnTo>
                      <a:lnTo>
                        <a:pt x="162447" y="49346"/>
                      </a:lnTo>
                      <a:lnTo>
                        <a:pt x="164762" y="53797"/>
                      </a:lnTo>
                      <a:lnTo>
                        <a:pt x="166498" y="59215"/>
                      </a:lnTo>
                      <a:lnTo>
                        <a:pt x="168235" y="65408"/>
                      </a:lnTo>
                      <a:lnTo>
                        <a:pt x="169778" y="71600"/>
                      </a:lnTo>
                      <a:lnTo>
                        <a:pt x="170936" y="77986"/>
                      </a:lnTo>
                      <a:lnTo>
                        <a:pt x="171900" y="84759"/>
                      </a:lnTo>
                      <a:lnTo>
                        <a:pt x="172865" y="91339"/>
                      </a:lnTo>
                      <a:lnTo>
                        <a:pt x="173444" y="97918"/>
                      </a:lnTo>
                      <a:lnTo>
                        <a:pt x="174023" y="104111"/>
                      </a:lnTo>
                      <a:lnTo>
                        <a:pt x="174151" y="106031"/>
                      </a:lnTo>
                      <a:lnTo>
                        <a:pt x="171611" y="105542"/>
                      </a:lnTo>
                      <a:cubicBezTo>
                        <a:pt x="144446" y="102579"/>
                        <a:pt x="116435" y="103674"/>
                        <a:pt x="88191" y="107086"/>
                      </a:cubicBezTo>
                      <a:lnTo>
                        <a:pt x="52414" y="113601"/>
                      </a:lnTo>
                      <a:lnTo>
                        <a:pt x="51705" y="107207"/>
                      </a:lnTo>
                      <a:lnTo>
                        <a:pt x="50548" y="97338"/>
                      </a:lnTo>
                      <a:lnTo>
                        <a:pt x="49004" y="87469"/>
                      </a:lnTo>
                      <a:lnTo>
                        <a:pt x="47461" y="77793"/>
                      </a:lnTo>
                      <a:lnTo>
                        <a:pt x="45531" y="68504"/>
                      </a:lnTo>
                      <a:lnTo>
                        <a:pt x="43409" y="59796"/>
                      </a:lnTo>
                      <a:lnTo>
                        <a:pt x="40901" y="51668"/>
                      </a:lnTo>
                      <a:lnTo>
                        <a:pt x="38200" y="43928"/>
                      </a:lnTo>
                      <a:lnTo>
                        <a:pt x="35113" y="36768"/>
                      </a:lnTo>
                      <a:lnTo>
                        <a:pt x="31640" y="30382"/>
                      </a:lnTo>
                      <a:lnTo>
                        <a:pt x="27589" y="24770"/>
                      </a:lnTo>
                      <a:lnTo>
                        <a:pt x="23345" y="20126"/>
                      </a:lnTo>
                      <a:lnTo>
                        <a:pt x="18521" y="16255"/>
                      </a:lnTo>
                      <a:lnTo>
                        <a:pt x="13119" y="13546"/>
                      </a:lnTo>
                      <a:lnTo>
                        <a:pt x="0" y="8321"/>
                      </a:lnTo>
                      <a:lnTo>
                        <a:pt x="6945" y="2322"/>
                      </a:lnTo>
                      <a:lnTo>
                        <a:pt x="9454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8502386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5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1" y="139"/>
                      </a:lnTo>
                      <a:lnTo>
                        <a:pt x="209" y="165"/>
                      </a:lnTo>
                      <a:lnTo>
                        <a:pt x="180" y="193"/>
                      </a:lnTo>
                      <a:lnTo>
                        <a:pt x="155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6" y="221"/>
                      </a:lnTo>
                      <a:lnTo>
                        <a:pt x="246" y="199"/>
                      </a:lnTo>
                      <a:lnTo>
                        <a:pt x="279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5" y="145"/>
                      </a:lnTo>
                      <a:lnTo>
                        <a:pt x="492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1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5" y="224"/>
                      </a:lnTo>
                      <a:lnTo>
                        <a:pt x="710" y="193"/>
                      </a:lnTo>
                      <a:lnTo>
                        <a:pt x="682" y="165"/>
                      </a:lnTo>
                      <a:lnTo>
                        <a:pt x="650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5" y="89"/>
                      </a:lnTo>
                      <a:lnTo>
                        <a:pt x="491" y="81"/>
                      </a:lnTo>
                      <a:lnTo>
                        <a:pt x="445" y="78"/>
                      </a:lnTo>
                      <a:close/>
                      <a:moveTo>
                        <a:pt x="445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7" y="27"/>
                      </a:lnTo>
                      <a:lnTo>
                        <a:pt x="644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0" y="167"/>
                      </a:lnTo>
                      <a:lnTo>
                        <a:pt x="816" y="207"/>
                      </a:lnTo>
                      <a:lnTo>
                        <a:pt x="837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89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89" y="572"/>
                      </a:lnTo>
                      <a:lnTo>
                        <a:pt x="882" y="589"/>
                      </a:lnTo>
                      <a:lnTo>
                        <a:pt x="871" y="602"/>
                      </a:lnTo>
                      <a:lnTo>
                        <a:pt x="857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1" y="622"/>
                      </a:lnTo>
                      <a:lnTo>
                        <a:pt x="753" y="637"/>
                      </a:lnTo>
                      <a:lnTo>
                        <a:pt x="741" y="654"/>
                      </a:lnTo>
                      <a:lnTo>
                        <a:pt x="727" y="671"/>
                      </a:lnTo>
                      <a:lnTo>
                        <a:pt x="710" y="689"/>
                      </a:lnTo>
                      <a:lnTo>
                        <a:pt x="690" y="705"/>
                      </a:lnTo>
                      <a:lnTo>
                        <a:pt x="666" y="722"/>
                      </a:lnTo>
                      <a:lnTo>
                        <a:pt x="639" y="737"/>
                      </a:lnTo>
                      <a:lnTo>
                        <a:pt x="609" y="749"/>
                      </a:lnTo>
                      <a:lnTo>
                        <a:pt x="575" y="757"/>
                      </a:lnTo>
                      <a:lnTo>
                        <a:pt x="536" y="763"/>
                      </a:lnTo>
                      <a:lnTo>
                        <a:pt x="526" y="754"/>
                      </a:lnTo>
                      <a:lnTo>
                        <a:pt x="514" y="747"/>
                      </a:lnTo>
                      <a:lnTo>
                        <a:pt x="501" y="745"/>
                      </a:lnTo>
                      <a:lnTo>
                        <a:pt x="461" y="745"/>
                      </a:lnTo>
                      <a:lnTo>
                        <a:pt x="447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0" y="776"/>
                      </a:lnTo>
                      <a:lnTo>
                        <a:pt x="418" y="788"/>
                      </a:lnTo>
                      <a:lnTo>
                        <a:pt x="420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7" y="831"/>
                      </a:lnTo>
                      <a:lnTo>
                        <a:pt x="461" y="833"/>
                      </a:lnTo>
                      <a:lnTo>
                        <a:pt x="501" y="833"/>
                      </a:lnTo>
                      <a:lnTo>
                        <a:pt x="515" y="829"/>
                      </a:lnTo>
                      <a:lnTo>
                        <a:pt x="527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3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5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6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7" y="918"/>
                      </a:lnTo>
                      <a:lnTo>
                        <a:pt x="524" y="928"/>
                      </a:lnTo>
                      <a:lnTo>
                        <a:pt x="486" y="934"/>
                      </a:lnTo>
                      <a:lnTo>
                        <a:pt x="445" y="936"/>
                      </a:lnTo>
                      <a:lnTo>
                        <a:pt x="411" y="933"/>
                      </a:lnTo>
                      <a:lnTo>
                        <a:pt x="375" y="926"/>
                      </a:lnTo>
                      <a:lnTo>
                        <a:pt x="342" y="915"/>
                      </a:lnTo>
                      <a:lnTo>
                        <a:pt x="309" y="898"/>
                      </a:lnTo>
                      <a:lnTo>
                        <a:pt x="278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7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1" y="670"/>
                      </a:lnTo>
                      <a:lnTo>
                        <a:pt x="130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3" y="613"/>
                      </a:lnTo>
                      <a:lnTo>
                        <a:pt x="19" y="602"/>
                      </a:lnTo>
                      <a:lnTo>
                        <a:pt x="9" y="589"/>
                      </a:lnTo>
                      <a:lnTo>
                        <a:pt x="2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2" y="381"/>
                      </a:lnTo>
                      <a:lnTo>
                        <a:pt x="9" y="365"/>
                      </a:lnTo>
                      <a:lnTo>
                        <a:pt x="18" y="352"/>
                      </a:lnTo>
                      <a:lnTo>
                        <a:pt x="31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5" y="207"/>
                      </a:lnTo>
                      <a:lnTo>
                        <a:pt x="101" y="167"/>
                      </a:lnTo>
                      <a:lnTo>
                        <a:pt x="132" y="132"/>
                      </a:lnTo>
                      <a:lnTo>
                        <a:pt x="167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3" y="27"/>
                      </a:lnTo>
                      <a:lnTo>
                        <a:pt x="342" y="12"/>
                      </a:lnTo>
                      <a:lnTo>
                        <a:pt x="392" y="3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8038631" y="1471126"/>
                  <a:ext cx="174361" cy="125240"/>
                </a:xfrm>
                <a:custGeom>
                  <a:rect b="b" l="l" r="r" t="t"/>
                  <a:pathLst>
                    <a:path extrusionOk="0" h="125240" w="174361">
                      <a:moveTo>
                        <a:pt x="104521" y="0"/>
                      </a:moveTo>
                      <a:lnTo>
                        <a:pt x="107415" y="194"/>
                      </a:lnTo>
                      <a:lnTo>
                        <a:pt x="110116" y="1161"/>
                      </a:lnTo>
                      <a:lnTo>
                        <a:pt x="112431" y="2903"/>
                      </a:lnTo>
                      <a:lnTo>
                        <a:pt x="133267" y="23609"/>
                      </a:lnTo>
                      <a:lnTo>
                        <a:pt x="153911" y="2903"/>
                      </a:lnTo>
                      <a:lnTo>
                        <a:pt x="156226" y="1161"/>
                      </a:lnTo>
                      <a:lnTo>
                        <a:pt x="159120" y="194"/>
                      </a:lnTo>
                      <a:lnTo>
                        <a:pt x="161821" y="0"/>
                      </a:lnTo>
                      <a:lnTo>
                        <a:pt x="164908" y="774"/>
                      </a:lnTo>
                      <a:lnTo>
                        <a:pt x="167223" y="2322"/>
                      </a:lnTo>
                      <a:lnTo>
                        <a:pt x="174361" y="8321"/>
                      </a:lnTo>
                      <a:lnTo>
                        <a:pt x="161435" y="13546"/>
                      </a:lnTo>
                      <a:lnTo>
                        <a:pt x="156033" y="16255"/>
                      </a:lnTo>
                      <a:lnTo>
                        <a:pt x="151017" y="20126"/>
                      </a:lnTo>
                      <a:lnTo>
                        <a:pt x="146772" y="24770"/>
                      </a:lnTo>
                      <a:lnTo>
                        <a:pt x="142721" y="30382"/>
                      </a:lnTo>
                      <a:lnTo>
                        <a:pt x="139248" y="36768"/>
                      </a:lnTo>
                      <a:lnTo>
                        <a:pt x="136161" y="43928"/>
                      </a:lnTo>
                      <a:lnTo>
                        <a:pt x="133460" y="51668"/>
                      </a:lnTo>
                      <a:lnTo>
                        <a:pt x="130952" y="59796"/>
                      </a:lnTo>
                      <a:lnTo>
                        <a:pt x="128830" y="68698"/>
                      </a:lnTo>
                      <a:lnTo>
                        <a:pt x="126901" y="77793"/>
                      </a:lnTo>
                      <a:lnTo>
                        <a:pt x="125357" y="87469"/>
                      </a:lnTo>
                      <a:lnTo>
                        <a:pt x="123814" y="97338"/>
                      </a:lnTo>
                      <a:lnTo>
                        <a:pt x="122849" y="107594"/>
                      </a:lnTo>
                      <a:lnTo>
                        <a:pt x="121691" y="117657"/>
                      </a:lnTo>
                      <a:lnTo>
                        <a:pt x="120978" y="125240"/>
                      </a:lnTo>
                      <a:lnTo>
                        <a:pt x="97744" y="116082"/>
                      </a:lnTo>
                      <a:cubicBezTo>
                        <a:pt x="84661" y="112353"/>
                        <a:pt x="71290" y="109857"/>
                        <a:pt x="57708" y="108376"/>
                      </a:cubicBezTo>
                      <a:lnTo>
                        <a:pt x="0" y="109444"/>
                      </a:lnTo>
                      <a:lnTo>
                        <a:pt x="531" y="104111"/>
                      </a:lnTo>
                      <a:lnTo>
                        <a:pt x="917" y="97918"/>
                      </a:lnTo>
                      <a:lnTo>
                        <a:pt x="1689" y="91339"/>
                      </a:lnTo>
                      <a:lnTo>
                        <a:pt x="2654" y="84759"/>
                      </a:lnTo>
                      <a:lnTo>
                        <a:pt x="3618" y="77986"/>
                      </a:lnTo>
                      <a:lnTo>
                        <a:pt x="4583" y="71600"/>
                      </a:lnTo>
                      <a:lnTo>
                        <a:pt x="6126" y="65408"/>
                      </a:lnTo>
                      <a:lnTo>
                        <a:pt x="7863" y="59215"/>
                      </a:lnTo>
                      <a:lnTo>
                        <a:pt x="9792" y="53797"/>
                      </a:lnTo>
                      <a:lnTo>
                        <a:pt x="11914" y="49346"/>
                      </a:lnTo>
                      <a:lnTo>
                        <a:pt x="14422" y="45282"/>
                      </a:lnTo>
                      <a:lnTo>
                        <a:pt x="17316" y="42380"/>
                      </a:lnTo>
                      <a:lnTo>
                        <a:pt x="20596" y="40251"/>
                      </a:lnTo>
                      <a:lnTo>
                        <a:pt x="84070" y="14901"/>
                      </a:lnTo>
                      <a:lnTo>
                        <a:pt x="99119" y="2322"/>
                      </a:lnTo>
                      <a:lnTo>
                        <a:pt x="101627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085657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6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2" y="139"/>
                      </a:lnTo>
                      <a:lnTo>
                        <a:pt x="210" y="165"/>
                      </a:lnTo>
                      <a:lnTo>
                        <a:pt x="180" y="193"/>
                      </a:lnTo>
                      <a:lnTo>
                        <a:pt x="156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5" y="221"/>
                      </a:lnTo>
                      <a:lnTo>
                        <a:pt x="246" y="199"/>
                      </a:lnTo>
                      <a:lnTo>
                        <a:pt x="280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6" y="145"/>
                      </a:lnTo>
                      <a:lnTo>
                        <a:pt x="491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2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6" y="224"/>
                      </a:lnTo>
                      <a:lnTo>
                        <a:pt x="711" y="193"/>
                      </a:lnTo>
                      <a:lnTo>
                        <a:pt x="683" y="165"/>
                      </a:lnTo>
                      <a:lnTo>
                        <a:pt x="651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4" y="89"/>
                      </a:lnTo>
                      <a:lnTo>
                        <a:pt x="491" y="81"/>
                      </a:lnTo>
                      <a:lnTo>
                        <a:pt x="446" y="78"/>
                      </a:lnTo>
                      <a:close/>
                      <a:moveTo>
                        <a:pt x="446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8" y="27"/>
                      </a:lnTo>
                      <a:lnTo>
                        <a:pt x="643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1" y="167"/>
                      </a:lnTo>
                      <a:lnTo>
                        <a:pt x="815" y="207"/>
                      </a:lnTo>
                      <a:lnTo>
                        <a:pt x="836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90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90" y="572"/>
                      </a:lnTo>
                      <a:lnTo>
                        <a:pt x="882" y="589"/>
                      </a:lnTo>
                      <a:lnTo>
                        <a:pt x="872" y="602"/>
                      </a:lnTo>
                      <a:lnTo>
                        <a:pt x="858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2" y="622"/>
                      </a:lnTo>
                      <a:lnTo>
                        <a:pt x="754" y="636"/>
                      </a:lnTo>
                      <a:lnTo>
                        <a:pt x="743" y="650"/>
                      </a:lnTo>
                      <a:lnTo>
                        <a:pt x="731" y="667"/>
                      </a:lnTo>
                      <a:lnTo>
                        <a:pt x="716" y="683"/>
                      </a:lnTo>
                      <a:lnTo>
                        <a:pt x="700" y="698"/>
                      </a:lnTo>
                      <a:lnTo>
                        <a:pt x="680" y="713"/>
                      </a:lnTo>
                      <a:lnTo>
                        <a:pt x="657" y="727"/>
                      </a:lnTo>
                      <a:lnTo>
                        <a:pt x="632" y="740"/>
                      </a:lnTo>
                      <a:lnTo>
                        <a:pt x="603" y="750"/>
                      </a:lnTo>
                      <a:lnTo>
                        <a:pt x="571" y="758"/>
                      </a:lnTo>
                      <a:lnTo>
                        <a:pt x="536" y="763"/>
                      </a:lnTo>
                      <a:lnTo>
                        <a:pt x="527" y="754"/>
                      </a:lnTo>
                      <a:lnTo>
                        <a:pt x="515" y="747"/>
                      </a:lnTo>
                      <a:lnTo>
                        <a:pt x="502" y="745"/>
                      </a:lnTo>
                      <a:lnTo>
                        <a:pt x="462" y="745"/>
                      </a:lnTo>
                      <a:lnTo>
                        <a:pt x="448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1" y="776"/>
                      </a:lnTo>
                      <a:lnTo>
                        <a:pt x="419" y="788"/>
                      </a:lnTo>
                      <a:lnTo>
                        <a:pt x="421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8" y="831"/>
                      </a:lnTo>
                      <a:lnTo>
                        <a:pt x="462" y="833"/>
                      </a:lnTo>
                      <a:lnTo>
                        <a:pt x="502" y="833"/>
                      </a:lnTo>
                      <a:lnTo>
                        <a:pt x="516" y="829"/>
                      </a:lnTo>
                      <a:lnTo>
                        <a:pt x="528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4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4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7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8" y="918"/>
                      </a:lnTo>
                      <a:lnTo>
                        <a:pt x="524" y="928"/>
                      </a:lnTo>
                      <a:lnTo>
                        <a:pt x="487" y="934"/>
                      </a:lnTo>
                      <a:lnTo>
                        <a:pt x="446" y="936"/>
                      </a:lnTo>
                      <a:lnTo>
                        <a:pt x="411" y="933"/>
                      </a:lnTo>
                      <a:lnTo>
                        <a:pt x="376" y="926"/>
                      </a:lnTo>
                      <a:lnTo>
                        <a:pt x="342" y="915"/>
                      </a:lnTo>
                      <a:lnTo>
                        <a:pt x="310" y="898"/>
                      </a:lnTo>
                      <a:lnTo>
                        <a:pt x="279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8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2" y="670"/>
                      </a:lnTo>
                      <a:lnTo>
                        <a:pt x="131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4" y="613"/>
                      </a:lnTo>
                      <a:lnTo>
                        <a:pt x="20" y="602"/>
                      </a:lnTo>
                      <a:lnTo>
                        <a:pt x="9" y="589"/>
                      </a:lnTo>
                      <a:lnTo>
                        <a:pt x="3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3" y="381"/>
                      </a:lnTo>
                      <a:lnTo>
                        <a:pt x="9" y="365"/>
                      </a:lnTo>
                      <a:lnTo>
                        <a:pt x="19" y="352"/>
                      </a:lnTo>
                      <a:lnTo>
                        <a:pt x="32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6" y="207"/>
                      </a:lnTo>
                      <a:lnTo>
                        <a:pt x="102" y="167"/>
                      </a:lnTo>
                      <a:lnTo>
                        <a:pt x="132" y="132"/>
                      </a:lnTo>
                      <a:lnTo>
                        <a:pt x="166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4" y="27"/>
                      </a:lnTo>
                      <a:lnTo>
                        <a:pt x="342" y="12"/>
                      </a:lnTo>
                      <a:lnTo>
                        <a:pt x="393" y="3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8" name="Google Shape;128;p3"/>
              <p:cNvSpPr/>
              <p:nvPr/>
            </p:nvSpPr>
            <p:spPr>
              <a:xfrm>
                <a:off x="6015641" y="3066642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2189507" y="3967199"/>
            <a:ext cx="4400620" cy="728054"/>
            <a:chOff x="2236663" y="4591412"/>
            <a:chExt cx="4400620" cy="728054"/>
          </a:xfrm>
        </p:grpSpPr>
        <p:sp>
          <p:nvSpPr>
            <p:cNvPr id="130" name="Google Shape;130;p3"/>
            <p:cNvSpPr txBox="1"/>
            <p:nvPr/>
          </p:nvSpPr>
          <p:spPr>
            <a:xfrm>
              <a:off x="2236663" y="477639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Classification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3"/>
            <p:cNvGrpSpPr/>
            <p:nvPr/>
          </p:nvGrpSpPr>
          <p:grpSpPr>
            <a:xfrm>
              <a:off x="5532383" y="4591412"/>
              <a:ext cx="1104900" cy="728054"/>
              <a:chOff x="5543550" y="4591412"/>
              <a:chExt cx="1104900" cy="728054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5543550" y="4591412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3"/>
              <p:cNvGrpSpPr/>
              <p:nvPr/>
            </p:nvGrpSpPr>
            <p:grpSpPr>
              <a:xfrm>
                <a:off x="5875589" y="4717111"/>
                <a:ext cx="440823" cy="395564"/>
                <a:chOff x="8367713" y="1762125"/>
                <a:chExt cx="376238" cy="327026"/>
              </a:xfrm>
            </p:grpSpPr>
            <p:sp>
              <p:nvSpPr>
                <p:cNvPr id="134" name="Google Shape;134;p3"/>
                <p:cNvSpPr/>
                <p:nvPr/>
              </p:nvSpPr>
              <p:spPr>
                <a:xfrm>
                  <a:off x="8475663" y="1762125"/>
                  <a:ext cx="268288" cy="296863"/>
                </a:xfrm>
                <a:custGeom>
                  <a:rect b="b" l="l" r="r" t="t"/>
                  <a:pathLst>
                    <a:path extrusionOk="0" h="2614" w="2374">
                      <a:moveTo>
                        <a:pt x="455" y="0"/>
                      </a:moveTo>
                      <a:lnTo>
                        <a:pt x="468" y="4"/>
                      </a:lnTo>
                      <a:lnTo>
                        <a:pt x="2350" y="903"/>
                      </a:lnTo>
                      <a:lnTo>
                        <a:pt x="2362" y="911"/>
                      </a:lnTo>
                      <a:lnTo>
                        <a:pt x="2370" y="921"/>
                      </a:lnTo>
                      <a:lnTo>
                        <a:pt x="2374" y="934"/>
                      </a:lnTo>
                      <a:lnTo>
                        <a:pt x="2374" y="948"/>
                      </a:lnTo>
                      <a:lnTo>
                        <a:pt x="2370" y="961"/>
                      </a:lnTo>
                      <a:lnTo>
                        <a:pt x="1593" y="2589"/>
                      </a:lnTo>
                      <a:lnTo>
                        <a:pt x="1585" y="2601"/>
                      </a:lnTo>
                      <a:lnTo>
                        <a:pt x="1574" y="2609"/>
                      </a:lnTo>
                      <a:lnTo>
                        <a:pt x="1562" y="2613"/>
                      </a:lnTo>
                      <a:lnTo>
                        <a:pt x="1549" y="2614"/>
                      </a:lnTo>
                      <a:lnTo>
                        <a:pt x="1534" y="2610"/>
                      </a:lnTo>
                      <a:lnTo>
                        <a:pt x="1358" y="2526"/>
                      </a:lnTo>
                      <a:lnTo>
                        <a:pt x="1358" y="1962"/>
                      </a:lnTo>
                      <a:lnTo>
                        <a:pt x="1645" y="2098"/>
                      </a:lnTo>
                      <a:lnTo>
                        <a:pt x="2155" y="1031"/>
                      </a:lnTo>
                      <a:lnTo>
                        <a:pt x="524" y="251"/>
                      </a:lnTo>
                      <a:lnTo>
                        <a:pt x="224" y="881"/>
                      </a:lnTo>
                      <a:lnTo>
                        <a:pt x="0" y="881"/>
                      </a:lnTo>
                      <a:lnTo>
                        <a:pt x="410" y="24"/>
                      </a:lnTo>
                      <a:lnTo>
                        <a:pt x="417" y="13"/>
                      </a:lnTo>
                      <a:lnTo>
                        <a:pt x="429" y="5"/>
                      </a:lnTo>
                      <a:lnTo>
                        <a:pt x="442" y="1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8367713" y="1874838"/>
                  <a:ext cx="246063" cy="214313"/>
                </a:xfrm>
                <a:custGeom>
                  <a:rect b="b" l="l" r="r" t="t"/>
                  <a:pathLst>
                    <a:path extrusionOk="0" h="1892" w="2173">
                      <a:moveTo>
                        <a:pt x="202" y="200"/>
                      </a:moveTo>
                      <a:lnTo>
                        <a:pt x="202" y="1383"/>
                      </a:lnTo>
                      <a:lnTo>
                        <a:pt x="516" y="1383"/>
                      </a:lnTo>
                      <a:lnTo>
                        <a:pt x="517" y="1380"/>
                      </a:lnTo>
                      <a:lnTo>
                        <a:pt x="519" y="1371"/>
                      </a:lnTo>
                      <a:lnTo>
                        <a:pt x="523" y="1357"/>
                      </a:lnTo>
                      <a:lnTo>
                        <a:pt x="528" y="1338"/>
                      </a:lnTo>
                      <a:lnTo>
                        <a:pt x="535" y="1316"/>
                      </a:lnTo>
                      <a:lnTo>
                        <a:pt x="542" y="1289"/>
                      </a:lnTo>
                      <a:lnTo>
                        <a:pt x="551" y="1259"/>
                      </a:lnTo>
                      <a:lnTo>
                        <a:pt x="561" y="1226"/>
                      </a:lnTo>
                      <a:lnTo>
                        <a:pt x="572" y="1190"/>
                      </a:lnTo>
                      <a:lnTo>
                        <a:pt x="584" y="1153"/>
                      </a:lnTo>
                      <a:lnTo>
                        <a:pt x="598" y="1114"/>
                      </a:lnTo>
                      <a:lnTo>
                        <a:pt x="613" y="1074"/>
                      </a:lnTo>
                      <a:lnTo>
                        <a:pt x="628" y="1034"/>
                      </a:lnTo>
                      <a:lnTo>
                        <a:pt x="643" y="993"/>
                      </a:lnTo>
                      <a:lnTo>
                        <a:pt x="661" y="952"/>
                      </a:lnTo>
                      <a:lnTo>
                        <a:pt x="679" y="913"/>
                      </a:lnTo>
                      <a:lnTo>
                        <a:pt x="697" y="875"/>
                      </a:lnTo>
                      <a:lnTo>
                        <a:pt x="717" y="838"/>
                      </a:lnTo>
                      <a:lnTo>
                        <a:pt x="737" y="804"/>
                      </a:lnTo>
                      <a:lnTo>
                        <a:pt x="758" y="772"/>
                      </a:lnTo>
                      <a:lnTo>
                        <a:pt x="778" y="743"/>
                      </a:lnTo>
                      <a:lnTo>
                        <a:pt x="800" y="718"/>
                      </a:lnTo>
                      <a:lnTo>
                        <a:pt x="822" y="697"/>
                      </a:lnTo>
                      <a:lnTo>
                        <a:pt x="844" y="680"/>
                      </a:lnTo>
                      <a:lnTo>
                        <a:pt x="867" y="668"/>
                      </a:lnTo>
                      <a:lnTo>
                        <a:pt x="890" y="662"/>
                      </a:lnTo>
                      <a:lnTo>
                        <a:pt x="913" y="662"/>
                      </a:lnTo>
                      <a:lnTo>
                        <a:pt x="937" y="668"/>
                      </a:lnTo>
                      <a:lnTo>
                        <a:pt x="960" y="680"/>
                      </a:lnTo>
                      <a:lnTo>
                        <a:pt x="985" y="701"/>
                      </a:lnTo>
                      <a:lnTo>
                        <a:pt x="1019" y="737"/>
                      </a:lnTo>
                      <a:lnTo>
                        <a:pt x="1052" y="777"/>
                      </a:lnTo>
                      <a:lnTo>
                        <a:pt x="1081" y="819"/>
                      </a:lnTo>
                      <a:lnTo>
                        <a:pt x="1110" y="863"/>
                      </a:lnTo>
                      <a:lnTo>
                        <a:pt x="1135" y="907"/>
                      </a:lnTo>
                      <a:lnTo>
                        <a:pt x="1160" y="953"/>
                      </a:lnTo>
                      <a:lnTo>
                        <a:pt x="1181" y="998"/>
                      </a:lnTo>
                      <a:lnTo>
                        <a:pt x="1201" y="1044"/>
                      </a:lnTo>
                      <a:lnTo>
                        <a:pt x="1220" y="1088"/>
                      </a:lnTo>
                      <a:lnTo>
                        <a:pt x="1236" y="1130"/>
                      </a:lnTo>
                      <a:lnTo>
                        <a:pt x="1250" y="1172"/>
                      </a:lnTo>
                      <a:lnTo>
                        <a:pt x="1263" y="1211"/>
                      </a:lnTo>
                      <a:lnTo>
                        <a:pt x="1274" y="1247"/>
                      </a:lnTo>
                      <a:lnTo>
                        <a:pt x="1284" y="1280"/>
                      </a:lnTo>
                      <a:lnTo>
                        <a:pt x="1291" y="1310"/>
                      </a:lnTo>
                      <a:lnTo>
                        <a:pt x="1298" y="1335"/>
                      </a:lnTo>
                      <a:lnTo>
                        <a:pt x="1302" y="1355"/>
                      </a:lnTo>
                      <a:lnTo>
                        <a:pt x="1306" y="1370"/>
                      </a:lnTo>
                      <a:lnTo>
                        <a:pt x="1308" y="1380"/>
                      </a:lnTo>
                      <a:lnTo>
                        <a:pt x="1308" y="1383"/>
                      </a:lnTo>
                      <a:lnTo>
                        <a:pt x="1309" y="1380"/>
                      </a:lnTo>
                      <a:lnTo>
                        <a:pt x="1311" y="1371"/>
                      </a:lnTo>
                      <a:lnTo>
                        <a:pt x="1314" y="1356"/>
                      </a:lnTo>
                      <a:lnTo>
                        <a:pt x="1320" y="1337"/>
                      </a:lnTo>
                      <a:lnTo>
                        <a:pt x="1326" y="1315"/>
                      </a:lnTo>
                      <a:lnTo>
                        <a:pt x="1334" y="1288"/>
                      </a:lnTo>
                      <a:lnTo>
                        <a:pt x="1343" y="1260"/>
                      </a:lnTo>
                      <a:lnTo>
                        <a:pt x="1353" y="1229"/>
                      </a:lnTo>
                      <a:lnTo>
                        <a:pt x="1365" y="1197"/>
                      </a:lnTo>
                      <a:lnTo>
                        <a:pt x="1379" y="1164"/>
                      </a:lnTo>
                      <a:lnTo>
                        <a:pt x="1393" y="1131"/>
                      </a:lnTo>
                      <a:lnTo>
                        <a:pt x="1409" y="1099"/>
                      </a:lnTo>
                      <a:lnTo>
                        <a:pt x="1426" y="1068"/>
                      </a:lnTo>
                      <a:lnTo>
                        <a:pt x="1446" y="1039"/>
                      </a:lnTo>
                      <a:lnTo>
                        <a:pt x="1466" y="1012"/>
                      </a:lnTo>
                      <a:lnTo>
                        <a:pt x="1488" y="990"/>
                      </a:lnTo>
                      <a:lnTo>
                        <a:pt x="1511" y="971"/>
                      </a:lnTo>
                      <a:lnTo>
                        <a:pt x="1535" y="955"/>
                      </a:lnTo>
                      <a:lnTo>
                        <a:pt x="1561" y="946"/>
                      </a:lnTo>
                      <a:lnTo>
                        <a:pt x="1586" y="942"/>
                      </a:lnTo>
                      <a:lnTo>
                        <a:pt x="1610" y="945"/>
                      </a:lnTo>
                      <a:lnTo>
                        <a:pt x="1633" y="953"/>
                      </a:lnTo>
                      <a:lnTo>
                        <a:pt x="1655" y="966"/>
                      </a:lnTo>
                      <a:lnTo>
                        <a:pt x="1676" y="985"/>
                      </a:lnTo>
                      <a:lnTo>
                        <a:pt x="1696" y="1006"/>
                      </a:lnTo>
                      <a:lnTo>
                        <a:pt x="1716" y="1033"/>
                      </a:lnTo>
                      <a:lnTo>
                        <a:pt x="1735" y="1061"/>
                      </a:lnTo>
                      <a:lnTo>
                        <a:pt x="1753" y="1093"/>
                      </a:lnTo>
                      <a:lnTo>
                        <a:pt x="1771" y="1126"/>
                      </a:lnTo>
                      <a:lnTo>
                        <a:pt x="1787" y="1162"/>
                      </a:lnTo>
                      <a:lnTo>
                        <a:pt x="1803" y="1199"/>
                      </a:lnTo>
                      <a:lnTo>
                        <a:pt x="1819" y="1235"/>
                      </a:lnTo>
                      <a:lnTo>
                        <a:pt x="1835" y="1273"/>
                      </a:lnTo>
                      <a:lnTo>
                        <a:pt x="1849" y="1311"/>
                      </a:lnTo>
                      <a:lnTo>
                        <a:pt x="1863" y="1347"/>
                      </a:lnTo>
                      <a:lnTo>
                        <a:pt x="1877" y="1383"/>
                      </a:lnTo>
                      <a:lnTo>
                        <a:pt x="2009" y="1383"/>
                      </a:lnTo>
                      <a:lnTo>
                        <a:pt x="2009" y="200"/>
                      </a:lnTo>
                      <a:lnTo>
                        <a:pt x="202" y="200"/>
                      </a:lnTo>
                      <a:close/>
                      <a:moveTo>
                        <a:pt x="44" y="0"/>
                      </a:moveTo>
                      <a:lnTo>
                        <a:pt x="2129" y="0"/>
                      </a:lnTo>
                      <a:lnTo>
                        <a:pt x="2143" y="2"/>
                      </a:lnTo>
                      <a:lnTo>
                        <a:pt x="2155" y="8"/>
                      </a:lnTo>
                      <a:lnTo>
                        <a:pt x="2165" y="18"/>
                      </a:lnTo>
                      <a:lnTo>
                        <a:pt x="2171" y="30"/>
                      </a:lnTo>
                      <a:lnTo>
                        <a:pt x="2173" y="44"/>
                      </a:lnTo>
                      <a:lnTo>
                        <a:pt x="2173" y="1848"/>
                      </a:lnTo>
                      <a:lnTo>
                        <a:pt x="2171" y="1861"/>
                      </a:lnTo>
                      <a:lnTo>
                        <a:pt x="2165" y="1874"/>
                      </a:lnTo>
                      <a:lnTo>
                        <a:pt x="2155" y="1884"/>
                      </a:lnTo>
                      <a:lnTo>
                        <a:pt x="2143" y="1890"/>
                      </a:lnTo>
                      <a:lnTo>
                        <a:pt x="2129" y="1892"/>
                      </a:lnTo>
                      <a:lnTo>
                        <a:pt x="44" y="1892"/>
                      </a:lnTo>
                      <a:lnTo>
                        <a:pt x="31" y="1890"/>
                      </a:lnTo>
                      <a:lnTo>
                        <a:pt x="18" y="1884"/>
                      </a:lnTo>
                      <a:lnTo>
                        <a:pt x="8" y="1874"/>
                      </a:lnTo>
                      <a:lnTo>
                        <a:pt x="2" y="1861"/>
                      </a:lnTo>
                      <a:lnTo>
                        <a:pt x="0" y="1848"/>
                      </a:lnTo>
                      <a:lnTo>
                        <a:pt x="0" y="44"/>
                      </a:lnTo>
                      <a:lnTo>
                        <a:pt x="2" y="30"/>
                      </a:lnTo>
                      <a:lnTo>
                        <a:pt x="8" y="18"/>
                      </a:lnTo>
                      <a:lnTo>
                        <a:pt x="18" y="8"/>
                      </a:lnTo>
                      <a:lnTo>
                        <a:pt x="31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8407401" y="1909763"/>
                  <a:ext cx="33338" cy="33338"/>
                </a:xfrm>
                <a:custGeom>
                  <a:rect b="b" l="l" r="r" t="t"/>
                  <a:pathLst>
                    <a:path extrusionOk="0" h="295" w="295">
                      <a:moveTo>
                        <a:pt x="148" y="0"/>
                      </a:moveTo>
                      <a:lnTo>
                        <a:pt x="177" y="3"/>
                      </a:lnTo>
                      <a:lnTo>
                        <a:pt x="206" y="11"/>
                      </a:lnTo>
                      <a:lnTo>
                        <a:pt x="230" y="25"/>
                      </a:lnTo>
                      <a:lnTo>
                        <a:pt x="253" y="42"/>
                      </a:lnTo>
                      <a:lnTo>
                        <a:pt x="270" y="65"/>
                      </a:lnTo>
                      <a:lnTo>
                        <a:pt x="284" y="89"/>
                      </a:lnTo>
                      <a:lnTo>
                        <a:pt x="292" y="118"/>
                      </a:lnTo>
                      <a:lnTo>
                        <a:pt x="295" y="147"/>
                      </a:lnTo>
                      <a:lnTo>
                        <a:pt x="292" y="177"/>
                      </a:lnTo>
                      <a:lnTo>
                        <a:pt x="284" y="204"/>
                      </a:lnTo>
                      <a:lnTo>
                        <a:pt x="270" y="230"/>
                      </a:lnTo>
                      <a:lnTo>
                        <a:pt x="253" y="252"/>
                      </a:lnTo>
                      <a:lnTo>
                        <a:pt x="230" y="269"/>
                      </a:lnTo>
                      <a:lnTo>
                        <a:pt x="206" y="284"/>
                      </a:lnTo>
                      <a:lnTo>
                        <a:pt x="177" y="292"/>
                      </a:lnTo>
                      <a:lnTo>
                        <a:pt x="148" y="295"/>
                      </a:lnTo>
                      <a:lnTo>
                        <a:pt x="118" y="292"/>
                      </a:lnTo>
                      <a:lnTo>
                        <a:pt x="91" y="284"/>
                      </a:lnTo>
                      <a:lnTo>
                        <a:pt x="65" y="269"/>
                      </a:lnTo>
                      <a:lnTo>
                        <a:pt x="44" y="252"/>
                      </a:lnTo>
                      <a:lnTo>
                        <a:pt x="26" y="230"/>
                      </a:lnTo>
                      <a:lnTo>
                        <a:pt x="12" y="204"/>
                      </a:lnTo>
                      <a:lnTo>
                        <a:pt x="3" y="177"/>
                      </a:lnTo>
                      <a:lnTo>
                        <a:pt x="0" y="147"/>
                      </a:lnTo>
                      <a:lnTo>
                        <a:pt x="3" y="118"/>
                      </a:lnTo>
                      <a:lnTo>
                        <a:pt x="12" y="89"/>
                      </a:lnTo>
                      <a:lnTo>
                        <a:pt x="26" y="65"/>
                      </a:lnTo>
                      <a:lnTo>
                        <a:pt x="44" y="42"/>
                      </a:lnTo>
                      <a:lnTo>
                        <a:pt x="65" y="25"/>
                      </a:lnTo>
                      <a:lnTo>
                        <a:pt x="91" y="11"/>
                      </a:lnTo>
                      <a:lnTo>
                        <a:pt x="118" y="3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8512176" y="1912938"/>
                  <a:ext cx="69850" cy="26988"/>
                </a:xfrm>
                <a:custGeom>
                  <a:rect b="b" l="l" r="r" t="t"/>
                  <a:pathLst>
                    <a:path extrusionOk="0" h="237" w="608">
                      <a:moveTo>
                        <a:pt x="223" y="0"/>
                      </a:moveTo>
                      <a:lnTo>
                        <a:pt x="251" y="0"/>
                      </a:lnTo>
                      <a:lnTo>
                        <a:pt x="270" y="2"/>
                      </a:lnTo>
                      <a:lnTo>
                        <a:pt x="287" y="9"/>
                      </a:lnTo>
                      <a:lnTo>
                        <a:pt x="300" y="21"/>
                      </a:lnTo>
                      <a:lnTo>
                        <a:pt x="334" y="9"/>
                      </a:lnTo>
                      <a:lnTo>
                        <a:pt x="371" y="2"/>
                      </a:lnTo>
                      <a:lnTo>
                        <a:pt x="411" y="0"/>
                      </a:lnTo>
                      <a:lnTo>
                        <a:pt x="446" y="2"/>
                      </a:lnTo>
                      <a:lnTo>
                        <a:pt x="479" y="7"/>
                      </a:lnTo>
                      <a:lnTo>
                        <a:pt x="510" y="16"/>
                      </a:lnTo>
                      <a:lnTo>
                        <a:pt x="537" y="28"/>
                      </a:lnTo>
                      <a:lnTo>
                        <a:pt x="562" y="42"/>
                      </a:lnTo>
                      <a:lnTo>
                        <a:pt x="581" y="59"/>
                      </a:lnTo>
                      <a:lnTo>
                        <a:pt x="595" y="78"/>
                      </a:lnTo>
                      <a:lnTo>
                        <a:pt x="605" y="98"/>
                      </a:lnTo>
                      <a:lnTo>
                        <a:pt x="608" y="119"/>
                      </a:lnTo>
                      <a:lnTo>
                        <a:pt x="605" y="140"/>
                      </a:lnTo>
                      <a:lnTo>
                        <a:pt x="595" y="160"/>
                      </a:lnTo>
                      <a:lnTo>
                        <a:pt x="581" y="178"/>
                      </a:lnTo>
                      <a:lnTo>
                        <a:pt x="562" y="196"/>
                      </a:lnTo>
                      <a:lnTo>
                        <a:pt x="537" y="210"/>
                      </a:lnTo>
                      <a:lnTo>
                        <a:pt x="510" y="221"/>
                      </a:lnTo>
                      <a:lnTo>
                        <a:pt x="479" y="230"/>
                      </a:lnTo>
                      <a:lnTo>
                        <a:pt x="446" y="235"/>
                      </a:lnTo>
                      <a:lnTo>
                        <a:pt x="411" y="237"/>
                      </a:lnTo>
                      <a:lnTo>
                        <a:pt x="380" y="235"/>
                      </a:lnTo>
                      <a:lnTo>
                        <a:pt x="350" y="231"/>
                      </a:lnTo>
                      <a:lnTo>
                        <a:pt x="323" y="224"/>
                      </a:lnTo>
                      <a:lnTo>
                        <a:pt x="297" y="215"/>
                      </a:lnTo>
                      <a:lnTo>
                        <a:pt x="269" y="220"/>
                      </a:lnTo>
                      <a:lnTo>
                        <a:pt x="238" y="223"/>
                      </a:lnTo>
                      <a:lnTo>
                        <a:pt x="205" y="224"/>
                      </a:lnTo>
                      <a:lnTo>
                        <a:pt x="169" y="223"/>
                      </a:lnTo>
                      <a:lnTo>
                        <a:pt x="133" y="219"/>
                      </a:lnTo>
                      <a:lnTo>
                        <a:pt x="102" y="213"/>
                      </a:lnTo>
                      <a:lnTo>
                        <a:pt x="73" y="205"/>
                      </a:lnTo>
                      <a:lnTo>
                        <a:pt x="48" y="195"/>
                      </a:lnTo>
                      <a:lnTo>
                        <a:pt x="27" y="183"/>
                      </a:lnTo>
                      <a:lnTo>
                        <a:pt x="12" y="170"/>
                      </a:lnTo>
                      <a:lnTo>
                        <a:pt x="3" y="157"/>
                      </a:lnTo>
                      <a:lnTo>
                        <a:pt x="0" y="142"/>
                      </a:lnTo>
                      <a:lnTo>
                        <a:pt x="3" y="128"/>
                      </a:lnTo>
                      <a:lnTo>
                        <a:pt x="11" y="115"/>
                      </a:lnTo>
                      <a:lnTo>
                        <a:pt x="25" y="103"/>
                      </a:lnTo>
                      <a:lnTo>
                        <a:pt x="44" y="92"/>
                      </a:lnTo>
                      <a:lnTo>
                        <a:pt x="66" y="83"/>
                      </a:lnTo>
                      <a:lnTo>
                        <a:pt x="92" y="74"/>
                      </a:lnTo>
                      <a:lnTo>
                        <a:pt x="121" y="67"/>
                      </a:lnTo>
                      <a:lnTo>
                        <a:pt x="154" y="63"/>
                      </a:lnTo>
                      <a:lnTo>
                        <a:pt x="158" y="46"/>
                      </a:lnTo>
                      <a:lnTo>
                        <a:pt x="165" y="31"/>
                      </a:lnTo>
                      <a:lnTo>
                        <a:pt x="176" y="18"/>
                      </a:lnTo>
                      <a:lnTo>
                        <a:pt x="189" y="8"/>
                      </a:lnTo>
                      <a:lnTo>
                        <a:pt x="205" y="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" name="Google Shape;138;p3"/>
              <p:cNvSpPr/>
              <p:nvPr/>
            </p:nvSpPr>
            <p:spPr>
              <a:xfrm>
                <a:off x="6015641" y="51683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" name="Google Shape;139;p3"/>
          <p:cNvGrpSpPr/>
          <p:nvPr/>
        </p:nvGrpSpPr>
        <p:grpSpPr>
          <a:xfrm>
            <a:off x="1957803" y="5699782"/>
            <a:ext cx="4573494" cy="618784"/>
            <a:chOff x="1957803" y="5699782"/>
            <a:chExt cx="4573494" cy="618784"/>
          </a:xfrm>
        </p:grpSpPr>
        <p:sp>
          <p:nvSpPr>
            <p:cNvPr id="140" name="Google Shape;140;p3"/>
            <p:cNvSpPr txBox="1"/>
            <p:nvPr/>
          </p:nvSpPr>
          <p:spPr>
            <a:xfrm>
              <a:off x="1957803" y="5832741"/>
              <a:ext cx="33299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Business Recommendation</a:t>
              </a:r>
              <a:endParaRPr b="0" i="0" sz="2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3"/>
            <p:cNvGrpSpPr/>
            <p:nvPr/>
          </p:nvGrpSpPr>
          <p:grpSpPr>
            <a:xfrm>
              <a:off x="5638369" y="5699782"/>
              <a:ext cx="892928" cy="618784"/>
              <a:chOff x="5649536" y="5699782"/>
              <a:chExt cx="892928" cy="618784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5649536" y="5699782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" name="Google Shape;143;p3"/>
              <p:cNvGrpSpPr/>
              <p:nvPr/>
            </p:nvGrpSpPr>
            <p:grpSpPr>
              <a:xfrm>
                <a:off x="5902327" y="5800621"/>
                <a:ext cx="339127" cy="321166"/>
                <a:chOff x="5237163" y="4730750"/>
                <a:chExt cx="1019175" cy="965200"/>
              </a:xfrm>
            </p:grpSpPr>
            <p:sp>
              <p:nvSpPr>
                <p:cNvPr id="144" name="Google Shape;144;p3"/>
                <p:cNvSpPr/>
                <p:nvPr/>
              </p:nvSpPr>
              <p:spPr>
                <a:xfrm>
                  <a:off x="5591176" y="5594350"/>
                  <a:ext cx="311150" cy="101600"/>
                </a:xfrm>
                <a:custGeom>
                  <a:rect b="b" l="l" r="r" t="t"/>
                  <a:pathLst>
                    <a:path extrusionOk="0" h="384" w="1172">
                      <a:moveTo>
                        <a:pt x="187" y="0"/>
                      </a:moveTo>
                      <a:lnTo>
                        <a:pt x="985" y="0"/>
                      </a:lnTo>
                      <a:lnTo>
                        <a:pt x="1010" y="160"/>
                      </a:lnTo>
                      <a:lnTo>
                        <a:pt x="1011" y="163"/>
                      </a:lnTo>
                      <a:lnTo>
                        <a:pt x="1012" y="172"/>
                      </a:lnTo>
                      <a:lnTo>
                        <a:pt x="1016" y="186"/>
                      </a:lnTo>
                      <a:lnTo>
                        <a:pt x="1021" y="203"/>
                      </a:lnTo>
                      <a:lnTo>
                        <a:pt x="1031" y="222"/>
                      </a:lnTo>
                      <a:lnTo>
                        <a:pt x="1044" y="243"/>
                      </a:lnTo>
                      <a:lnTo>
                        <a:pt x="1061" y="263"/>
                      </a:lnTo>
                      <a:lnTo>
                        <a:pt x="1084" y="283"/>
                      </a:lnTo>
                      <a:lnTo>
                        <a:pt x="1103" y="297"/>
                      </a:lnTo>
                      <a:lnTo>
                        <a:pt x="1122" y="311"/>
                      </a:lnTo>
                      <a:lnTo>
                        <a:pt x="1138" y="325"/>
                      </a:lnTo>
                      <a:lnTo>
                        <a:pt x="1151" y="336"/>
                      </a:lnTo>
                      <a:lnTo>
                        <a:pt x="1161" y="348"/>
                      </a:lnTo>
                      <a:lnTo>
                        <a:pt x="1168" y="357"/>
                      </a:lnTo>
                      <a:lnTo>
                        <a:pt x="1172" y="365"/>
                      </a:lnTo>
                      <a:lnTo>
                        <a:pt x="1170" y="372"/>
                      </a:lnTo>
                      <a:lnTo>
                        <a:pt x="1163" y="378"/>
                      </a:lnTo>
                      <a:lnTo>
                        <a:pt x="1151" y="381"/>
                      </a:lnTo>
                      <a:lnTo>
                        <a:pt x="1137" y="382"/>
                      </a:lnTo>
                      <a:lnTo>
                        <a:pt x="1116" y="383"/>
                      </a:lnTo>
                      <a:lnTo>
                        <a:pt x="1088" y="383"/>
                      </a:lnTo>
                      <a:lnTo>
                        <a:pt x="1055" y="384"/>
                      </a:lnTo>
                      <a:lnTo>
                        <a:pt x="1017" y="384"/>
                      </a:lnTo>
                      <a:lnTo>
                        <a:pt x="975" y="384"/>
                      </a:lnTo>
                      <a:lnTo>
                        <a:pt x="932" y="384"/>
                      </a:lnTo>
                      <a:lnTo>
                        <a:pt x="886" y="384"/>
                      </a:lnTo>
                      <a:lnTo>
                        <a:pt x="839" y="383"/>
                      </a:lnTo>
                      <a:lnTo>
                        <a:pt x="794" y="383"/>
                      </a:lnTo>
                      <a:lnTo>
                        <a:pt x="751" y="383"/>
                      </a:lnTo>
                      <a:lnTo>
                        <a:pt x="710" y="382"/>
                      </a:lnTo>
                      <a:lnTo>
                        <a:pt x="674" y="382"/>
                      </a:lnTo>
                      <a:lnTo>
                        <a:pt x="641" y="382"/>
                      </a:lnTo>
                      <a:lnTo>
                        <a:pt x="615" y="382"/>
                      </a:lnTo>
                      <a:lnTo>
                        <a:pt x="597" y="381"/>
                      </a:lnTo>
                      <a:lnTo>
                        <a:pt x="586" y="381"/>
                      </a:lnTo>
                      <a:lnTo>
                        <a:pt x="575" y="381"/>
                      </a:lnTo>
                      <a:lnTo>
                        <a:pt x="557" y="382"/>
                      </a:lnTo>
                      <a:lnTo>
                        <a:pt x="531" y="382"/>
                      </a:lnTo>
                      <a:lnTo>
                        <a:pt x="498" y="382"/>
                      </a:lnTo>
                      <a:lnTo>
                        <a:pt x="462" y="382"/>
                      </a:lnTo>
                      <a:lnTo>
                        <a:pt x="421" y="383"/>
                      </a:lnTo>
                      <a:lnTo>
                        <a:pt x="378" y="383"/>
                      </a:lnTo>
                      <a:lnTo>
                        <a:pt x="333" y="383"/>
                      </a:lnTo>
                      <a:lnTo>
                        <a:pt x="286" y="384"/>
                      </a:lnTo>
                      <a:lnTo>
                        <a:pt x="240" y="384"/>
                      </a:lnTo>
                      <a:lnTo>
                        <a:pt x="196" y="384"/>
                      </a:lnTo>
                      <a:lnTo>
                        <a:pt x="155" y="384"/>
                      </a:lnTo>
                      <a:lnTo>
                        <a:pt x="117" y="384"/>
                      </a:lnTo>
                      <a:lnTo>
                        <a:pt x="83" y="383"/>
                      </a:lnTo>
                      <a:lnTo>
                        <a:pt x="56" y="383"/>
                      </a:lnTo>
                      <a:lnTo>
                        <a:pt x="35" y="382"/>
                      </a:lnTo>
                      <a:lnTo>
                        <a:pt x="21" y="381"/>
                      </a:lnTo>
                      <a:lnTo>
                        <a:pt x="8" y="378"/>
                      </a:lnTo>
                      <a:lnTo>
                        <a:pt x="1" y="372"/>
                      </a:lnTo>
                      <a:lnTo>
                        <a:pt x="0" y="365"/>
                      </a:lnTo>
                      <a:lnTo>
                        <a:pt x="2" y="357"/>
                      </a:lnTo>
                      <a:lnTo>
                        <a:pt x="11" y="348"/>
                      </a:lnTo>
                      <a:lnTo>
                        <a:pt x="21" y="336"/>
                      </a:lnTo>
                      <a:lnTo>
                        <a:pt x="34" y="325"/>
                      </a:lnTo>
                      <a:lnTo>
                        <a:pt x="50" y="311"/>
                      </a:lnTo>
                      <a:lnTo>
                        <a:pt x="69" y="297"/>
                      </a:lnTo>
                      <a:lnTo>
                        <a:pt x="88" y="283"/>
                      </a:lnTo>
                      <a:lnTo>
                        <a:pt x="111" y="263"/>
                      </a:lnTo>
                      <a:lnTo>
                        <a:pt x="127" y="243"/>
                      </a:lnTo>
                      <a:lnTo>
                        <a:pt x="141" y="222"/>
                      </a:lnTo>
                      <a:lnTo>
                        <a:pt x="151" y="202"/>
                      </a:lnTo>
                      <a:lnTo>
                        <a:pt x="156" y="186"/>
                      </a:lnTo>
                      <a:lnTo>
                        <a:pt x="160" y="172"/>
                      </a:lnTo>
                      <a:lnTo>
                        <a:pt x="161" y="162"/>
                      </a:lnTo>
                      <a:lnTo>
                        <a:pt x="162" y="16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5495926" y="5226050"/>
                  <a:ext cx="217488" cy="115888"/>
                </a:xfrm>
                <a:custGeom>
                  <a:rect b="b" l="l" r="r" t="t"/>
                  <a:pathLst>
                    <a:path extrusionOk="0" h="439" w="822">
                      <a:moveTo>
                        <a:pt x="546" y="0"/>
                      </a:moveTo>
                      <a:lnTo>
                        <a:pt x="577" y="3"/>
                      </a:lnTo>
                      <a:lnTo>
                        <a:pt x="606" y="10"/>
                      </a:lnTo>
                      <a:lnTo>
                        <a:pt x="634" y="19"/>
                      </a:lnTo>
                      <a:lnTo>
                        <a:pt x="663" y="31"/>
                      </a:lnTo>
                      <a:lnTo>
                        <a:pt x="690" y="46"/>
                      </a:lnTo>
                      <a:lnTo>
                        <a:pt x="716" y="63"/>
                      </a:lnTo>
                      <a:lnTo>
                        <a:pt x="739" y="81"/>
                      </a:lnTo>
                      <a:lnTo>
                        <a:pt x="761" y="101"/>
                      </a:lnTo>
                      <a:lnTo>
                        <a:pt x="780" y="123"/>
                      </a:lnTo>
                      <a:lnTo>
                        <a:pt x="795" y="145"/>
                      </a:lnTo>
                      <a:lnTo>
                        <a:pt x="808" y="169"/>
                      </a:lnTo>
                      <a:lnTo>
                        <a:pt x="817" y="192"/>
                      </a:lnTo>
                      <a:lnTo>
                        <a:pt x="822" y="217"/>
                      </a:lnTo>
                      <a:lnTo>
                        <a:pt x="822" y="240"/>
                      </a:lnTo>
                      <a:lnTo>
                        <a:pt x="817" y="263"/>
                      </a:lnTo>
                      <a:lnTo>
                        <a:pt x="807" y="286"/>
                      </a:lnTo>
                      <a:lnTo>
                        <a:pt x="791" y="307"/>
                      </a:lnTo>
                      <a:lnTo>
                        <a:pt x="769" y="328"/>
                      </a:lnTo>
                      <a:lnTo>
                        <a:pt x="741" y="346"/>
                      </a:lnTo>
                      <a:lnTo>
                        <a:pt x="707" y="363"/>
                      </a:lnTo>
                      <a:lnTo>
                        <a:pt x="662" y="380"/>
                      </a:lnTo>
                      <a:lnTo>
                        <a:pt x="615" y="394"/>
                      </a:lnTo>
                      <a:lnTo>
                        <a:pt x="567" y="407"/>
                      </a:lnTo>
                      <a:lnTo>
                        <a:pt x="519" y="416"/>
                      </a:lnTo>
                      <a:lnTo>
                        <a:pt x="472" y="424"/>
                      </a:lnTo>
                      <a:lnTo>
                        <a:pt x="424" y="430"/>
                      </a:lnTo>
                      <a:lnTo>
                        <a:pt x="376" y="435"/>
                      </a:lnTo>
                      <a:lnTo>
                        <a:pt x="330" y="437"/>
                      </a:lnTo>
                      <a:lnTo>
                        <a:pt x="286" y="439"/>
                      </a:lnTo>
                      <a:lnTo>
                        <a:pt x="243" y="439"/>
                      </a:lnTo>
                      <a:lnTo>
                        <a:pt x="202" y="436"/>
                      </a:lnTo>
                      <a:lnTo>
                        <a:pt x="165" y="435"/>
                      </a:lnTo>
                      <a:lnTo>
                        <a:pt x="130" y="432"/>
                      </a:lnTo>
                      <a:lnTo>
                        <a:pt x="98" y="428"/>
                      </a:lnTo>
                      <a:lnTo>
                        <a:pt x="70" y="423"/>
                      </a:lnTo>
                      <a:lnTo>
                        <a:pt x="47" y="420"/>
                      </a:lnTo>
                      <a:lnTo>
                        <a:pt x="27" y="415"/>
                      </a:lnTo>
                      <a:lnTo>
                        <a:pt x="13" y="410"/>
                      </a:lnTo>
                      <a:lnTo>
                        <a:pt x="4" y="406"/>
                      </a:lnTo>
                      <a:lnTo>
                        <a:pt x="0" y="402"/>
                      </a:lnTo>
                      <a:lnTo>
                        <a:pt x="2" y="399"/>
                      </a:lnTo>
                      <a:lnTo>
                        <a:pt x="12" y="396"/>
                      </a:lnTo>
                      <a:lnTo>
                        <a:pt x="27" y="394"/>
                      </a:lnTo>
                      <a:lnTo>
                        <a:pt x="50" y="394"/>
                      </a:lnTo>
                      <a:lnTo>
                        <a:pt x="96" y="392"/>
                      </a:lnTo>
                      <a:lnTo>
                        <a:pt x="137" y="389"/>
                      </a:lnTo>
                      <a:lnTo>
                        <a:pt x="170" y="384"/>
                      </a:lnTo>
                      <a:lnTo>
                        <a:pt x="201" y="374"/>
                      </a:lnTo>
                      <a:lnTo>
                        <a:pt x="226" y="364"/>
                      </a:lnTo>
                      <a:lnTo>
                        <a:pt x="249" y="349"/>
                      </a:lnTo>
                      <a:lnTo>
                        <a:pt x="268" y="330"/>
                      </a:lnTo>
                      <a:lnTo>
                        <a:pt x="285" y="308"/>
                      </a:lnTo>
                      <a:lnTo>
                        <a:pt x="301" y="281"/>
                      </a:lnTo>
                      <a:lnTo>
                        <a:pt x="315" y="251"/>
                      </a:lnTo>
                      <a:lnTo>
                        <a:pt x="329" y="214"/>
                      </a:lnTo>
                      <a:lnTo>
                        <a:pt x="344" y="173"/>
                      </a:lnTo>
                      <a:lnTo>
                        <a:pt x="360" y="127"/>
                      </a:lnTo>
                      <a:lnTo>
                        <a:pt x="375" y="93"/>
                      </a:lnTo>
                      <a:lnTo>
                        <a:pt x="393" y="66"/>
                      </a:lnTo>
                      <a:lnTo>
                        <a:pt x="414" y="43"/>
                      </a:lnTo>
                      <a:lnTo>
                        <a:pt x="438" y="25"/>
                      </a:lnTo>
                      <a:lnTo>
                        <a:pt x="463" y="12"/>
                      </a:lnTo>
                      <a:lnTo>
                        <a:pt x="490" y="4"/>
                      </a:lnTo>
                      <a:lnTo>
                        <a:pt x="518" y="1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5675313" y="4730750"/>
                  <a:ext cx="431800" cy="512763"/>
                </a:xfrm>
                <a:custGeom>
                  <a:rect b="b" l="l" r="r" t="t"/>
                  <a:pathLst>
                    <a:path extrusionOk="0" h="1940" w="1633">
                      <a:moveTo>
                        <a:pt x="1422" y="59"/>
                      </a:moveTo>
                      <a:lnTo>
                        <a:pt x="1407" y="59"/>
                      </a:lnTo>
                      <a:lnTo>
                        <a:pt x="1388" y="60"/>
                      </a:lnTo>
                      <a:lnTo>
                        <a:pt x="1367" y="63"/>
                      </a:lnTo>
                      <a:lnTo>
                        <a:pt x="1345" y="67"/>
                      </a:lnTo>
                      <a:lnTo>
                        <a:pt x="1320" y="75"/>
                      </a:lnTo>
                      <a:lnTo>
                        <a:pt x="1296" y="86"/>
                      </a:lnTo>
                      <a:lnTo>
                        <a:pt x="1273" y="100"/>
                      </a:lnTo>
                      <a:lnTo>
                        <a:pt x="1249" y="117"/>
                      </a:lnTo>
                      <a:lnTo>
                        <a:pt x="1227" y="140"/>
                      </a:lnTo>
                      <a:lnTo>
                        <a:pt x="1207" y="168"/>
                      </a:lnTo>
                      <a:lnTo>
                        <a:pt x="1228" y="184"/>
                      </a:lnTo>
                      <a:lnTo>
                        <a:pt x="1245" y="198"/>
                      </a:lnTo>
                      <a:lnTo>
                        <a:pt x="1257" y="210"/>
                      </a:lnTo>
                      <a:lnTo>
                        <a:pt x="1267" y="218"/>
                      </a:lnTo>
                      <a:lnTo>
                        <a:pt x="1273" y="224"/>
                      </a:lnTo>
                      <a:lnTo>
                        <a:pt x="1276" y="227"/>
                      </a:lnTo>
                      <a:lnTo>
                        <a:pt x="1277" y="228"/>
                      </a:lnTo>
                      <a:lnTo>
                        <a:pt x="1277" y="226"/>
                      </a:lnTo>
                      <a:lnTo>
                        <a:pt x="1280" y="219"/>
                      </a:lnTo>
                      <a:lnTo>
                        <a:pt x="1285" y="208"/>
                      </a:lnTo>
                      <a:lnTo>
                        <a:pt x="1292" y="194"/>
                      </a:lnTo>
                      <a:lnTo>
                        <a:pt x="1305" y="177"/>
                      </a:lnTo>
                      <a:lnTo>
                        <a:pt x="1322" y="158"/>
                      </a:lnTo>
                      <a:lnTo>
                        <a:pt x="1343" y="136"/>
                      </a:lnTo>
                      <a:lnTo>
                        <a:pt x="1369" y="112"/>
                      </a:lnTo>
                      <a:lnTo>
                        <a:pt x="1403" y="87"/>
                      </a:lnTo>
                      <a:lnTo>
                        <a:pt x="1444" y="60"/>
                      </a:lnTo>
                      <a:lnTo>
                        <a:pt x="1442" y="60"/>
                      </a:lnTo>
                      <a:lnTo>
                        <a:pt x="1434" y="59"/>
                      </a:lnTo>
                      <a:lnTo>
                        <a:pt x="1422" y="59"/>
                      </a:lnTo>
                      <a:close/>
                      <a:moveTo>
                        <a:pt x="1437" y="0"/>
                      </a:moveTo>
                      <a:lnTo>
                        <a:pt x="1470" y="3"/>
                      </a:lnTo>
                      <a:lnTo>
                        <a:pt x="1501" y="11"/>
                      </a:lnTo>
                      <a:lnTo>
                        <a:pt x="1530" y="24"/>
                      </a:lnTo>
                      <a:lnTo>
                        <a:pt x="1557" y="43"/>
                      </a:lnTo>
                      <a:lnTo>
                        <a:pt x="1582" y="65"/>
                      </a:lnTo>
                      <a:lnTo>
                        <a:pt x="1601" y="92"/>
                      </a:lnTo>
                      <a:lnTo>
                        <a:pt x="1616" y="120"/>
                      </a:lnTo>
                      <a:lnTo>
                        <a:pt x="1626" y="151"/>
                      </a:lnTo>
                      <a:lnTo>
                        <a:pt x="1632" y="185"/>
                      </a:lnTo>
                      <a:lnTo>
                        <a:pt x="1633" y="220"/>
                      </a:lnTo>
                      <a:lnTo>
                        <a:pt x="1630" y="256"/>
                      </a:lnTo>
                      <a:lnTo>
                        <a:pt x="1623" y="293"/>
                      </a:lnTo>
                      <a:lnTo>
                        <a:pt x="1611" y="330"/>
                      </a:lnTo>
                      <a:lnTo>
                        <a:pt x="1595" y="366"/>
                      </a:lnTo>
                      <a:lnTo>
                        <a:pt x="1575" y="402"/>
                      </a:lnTo>
                      <a:lnTo>
                        <a:pt x="1550" y="436"/>
                      </a:lnTo>
                      <a:lnTo>
                        <a:pt x="264" y="1835"/>
                      </a:lnTo>
                      <a:lnTo>
                        <a:pt x="243" y="1862"/>
                      </a:lnTo>
                      <a:lnTo>
                        <a:pt x="225" y="1884"/>
                      </a:lnTo>
                      <a:lnTo>
                        <a:pt x="210" y="1903"/>
                      </a:lnTo>
                      <a:lnTo>
                        <a:pt x="197" y="1918"/>
                      </a:lnTo>
                      <a:lnTo>
                        <a:pt x="187" y="1928"/>
                      </a:lnTo>
                      <a:lnTo>
                        <a:pt x="178" y="1935"/>
                      </a:lnTo>
                      <a:lnTo>
                        <a:pt x="169" y="1939"/>
                      </a:lnTo>
                      <a:lnTo>
                        <a:pt x="160" y="1940"/>
                      </a:lnTo>
                      <a:lnTo>
                        <a:pt x="151" y="1936"/>
                      </a:lnTo>
                      <a:lnTo>
                        <a:pt x="140" y="1931"/>
                      </a:lnTo>
                      <a:lnTo>
                        <a:pt x="129" y="1922"/>
                      </a:lnTo>
                      <a:lnTo>
                        <a:pt x="115" y="1911"/>
                      </a:lnTo>
                      <a:lnTo>
                        <a:pt x="98" y="1897"/>
                      </a:lnTo>
                      <a:lnTo>
                        <a:pt x="77" y="1880"/>
                      </a:lnTo>
                      <a:lnTo>
                        <a:pt x="57" y="1864"/>
                      </a:lnTo>
                      <a:lnTo>
                        <a:pt x="40" y="1850"/>
                      </a:lnTo>
                      <a:lnTo>
                        <a:pt x="25" y="1838"/>
                      </a:lnTo>
                      <a:lnTo>
                        <a:pt x="14" y="1829"/>
                      </a:lnTo>
                      <a:lnTo>
                        <a:pt x="6" y="1820"/>
                      </a:lnTo>
                      <a:lnTo>
                        <a:pt x="1" y="1811"/>
                      </a:lnTo>
                      <a:lnTo>
                        <a:pt x="0" y="1803"/>
                      </a:lnTo>
                      <a:lnTo>
                        <a:pt x="3" y="1794"/>
                      </a:lnTo>
                      <a:lnTo>
                        <a:pt x="7" y="1783"/>
                      </a:lnTo>
                      <a:lnTo>
                        <a:pt x="15" y="1771"/>
                      </a:lnTo>
                      <a:lnTo>
                        <a:pt x="27" y="1755"/>
                      </a:lnTo>
                      <a:lnTo>
                        <a:pt x="42" y="1737"/>
                      </a:lnTo>
                      <a:lnTo>
                        <a:pt x="60" y="1715"/>
                      </a:lnTo>
                      <a:lnTo>
                        <a:pt x="82" y="1688"/>
                      </a:lnTo>
                      <a:lnTo>
                        <a:pt x="1176" y="134"/>
                      </a:lnTo>
                      <a:lnTo>
                        <a:pt x="1204" y="102"/>
                      </a:lnTo>
                      <a:lnTo>
                        <a:pt x="1234" y="75"/>
                      </a:lnTo>
                      <a:lnTo>
                        <a:pt x="1266" y="52"/>
                      </a:lnTo>
                      <a:lnTo>
                        <a:pt x="1299" y="32"/>
                      </a:lnTo>
                      <a:lnTo>
                        <a:pt x="1333" y="17"/>
                      </a:lnTo>
                      <a:lnTo>
                        <a:pt x="1368" y="7"/>
                      </a:lnTo>
                      <a:lnTo>
                        <a:pt x="1403" y="1"/>
                      </a:lnTo>
                      <a:lnTo>
                        <a:pt x="14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5237163" y="4881563"/>
                  <a:ext cx="1019175" cy="671513"/>
                </a:xfrm>
                <a:custGeom>
                  <a:rect b="b" l="l" r="r" t="t"/>
                  <a:pathLst>
                    <a:path extrusionOk="0" h="2543" w="3852">
                      <a:moveTo>
                        <a:pt x="154" y="0"/>
                      </a:moveTo>
                      <a:lnTo>
                        <a:pt x="2366" y="0"/>
                      </a:lnTo>
                      <a:lnTo>
                        <a:pt x="2203" y="231"/>
                      </a:lnTo>
                      <a:lnTo>
                        <a:pt x="231" y="231"/>
                      </a:lnTo>
                      <a:lnTo>
                        <a:pt x="231" y="2081"/>
                      </a:lnTo>
                      <a:lnTo>
                        <a:pt x="3621" y="2081"/>
                      </a:lnTo>
                      <a:lnTo>
                        <a:pt x="3621" y="231"/>
                      </a:lnTo>
                      <a:lnTo>
                        <a:pt x="3005" y="231"/>
                      </a:lnTo>
                      <a:lnTo>
                        <a:pt x="3217" y="0"/>
                      </a:lnTo>
                      <a:lnTo>
                        <a:pt x="3698" y="0"/>
                      </a:lnTo>
                      <a:lnTo>
                        <a:pt x="3729" y="2"/>
                      </a:lnTo>
                      <a:lnTo>
                        <a:pt x="3757" y="12"/>
                      </a:lnTo>
                      <a:lnTo>
                        <a:pt x="3784" y="26"/>
                      </a:lnTo>
                      <a:lnTo>
                        <a:pt x="3806" y="44"/>
                      </a:lnTo>
                      <a:lnTo>
                        <a:pt x="3825" y="68"/>
                      </a:lnTo>
                      <a:lnTo>
                        <a:pt x="3840" y="93"/>
                      </a:lnTo>
                      <a:lnTo>
                        <a:pt x="3848" y="123"/>
                      </a:lnTo>
                      <a:lnTo>
                        <a:pt x="3852" y="154"/>
                      </a:lnTo>
                      <a:lnTo>
                        <a:pt x="3852" y="2388"/>
                      </a:lnTo>
                      <a:lnTo>
                        <a:pt x="3848" y="2419"/>
                      </a:lnTo>
                      <a:lnTo>
                        <a:pt x="3840" y="2448"/>
                      </a:lnTo>
                      <a:lnTo>
                        <a:pt x="3825" y="2474"/>
                      </a:lnTo>
                      <a:lnTo>
                        <a:pt x="3806" y="2497"/>
                      </a:lnTo>
                      <a:lnTo>
                        <a:pt x="3784" y="2516"/>
                      </a:lnTo>
                      <a:lnTo>
                        <a:pt x="3757" y="2530"/>
                      </a:lnTo>
                      <a:lnTo>
                        <a:pt x="3729" y="2539"/>
                      </a:lnTo>
                      <a:lnTo>
                        <a:pt x="3698" y="2543"/>
                      </a:lnTo>
                      <a:lnTo>
                        <a:pt x="154" y="2543"/>
                      </a:lnTo>
                      <a:lnTo>
                        <a:pt x="123" y="2539"/>
                      </a:lnTo>
                      <a:lnTo>
                        <a:pt x="95" y="2530"/>
                      </a:lnTo>
                      <a:lnTo>
                        <a:pt x="68" y="2516"/>
                      </a:lnTo>
                      <a:lnTo>
                        <a:pt x="46" y="2497"/>
                      </a:lnTo>
                      <a:lnTo>
                        <a:pt x="27" y="2474"/>
                      </a:lnTo>
                      <a:lnTo>
                        <a:pt x="12" y="2448"/>
                      </a:lnTo>
                      <a:lnTo>
                        <a:pt x="4" y="2419"/>
                      </a:lnTo>
                      <a:lnTo>
                        <a:pt x="0" y="2388"/>
                      </a:lnTo>
                      <a:lnTo>
                        <a:pt x="0" y="154"/>
                      </a:lnTo>
                      <a:lnTo>
                        <a:pt x="4" y="123"/>
                      </a:lnTo>
                      <a:lnTo>
                        <a:pt x="12" y="93"/>
                      </a:lnTo>
                      <a:lnTo>
                        <a:pt x="27" y="68"/>
                      </a:lnTo>
                      <a:lnTo>
                        <a:pt x="46" y="44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3" y="2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" name="Google Shape;148;p3"/>
              <p:cNvSpPr/>
              <p:nvPr/>
            </p:nvSpPr>
            <p:spPr>
              <a:xfrm>
                <a:off x="6015641" y="61674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3"/>
          <p:cNvSpPr txBox="1"/>
          <p:nvPr>
            <p:ph type="title"/>
          </p:nvPr>
        </p:nvSpPr>
        <p:spPr>
          <a:xfrm>
            <a:off x="6852160" y="5224404"/>
            <a:ext cx="306432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>
                <a:solidFill>
                  <a:srgbClr val="F2F2F2"/>
                </a:solidFill>
              </a:rPr>
              <a:t>Table Of Content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06"/>
          <p:cNvGrpSpPr/>
          <p:nvPr/>
        </p:nvGrpSpPr>
        <p:grpSpPr>
          <a:xfrm>
            <a:off x="1008980" y="650020"/>
            <a:ext cx="3085684" cy="3436406"/>
            <a:chOff x="4452087" y="1814501"/>
            <a:chExt cx="2838018" cy="3160590"/>
          </a:xfrm>
        </p:grpSpPr>
        <p:sp>
          <p:nvSpPr>
            <p:cNvPr id="155" name="Google Shape;155;p106"/>
            <p:cNvSpPr/>
            <p:nvPr/>
          </p:nvSpPr>
          <p:spPr>
            <a:xfrm rot="5400000">
              <a:off x="3943173" y="2658325"/>
              <a:ext cx="2825681" cy="1807852"/>
            </a:xfrm>
            <a:custGeom>
              <a:rect b="b" l="l" r="r" t="t"/>
              <a:pathLst>
                <a:path extrusionOk="0" h="1807852" w="2825681">
                  <a:moveTo>
                    <a:pt x="2825681" y="647700"/>
                  </a:moveTo>
                  <a:lnTo>
                    <a:pt x="2606832" y="647700"/>
                  </a:lnTo>
                  <a:lnTo>
                    <a:pt x="2588801" y="765173"/>
                  </a:lnTo>
                  <a:cubicBezTo>
                    <a:pt x="2455119" y="1414460"/>
                    <a:pt x="1848699" y="1869822"/>
                    <a:pt x="1175024" y="1800974"/>
                  </a:cubicBezTo>
                  <a:cubicBezTo>
                    <a:pt x="456437" y="1727535"/>
                    <a:pt x="-66560" y="1085470"/>
                    <a:pt x="6878" y="366883"/>
                  </a:cubicBezTo>
                  <a:lnTo>
                    <a:pt x="295961" y="396427"/>
                  </a:lnTo>
                  <a:cubicBezTo>
                    <a:pt x="238839" y="955359"/>
                    <a:pt x="645636" y="1454769"/>
                    <a:pt x="1204568" y="1511891"/>
                  </a:cubicBezTo>
                  <a:cubicBezTo>
                    <a:pt x="1693633" y="1561873"/>
                    <a:pt x="2137127" y="1256667"/>
                    <a:pt x="2278627" y="805144"/>
                  </a:cubicBezTo>
                  <a:lnTo>
                    <a:pt x="2310921" y="647700"/>
                  </a:lnTo>
                  <a:lnTo>
                    <a:pt x="2117021" y="647700"/>
                  </a:lnTo>
                  <a:lnTo>
                    <a:pt x="2471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6"/>
            <p:cNvSpPr/>
            <p:nvPr/>
          </p:nvSpPr>
          <p:spPr>
            <a:xfrm rot="-5750118">
              <a:off x="4834607" y="2407792"/>
              <a:ext cx="2825270" cy="1807852"/>
            </a:xfrm>
            <a:custGeom>
              <a:rect b="b" l="l" r="r" t="t"/>
              <a:pathLst>
                <a:path extrusionOk="0" h="1807852" w="2825270">
                  <a:moveTo>
                    <a:pt x="2825270" y="647700"/>
                  </a:moveTo>
                  <a:lnTo>
                    <a:pt x="2606421" y="647700"/>
                  </a:lnTo>
                  <a:lnTo>
                    <a:pt x="2588390" y="765173"/>
                  </a:lnTo>
                  <a:cubicBezTo>
                    <a:pt x="2454708" y="1414460"/>
                    <a:pt x="1848288" y="1869822"/>
                    <a:pt x="1174613" y="1800974"/>
                  </a:cubicBezTo>
                  <a:cubicBezTo>
                    <a:pt x="545850" y="1736715"/>
                    <a:pt x="66834" y="1237101"/>
                    <a:pt x="6103" y="631805"/>
                  </a:cubicBezTo>
                  <a:lnTo>
                    <a:pt x="0" y="508876"/>
                  </a:lnTo>
                  <a:lnTo>
                    <a:pt x="110374" y="770857"/>
                  </a:lnTo>
                  <a:lnTo>
                    <a:pt x="290614" y="508768"/>
                  </a:lnTo>
                  <a:lnTo>
                    <a:pt x="295267" y="602489"/>
                  </a:lnTo>
                  <a:cubicBezTo>
                    <a:pt x="342504" y="1073301"/>
                    <a:pt x="715091" y="1461909"/>
                    <a:pt x="1204157" y="1511891"/>
                  </a:cubicBezTo>
                  <a:cubicBezTo>
                    <a:pt x="1693222" y="1561873"/>
                    <a:pt x="2136716" y="1256667"/>
                    <a:pt x="2278216" y="805144"/>
                  </a:cubicBezTo>
                  <a:lnTo>
                    <a:pt x="2310510" y="647700"/>
                  </a:lnTo>
                  <a:lnTo>
                    <a:pt x="2116610" y="647700"/>
                  </a:lnTo>
                  <a:lnTo>
                    <a:pt x="2470940" y="0"/>
                  </a:lnTo>
                  <a:close/>
                </a:path>
              </a:pathLst>
            </a:custGeom>
            <a:solidFill>
              <a:srgbClr val="B9B7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06"/>
          <p:cNvGrpSpPr/>
          <p:nvPr/>
        </p:nvGrpSpPr>
        <p:grpSpPr>
          <a:xfrm>
            <a:off x="1595150" y="1771570"/>
            <a:ext cx="1829344" cy="1751602"/>
            <a:chOff x="5355918" y="3438368"/>
            <a:chExt cx="1829344" cy="1751602"/>
          </a:xfrm>
        </p:grpSpPr>
        <p:sp>
          <p:nvSpPr>
            <p:cNvPr id="158" name="Google Shape;158;p106"/>
            <p:cNvSpPr txBox="1"/>
            <p:nvPr/>
          </p:nvSpPr>
          <p:spPr>
            <a:xfrm>
              <a:off x="5355918" y="3527977"/>
              <a:ext cx="1829344" cy="166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How can Invistico Airlines improve the customer satisfaction rate?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6"/>
            <p:cNvSpPr/>
            <p:nvPr/>
          </p:nvSpPr>
          <p:spPr>
            <a:xfrm>
              <a:off x="6005561" y="3438368"/>
              <a:ext cx="44450" cy="46038"/>
            </a:xfrm>
            <a:custGeom>
              <a:rect b="b" l="l" r="r" t="t"/>
              <a:pathLst>
                <a:path extrusionOk="0" h="12" w="12">
                  <a:moveTo>
                    <a:pt x="0" y="12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1" y="5"/>
                    <a:pt x="7" y="1"/>
                    <a:pt x="3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06"/>
          <p:cNvSpPr/>
          <p:nvPr/>
        </p:nvSpPr>
        <p:spPr>
          <a:xfrm>
            <a:off x="1082358" y="5174095"/>
            <a:ext cx="319813" cy="319813"/>
          </a:xfrm>
          <a:custGeom>
            <a:rect b="b" l="l" r="r" t="t"/>
            <a:pathLst>
              <a:path extrusionOk="0" h="3405" w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6"/>
          <p:cNvSpPr txBox="1"/>
          <p:nvPr/>
        </p:nvSpPr>
        <p:spPr>
          <a:xfrm>
            <a:off x="1577234" y="5238047"/>
            <a:ext cx="2493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Satisfaction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6"/>
          <p:cNvSpPr/>
          <p:nvPr/>
        </p:nvSpPr>
        <p:spPr>
          <a:xfrm>
            <a:off x="1082358" y="5595591"/>
            <a:ext cx="319813" cy="319813"/>
          </a:xfrm>
          <a:custGeom>
            <a:rect b="b" l="l" r="r" t="t"/>
            <a:pathLst>
              <a:path extrusionOk="0" h="3405" w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B9B7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6"/>
          <p:cNvSpPr txBox="1"/>
          <p:nvPr/>
        </p:nvSpPr>
        <p:spPr>
          <a:xfrm>
            <a:off x="1577234" y="5647775"/>
            <a:ext cx="24936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impact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6"/>
          <p:cNvSpPr/>
          <p:nvPr/>
        </p:nvSpPr>
        <p:spPr>
          <a:xfrm>
            <a:off x="5007335" y="3357465"/>
            <a:ext cx="1770454" cy="2990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8000" lIns="180000" spcFirstLastPara="1" rIns="91425" wrap="square" tIns="1440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customer segmentation of Invistico Airlines?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level of customer satisfaction rate on invistico airlines service?</a:t>
            </a:r>
            <a:r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65" name="Google Shape;165;p106"/>
          <p:cNvSpPr/>
          <p:nvPr/>
        </p:nvSpPr>
        <p:spPr>
          <a:xfrm>
            <a:off x="5015178" y="2915075"/>
            <a:ext cx="1736358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44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6"/>
          <p:cNvSpPr/>
          <p:nvPr/>
        </p:nvSpPr>
        <p:spPr>
          <a:xfrm>
            <a:off x="7143275" y="3352775"/>
            <a:ext cx="1880561" cy="2990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8000" lIns="180000" spcFirstLastPara="1" rIns="91425" wrap="square" tIns="1440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level of customer satisfaction rate on invistico airlines service?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most influential service?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6"/>
          <p:cNvSpPr/>
          <p:nvPr/>
        </p:nvSpPr>
        <p:spPr>
          <a:xfrm>
            <a:off x="7126903" y="2912376"/>
            <a:ext cx="1896933" cy="427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44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6"/>
          <p:cNvSpPr/>
          <p:nvPr/>
        </p:nvSpPr>
        <p:spPr>
          <a:xfrm>
            <a:off x="9288906" y="3369477"/>
            <a:ext cx="1880561" cy="2990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108000" lIns="180000" spcFirstLastPara="1" rIns="91425" wrap="square" tIns="1440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customer segment needs to be improved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Invistico Airlines provide a pleasant flying experience for this segment?</a:t>
            </a:r>
            <a:endParaRPr/>
          </a:p>
        </p:txBody>
      </p:sp>
      <p:sp>
        <p:nvSpPr>
          <p:cNvPr id="169" name="Google Shape;169;p106"/>
          <p:cNvSpPr/>
          <p:nvPr/>
        </p:nvSpPr>
        <p:spPr>
          <a:xfrm>
            <a:off x="9288906" y="2915075"/>
            <a:ext cx="1880561" cy="43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144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06"/>
          <p:cNvCxnSpPr/>
          <p:nvPr/>
        </p:nvCxnSpPr>
        <p:spPr>
          <a:xfrm>
            <a:off x="4410513" y="2471976"/>
            <a:ext cx="709874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06"/>
          <p:cNvCxnSpPr/>
          <p:nvPr/>
        </p:nvCxnSpPr>
        <p:spPr>
          <a:xfrm>
            <a:off x="5810580" y="2471976"/>
            <a:ext cx="6000" cy="4431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06"/>
          <p:cNvCxnSpPr/>
          <p:nvPr/>
        </p:nvCxnSpPr>
        <p:spPr>
          <a:xfrm>
            <a:off x="8075369" y="2471976"/>
            <a:ext cx="0" cy="4404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06"/>
          <p:cNvCxnSpPr/>
          <p:nvPr/>
        </p:nvCxnSpPr>
        <p:spPr>
          <a:xfrm>
            <a:off x="10229186" y="2474676"/>
            <a:ext cx="0" cy="4377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106"/>
          <p:cNvSpPr/>
          <p:nvPr/>
        </p:nvSpPr>
        <p:spPr>
          <a:xfrm>
            <a:off x="1426372" y="4340394"/>
            <a:ext cx="2064856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44000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Metrics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06"/>
          <p:cNvGrpSpPr/>
          <p:nvPr/>
        </p:nvGrpSpPr>
        <p:grpSpPr>
          <a:xfrm>
            <a:off x="8555612" y="363682"/>
            <a:ext cx="2790087" cy="2257352"/>
            <a:chOff x="8517673" y="569175"/>
            <a:chExt cx="2790087" cy="2257352"/>
          </a:xfrm>
        </p:grpSpPr>
        <p:grpSp>
          <p:nvGrpSpPr>
            <p:cNvPr id="176" name="Google Shape;176;p106"/>
            <p:cNvGrpSpPr/>
            <p:nvPr/>
          </p:nvGrpSpPr>
          <p:grpSpPr>
            <a:xfrm>
              <a:off x="8517673" y="1168849"/>
              <a:ext cx="2790087" cy="1657678"/>
              <a:chOff x="8210015" y="2227578"/>
              <a:chExt cx="2790087" cy="1657678"/>
            </a:xfrm>
          </p:grpSpPr>
          <p:sp>
            <p:nvSpPr>
              <p:cNvPr id="177" name="Google Shape;177;p106"/>
              <p:cNvSpPr txBox="1"/>
              <p:nvPr/>
            </p:nvSpPr>
            <p:spPr>
              <a:xfrm>
                <a:off x="8761824" y="2227578"/>
                <a:ext cx="18293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Arial"/>
                  <a:buNone/>
                </a:pPr>
                <a: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Goals</a:t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06"/>
              <p:cNvSpPr txBox="1"/>
              <p:nvPr/>
            </p:nvSpPr>
            <p:spPr>
              <a:xfrm>
                <a:off x="8210015" y="2592594"/>
                <a:ext cx="2790087" cy="129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Invistico Airlines customers will have a pleasant experience and increase satisfaction customer.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b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06"/>
            <p:cNvGrpSpPr/>
            <p:nvPr/>
          </p:nvGrpSpPr>
          <p:grpSpPr>
            <a:xfrm>
              <a:off x="9670267" y="569175"/>
              <a:ext cx="627774" cy="493560"/>
              <a:chOff x="2428875" y="2376488"/>
              <a:chExt cx="690563" cy="542925"/>
            </a:xfrm>
          </p:grpSpPr>
          <p:sp>
            <p:nvSpPr>
              <p:cNvPr id="180" name="Google Shape;180;p106"/>
              <p:cNvSpPr/>
              <p:nvPr/>
            </p:nvSpPr>
            <p:spPr>
              <a:xfrm>
                <a:off x="2546350" y="2857500"/>
                <a:ext cx="455613" cy="61913"/>
              </a:xfrm>
              <a:custGeom>
                <a:rect b="b" l="l" r="r" t="t"/>
                <a:pathLst>
                  <a:path extrusionOk="0" h="312" w="2296">
                    <a:moveTo>
                      <a:pt x="158" y="0"/>
                    </a:moveTo>
                    <a:lnTo>
                      <a:pt x="2137" y="0"/>
                    </a:lnTo>
                    <a:lnTo>
                      <a:pt x="2169" y="3"/>
                    </a:lnTo>
                    <a:lnTo>
                      <a:pt x="2199" y="13"/>
                    </a:lnTo>
                    <a:lnTo>
                      <a:pt x="2225" y="27"/>
                    </a:lnTo>
                    <a:lnTo>
                      <a:pt x="2249" y="46"/>
                    </a:lnTo>
                    <a:lnTo>
                      <a:pt x="2268" y="69"/>
                    </a:lnTo>
                    <a:lnTo>
                      <a:pt x="2283" y="96"/>
                    </a:lnTo>
                    <a:lnTo>
                      <a:pt x="2292" y="125"/>
                    </a:lnTo>
                    <a:lnTo>
                      <a:pt x="2296" y="157"/>
                    </a:lnTo>
                    <a:lnTo>
                      <a:pt x="2292" y="188"/>
                    </a:lnTo>
                    <a:lnTo>
                      <a:pt x="2283" y="218"/>
                    </a:lnTo>
                    <a:lnTo>
                      <a:pt x="2268" y="244"/>
                    </a:lnTo>
                    <a:lnTo>
                      <a:pt x="2249" y="267"/>
                    </a:lnTo>
                    <a:lnTo>
                      <a:pt x="2225" y="286"/>
                    </a:lnTo>
                    <a:lnTo>
                      <a:pt x="2199" y="301"/>
                    </a:lnTo>
                    <a:lnTo>
                      <a:pt x="2169" y="309"/>
                    </a:lnTo>
                    <a:lnTo>
                      <a:pt x="2137" y="312"/>
                    </a:lnTo>
                    <a:lnTo>
                      <a:pt x="158" y="312"/>
                    </a:lnTo>
                    <a:lnTo>
                      <a:pt x="126" y="309"/>
                    </a:lnTo>
                    <a:lnTo>
                      <a:pt x="96" y="301"/>
                    </a:lnTo>
                    <a:lnTo>
                      <a:pt x="69" y="286"/>
                    </a:lnTo>
                    <a:lnTo>
                      <a:pt x="46" y="267"/>
                    </a:lnTo>
                    <a:lnTo>
                      <a:pt x="27" y="244"/>
                    </a:lnTo>
                    <a:lnTo>
                      <a:pt x="12" y="218"/>
                    </a:lnTo>
                    <a:lnTo>
                      <a:pt x="3" y="188"/>
                    </a:lnTo>
                    <a:lnTo>
                      <a:pt x="0" y="157"/>
                    </a:lnTo>
                    <a:lnTo>
                      <a:pt x="3" y="125"/>
                    </a:lnTo>
                    <a:lnTo>
                      <a:pt x="12" y="96"/>
                    </a:lnTo>
                    <a:lnTo>
                      <a:pt x="27" y="69"/>
                    </a:lnTo>
                    <a:lnTo>
                      <a:pt x="46" y="46"/>
                    </a:lnTo>
                    <a:lnTo>
                      <a:pt x="69" y="27"/>
                    </a:lnTo>
                    <a:lnTo>
                      <a:pt x="96" y="13"/>
                    </a:lnTo>
                    <a:lnTo>
                      <a:pt x="126" y="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06"/>
              <p:cNvSpPr/>
              <p:nvPr/>
            </p:nvSpPr>
            <p:spPr>
              <a:xfrm>
                <a:off x="2538413" y="2601913"/>
                <a:ext cx="47625" cy="123825"/>
              </a:xfrm>
              <a:custGeom>
                <a:rect b="b" l="l" r="r" t="t"/>
                <a:pathLst>
                  <a:path extrusionOk="0" h="624" w="237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2"/>
                    </a:lnTo>
                    <a:lnTo>
                      <a:pt x="194" y="26"/>
                    </a:lnTo>
                    <a:lnTo>
                      <a:pt x="212" y="45"/>
                    </a:lnTo>
                    <a:lnTo>
                      <a:pt x="226" y="66"/>
                    </a:lnTo>
                    <a:lnTo>
                      <a:pt x="234" y="91"/>
                    </a:lnTo>
                    <a:lnTo>
                      <a:pt x="237" y="117"/>
                    </a:lnTo>
                    <a:lnTo>
                      <a:pt x="237" y="507"/>
                    </a:lnTo>
                    <a:lnTo>
                      <a:pt x="234" y="535"/>
                    </a:lnTo>
                    <a:lnTo>
                      <a:pt x="226" y="559"/>
                    </a:lnTo>
                    <a:lnTo>
                      <a:pt x="212" y="581"/>
                    </a:lnTo>
                    <a:lnTo>
                      <a:pt x="194" y="599"/>
                    </a:lnTo>
                    <a:lnTo>
                      <a:pt x="171" y="613"/>
                    </a:lnTo>
                    <a:lnTo>
                      <a:pt x="146" y="622"/>
                    </a:lnTo>
                    <a:lnTo>
                      <a:pt x="119" y="624"/>
                    </a:lnTo>
                    <a:lnTo>
                      <a:pt x="91" y="622"/>
                    </a:lnTo>
                    <a:lnTo>
                      <a:pt x="67" y="613"/>
                    </a:lnTo>
                    <a:lnTo>
                      <a:pt x="44" y="599"/>
                    </a:lnTo>
                    <a:lnTo>
                      <a:pt x="26" y="581"/>
                    </a:lnTo>
                    <a:lnTo>
                      <a:pt x="12" y="559"/>
                    </a:lnTo>
                    <a:lnTo>
                      <a:pt x="3" y="535"/>
                    </a:lnTo>
                    <a:lnTo>
                      <a:pt x="0" y="507"/>
                    </a:lnTo>
                    <a:lnTo>
                      <a:pt x="0" y="117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5"/>
                    </a:lnTo>
                    <a:lnTo>
                      <a:pt x="44" y="26"/>
                    </a:lnTo>
                    <a:lnTo>
                      <a:pt x="67" y="12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06"/>
              <p:cNvSpPr/>
              <p:nvPr/>
            </p:nvSpPr>
            <p:spPr>
              <a:xfrm>
                <a:off x="2617788" y="2570163"/>
                <a:ext cx="46038" cy="155575"/>
              </a:xfrm>
              <a:custGeom>
                <a:rect b="b" l="l" r="r" t="t"/>
                <a:pathLst>
                  <a:path extrusionOk="0" h="780" w="238">
                    <a:moveTo>
                      <a:pt x="120" y="0"/>
                    </a:moveTo>
                    <a:lnTo>
                      <a:pt x="146" y="3"/>
                    </a:lnTo>
                    <a:lnTo>
                      <a:pt x="172" y="12"/>
                    </a:lnTo>
                    <a:lnTo>
                      <a:pt x="193" y="26"/>
                    </a:lnTo>
                    <a:lnTo>
                      <a:pt x="213" y="44"/>
                    </a:lnTo>
                    <a:lnTo>
                      <a:pt x="226" y="66"/>
                    </a:lnTo>
                    <a:lnTo>
                      <a:pt x="235" y="90"/>
                    </a:lnTo>
                    <a:lnTo>
                      <a:pt x="238" y="117"/>
                    </a:lnTo>
                    <a:lnTo>
                      <a:pt x="238" y="663"/>
                    </a:lnTo>
                    <a:lnTo>
                      <a:pt x="235" y="691"/>
                    </a:lnTo>
                    <a:lnTo>
                      <a:pt x="226" y="715"/>
                    </a:lnTo>
                    <a:lnTo>
                      <a:pt x="213" y="737"/>
                    </a:lnTo>
                    <a:lnTo>
                      <a:pt x="193" y="755"/>
                    </a:lnTo>
                    <a:lnTo>
                      <a:pt x="172" y="769"/>
                    </a:lnTo>
                    <a:lnTo>
                      <a:pt x="146" y="778"/>
                    </a:lnTo>
                    <a:lnTo>
                      <a:pt x="120" y="780"/>
                    </a:lnTo>
                    <a:lnTo>
                      <a:pt x="92" y="778"/>
                    </a:lnTo>
                    <a:lnTo>
                      <a:pt x="68" y="769"/>
                    </a:lnTo>
                    <a:lnTo>
                      <a:pt x="45" y="755"/>
                    </a:lnTo>
                    <a:lnTo>
                      <a:pt x="27" y="737"/>
                    </a:lnTo>
                    <a:lnTo>
                      <a:pt x="13" y="715"/>
                    </a:lnTo>
                    <a:lnTo>
                      <a:pt x="4" y="691"/>
                    </a:lnTo>
                    <a:lnTo>
                      <a:pt x="0" y="663"/>
                    </a:lnTo>
                    <a:lnTo>
                      <a:pt x="0" y="117"/>
                    </a:lnTo>
                    <a:lnTo>
                      <a:pt x="4" y="90"/>
                    </a:lnTo>
                    <a:lnTo>
                      <a:pt x="13" y="66"/>
                    </a:lnTo>
                    <a:lnTo>
                      <a:pt x="27" y="44"/>
                    </a:lnTo>
                    <a:lnTo>
                      <a:pt x="45" y="26"/>
                    </a:lnTo>
                    <a:lnTo>
                      <a:pt x="68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06"/>
              <p:cNvSpPr/>
              <p:nvPr/>
            </p:nvSpPr>
            <p:spPr>
              <a:xfrm>
                <a:off x="2695575" y="2538413"/>
                <a:ext cx="47625" cy="187325"/>
              </a:xfrm>
              <a:custGeom>
                <a:rect b="b" l="l" r="r" t="t"/>
                <a:pathLst>
                  <a:path extrusionOk="0" h="936" w="237">
                    <a:moveTo>
                      <a:pt x="119" y="0"/>
                    </a:moveTo>
                    <a:lnTo>
                      <a:pt x="145" y="3"/>
                    </a:lnTo>
                    <a:lnTo>
                      <a:pt x="171" y="12"/>
                    </a:lnTo>
                    <a:lnTo>
                      <a:pt x="192" y="25"/>
                    </a:lnTo>
                    <a:lnTo>
                      <a:pt x="211" y="44"/>
                    </a:lnTo>
                    <a:lnTo>
                      <a:pt x="225" y="65"/>
                    </a:lnTo>
                    <a:lnTo>
                      <a:pt x="234" y="90"/>
                    </a:lnTo>
                    <a:lnTo>
                      <a:pt x="237" y="117"/>
                    </a:lnTo>
                    <a:lnTo>
                      <a:pt x="237" y="819"/>
                    </a:lnTo>
                    <a:lnTo>
                      <a:pt x="234" y="847"/>
                    </a:lnTo>
                    <a:lnTo>
                      <a:pt x="225" y="871"/>
                    </a:lnTo>
                    <a:lnTo>
                      <a:pt x="211" y="893"/>
                    </a:lnTo>
                    <a:lnTo>
                      <a:pt x="192" y="911"/>
                    </a:lnTo>
                    <a:lnTo>
                      <a:pt x="171" y="925"/>
                    </a:lnTo>
                    <a:lnTo>
                      <a:pt x="145" y="934"/>
                    </a:lnTo>
                    <a:lnTo>
                      <a:pt x="119" y="936"/>
                    </a:lnTo>
                    <a:lnTo>
                      <a:pt x="91" y="934"/>
                    </a:lnTo>
                    <a:lnTo>
                      <a:pt x="66" y="925"/>
                    </a:lnTo>
                    <a:lnTo>
                      <a:pt x="44" y="911"/>
                    </a:lnTo>
                    <a:lnTo>
                      <a:pt x="26" y="893"/>
                    </a:lnTo>
                    <a:lnTo>
                      <a:pt x="12" y="871"/>
                    </a:lnTo>
                    <a:lnTo>
                      <a:pt x="3" y="847"/>
                    </a:lnTo>
                    <a:lnTo>
                      <a:pt x="0" y="819"/>
                    </a:lnTo>
                    <a:lnTo>
                      <a:pt x="0" y="117"/>
                    </a:lnTo>
                    <a:lnTo>
                      <a:pt x="3" y="90"/>
                    </a:lnTo>
                    <a:lnTo>
                      <a:pt x="12" y="65"/>
                    </a:lnTo>
                    <a:lnTo>
                      <a:pt x="26" y="44"/>
                    </a:lnTo>
                    <a:lnTo>
                      <a:pt x="44" y="25"/>
                    </a:lnTo>
                    <a:lnTo>
                      <a:pt x="66" y="12"/>
                    </a:lnTo>
                    <a:lnTo>
                      <a:pt x="91" y="3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06"/>
              <p:cNvSpPr/>
              <p:nvPr/>
            </p:nvSpPr>
            <p:spPr>
              <a:xfrm>
                <a:off x="2428875" y="2376488"/>
                <a:ext cx="690563" cy="449263"/>
              </a:xfrm>
              <a:custGeom>
                <a:rect b="b" l="l" r="r" t="t"/>
                <a:pathLst>
                  <a:path extrusionOk="0" h="2264" w="3483">
                    <a:moveTo>
                      <a:pt x="159" y="0"/>
                    </a:moveTo>
                    <a:lnTo>
                      <a:pt x="3325" y="0"/>
                    </a:lnTo>
                    <a:lnTo>
                      <a:pt x="3357" y="4"/>
                    </a:lnTo>
                    <a:lnTo>
                      <a:pt x="3387" y="12"/>
                    </a:lnTo>
                    <a:lnTo>
                      <a:pt x="3413" y="27"/>
                    </a:lnTo>
                    <a:lnTo>
                      <a:pt x="3437" y="46"/>
                    </a:lnTo>
                    <a:lnTo>
                      <a:pt x="3456" y="69"/>
                    </a:lnTo>
                    <a:lnTo>
                      <a:pt x="3471" y="95"/>
                    </a:lnTo>
                    <a:lnTo>
                      <a:pt x="3479" y="125"/>
                    </a:lnTo>
                    <a:lnTo>
                      <a:pt x="3483" y="156"/>
                    </a:lnTo>
                    <a:lnTo>
                      <a:pt x="3483" y="1927"/>
                    </a:lnTo>
                    <a:lnTo>
                      <a:pt x="3270" y="1716"/>
                    </a:lnTo>
                    <a:lnTo>
                      <a:pt x="3303" y="1653"/>
                    </a:lnTo>
                    <a:lnTo>
                      <a:pt x="3330" y="1587"/>
                    </a:lnTo>
                    <a:lnTo>
                      <a:pt x="3351" y="1520"/>
                    </a:lnTo>
                    <a:lnTo>
                      <a:pt x="3367" y="1449"/>
                    </a:lnTo>
                    <a:lnTo>
                      <a:pt x="3377" y="1379"/>
                    </a:lnTo>
                    <a:lnTo>
                      <a:pt x="3380" y="1307"/>
                    </a:lnTo>
                    <a:lnTo>
                      <a:pt x="3377" y="1239"/>
                    </a:lnTo>
                    <a:lnTo>
                      <a:pt x="3369" y="1171"/>
                    </a:lnTo>
                    <a:lnTo>
                      <a:pt x="3355" y="1105"/>
                    </a:lnTo>
                    <a:lnTo>
                      <a:pt x="3337" y="1041"/>
                    </a:lnTo>
                    <a:lnTo>
                      <a:pt x="3312" y="979"/>
                    </a:lnTo>
                    <a:lnTo>
                      <a:pt x="3283" y="919"/>
                    </a:lnTo>
                    <a:lnTo>
                      <a:pt x="3249" y="860"/>
                    </a:lnTo>
                    <a:lnTo>
                      <a:pt x="3210" y="805"/>
                    </a:lnTo>
                    <a:lnTo>
                      <a:pt x="3166" y="753"/>
                    </a:lnTo>
                    <a:lnTo>
                      <a:pt x="3166" y="313"/>
                    </a:lnTo>
                    <a:lnTo>
                      <a:pt x="317" y="313"/>
                    </a:lnTo>
                    <a:lnTo>
                      <a:pt x="317" y="1952"/>
                    </a:lnTo>
                    <a:lnTo>
                      <a:pt x="1989" y="1952"/>
                    </a:lnTo>
                    <a:lnTo>
                      <a:pt x="2042" y="1992"/>
                    </a:lnTo>
                    <a:lnTo>
                      <a:pt x="2096" y="2027"/>
                    </a:lnTo>
                    <a:lnTo>
                      <a:pt x="2153" y="2057"/>
                    </a:lnTo>
                    <a:lnTo>
                      <a:pt x="2211" y="2083"/>
                    </a:lnTo>
                    <a:lnTo>
                      <a:pt x="2272" y="2105"/>
                    </a:lnTo>
                    <a:lnTo>
                      <a:pt x="2335" y="2122"/>
                    </a:lnTo>
                    <a:lnTo>
                      <a:pt x="2399" y="2135"/>
                    </a:lnTo>
                    <a:lnTo>
                      <a:pt x="2464" y="2142"/>
                    </a:lnTo>
                    <a:lnTo>
                      <a:pt x="2530" y="2144"/>
                    </a:lnTo>
                    <a:lnTo>
                      <a:pt x="2604" y="2141"/>
                    </a:lnTo>
                    <a:lnTo>
                      <a:pt x="2675" y="2132"/>
                    </a:lnTo>
                    <a:lnTo>
                      <a:pt x="2746" y="2117"/>
                    </a:lnTo>
                    <a:lnTo>
                      <a:pt x="2815" y="2096"/>
                    </a:lnTo>
                    <a:lnTo>
                      <a:pt x="2882" y="2069"/>
                    </a:lnTo>
                    <a:lnTo>
                      <a:pt x="2946" y="2036"/>
                    </a:lnTo>
                    <a:lnTo>
                      <a:pt x="3166" y="2253"/>
                    </a:lnTo>
                    <a:lnTo>
                      <a:pt x="3170" y="2257"/>
                    </a:lnTo>
                    <a:lnTo>
                      <a:pt x="3175" y="2260"/>
                    </a:lnTo>
                    <a:lnTo>
                      <a:pt x="3180" y="2264"/>
                    </a:lnTo>
                    <a:lnTo>
                      <a:pt x="159" y="2264"/>
                    </a:lnTo>
                    <a:lnTo>
                      <a:pt x="127" y="2261"/>
                    </a:lnTo>
                    <a:lnTo>
                      <a:pt x="97" y="2252"/>
                    </a:lnTo>
                    <a:lnTo>
                      <a:pt x="70" y="2238"/>
                    </a:lnTo>
                    <a:lnTo>
                      <a:pt x="47" y="2218"/>
                    </a:lnTo>
                    <a:lnTo>
                      <a:pt x="27" y="2195"/>
                    </a:lnTo>
                    <a:lnTo>
                      <a:pt x="13" y="2169"/>
                    </a:lnTo>
                    <a:lnTo>
                      <a:pt x="3" y="2139"/>
                    </a:lnTo>
                    <a:lnTo>
                      <a:pt x="0" y="2109"/>
                    </a:lnTo>
                    <a:lnTo>
                      <a:pt x="0" y="156"/>
                    </a:lnTo>
                    <a:lnTo>
                      <a:pt x="3" y="125"/>
                    </a:lnTo>
                    <a:lnTo>
                      <a:pt x="13" y="96"/>
                    </a:lnTo>
                    <a:lnTo>
                      <a:pt x="27" y="69"/>
                    </a:lnTo>
                    <a:lnTo>
                      <a:pt x="47" y="46"/>
                    </a:lnTo>
                    <a:lnTo>
                      <a:pt x="70" y="27"/>
                    </a:lnTo>
                    <a:lnTo>
                      <a:pt x="97" y="12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06"/>
              <p:cNvSpPr/>
              <p:nvPr/>
            </p:nvSpPr>
            <p:spPr>
              <a:xfrm>
                <a:off x="2794000" y="2500313"/>
                <a:ext cx="309563" cy="304800"/>
              </a:xfrm>
              <a:custGeom>
                <a:rect b="b" l="l" r="r" t="t"/>
                <a:pathLst>
                  <a:path extrusionOk="0" h="1537" w="1559">
                    <a:moveTo>
                      <a:pt x="691" y="140"/>
                    </a:moveTo>
                    <a:lnTo>
                      <a:pt x="637" y="142"/>
                    </a:lnTo>
                    <a:lnTo>
                      <a:pt x="583" y="151"/>
                    </a:lnTo>
                    <a:lnTo>
                      <a:pt x="531" y="163"/>
                    </a:lnTo>
                    <a:lnTo>
                      <a:pt x="481" y="181"/>
                    </a:lnTo>
                    <a:lnTo>
                      <a:pt x="433" y="203"/>
                    </a:lnTo>
                    <a:lnTo>
                      <a:pt x="387" y="231"/>
                    </a:lnTo>
                    <a:lnTo>
                      <a:pt x="343" y="262"/>
                    </a:lnTo>
                    <a:lnTo>
                      <a:pt x="303" y="299"/>
                    </a:lnTo>
                    <a:lnTo>
                      <a:pt x="267" y="339"/>
                    </a:lnTo>
                    <a:lnTo>
                      <a:pt x="235" y="381"/>
                    </a:lnTo>
                    <a:lnTo>
                      <a:pt x="207" y="426"/>
                    </a:lnTo>
                    <a:lnTo>
                      <a:pt x="183" y="475"/>
                    </a:lnTo>
                    <a:lnTo>
                      <a:pt x="165" y="524"/>
                    </a:lnTo>
                    <a:lnTo>
                      <a:pt x="152" y="576"/>
                    </a:lnTo>
                    <a:lnTo>
                      <a:pt x="145" y="628"/>
                    </a:lnTo>
                    <a:lnTo>
                      <a:pt x="142" y="682"/>
                    </a:lnTo>
                    <a:lnTo>
                      <a:pt x="145" y="736"/>
                    </a:lnTo>
                    <a:lnTo>
                      <a:pt x="152" y="788"/>
                    </a:lnTo>
                    <a:lnTo>
                      <a:pt x="165" y="840"/>
                    </a:lnTo>
                    <a:lnTo>
                      <a:pt x="183" y="889"/>
                    </a:lnTo>
                    <a:lnTo>
                      <a:pt x="207" y="937"/>
                    </a:lnTo>
                    <a:lnTo>
                      <a:pt x="235" y="982"/>
                    </a:lnTo>
                    <a:lnTo>
                      <a:pt x="267" y="1025"/>
                    </a:lnTo>
                    <a:lnTo>
                      <a:pt x="303" y="1065"/>
                    </a:lnTo>
                    <a:lnTo>
                      <a:pt x="343" y="1101"/>
                    </a:lnTo>
                    <a:lnTo>
                      <a:pt x="387" y="1132"/>
                    </a:lnTo>
                    <a:lnTo>
                      <a:pt x="433" y="1160"/>
                    </a:lnTo>
                    <a:lnTo>
                      <a:pt x="481" y="1183"/>
                    </a:lnTo>
                    <a:lnTo>
                      <a:pt x="531" y="1201"/>
                    </a:lnTo>
                    <a:lnTo>
                      <a:pt x="583" y="1213"/>
                    </a:lnTo>
                    <a:lnTo>
                      <a:pt x="637" y="1221"/>
                    </a:lnTo>
                    <a:lnTo>
                      <a:pt x="691" y="1224"/>
                    </a:lnTo>
                    <a:lnTo>
                      <a:pt x="746" y="1221"/>
                    </a:lnTo>
                    <a:lnTo>
                      <a:pt x="800" y="1213"/>
                    </a:lnTo>
                    <a:lnTo>
                      <a:pt x="851" y="1201"/>
                    </a:lnTo>
                    <a:lnTo>
                      <a:pt x="902" y="1183"/>
                    </a:lnTo>
                    <a:lnTo>
                      <a:pt x="950" y="1160"/>
                    </a:lnTo>
                    <a:lnTo>
                      <a:pt x="996" y="1132"/>
                    </a:lnTo>
                    <a:lnTo>
                      <a:pt x="1040" y="1101"/>
                    </a:lnTo>
                    <a:lnTo>
                      <a:pt x="1080" y="1065"/>
                    </a:lnTo>
                    <a:lnTo>
                      <a:pt x="1117" y="1025"/>
                    </a:lnTo>
                    <a:lnTo>
                      <a:pt x="1149" y="982"/>
                    </a:lnTo>
                    <a:lnTo>
                      <a:pt x="1176" y="937"/>
                    </a:lnTo>
                    <a:lnTo>
                      <a:pt x="1199" y="889"/>
                    </a:lnTo>
                    <a:lnTo>
                      <a:pt x="1217" y="840"/>
                    </a:lnTo>
                    <a:lnTo>
                      <a:pt x="1230" y="788"/>
                    </a:lnTo>
                    <a:lnTo>
                      <a:pt x="1238" y="736"/>
                    </a:lnTo>
                    <a:lnTo>
                      <a:pt x="1240" y="682"/>
                    </a:lnTo>
                    <a:lnTo>
                      <a:pt x="1238" y="628"/>
                    </a:lnTo>
                    <a:lnTo>
                      <a:pt x="1230" y="576"/>
                    </a:lnTo>
                    <a:lnTo>
                      <a:pt x="1217" y="524"/>
                    </a:lnTo>
                    <a:lnTo>
                      <a:pt x="1199" y="475"/>
                    </a:lnTo>
                    <a:lnTo>
                      <a:pt x="1176" y="426"/>
                    </a:lnTo>
                    <a:lnTo>
                      <a:pt x="1149" y="381"/>
                    </a:lnTo>
                    <a:lnTo>
                      <a:pt x="1117" y="339"/>
                    </a:lnTo>
                    <a:lnTo>
                      <a:pt x="1080" y="299"/>
                    </a:lnTo>
                    <a:lnTo>
                      <a:pt x="1040" y="262"/>
                    </a:lnTo>
                    <a:lnTo>
                      <a:pt x="996" y="231"/>
                    </a:lnTo>
                    <a:lnTo>
                      <a:pt x="950" y="203"/>
                    </a:lnTo>
                    <a:lnTo>
                      <a:pt x="902" y="181"/>
                    </a:lnTo>
                    <a:lnTo>
                      <a:pt x="851" y="163"/>
                    </a:lnTo>
                    <a:lnTo>
                      <a:pt x="800" y="151"/>
                    </a:lnTo>
                    <a:lnTo>
                      <a:pt x="746" y="142"/>
                    </a:lnTo>
                    <a:lnTo>
                      <a:pt x="691" y="140"/>
                    </a:lnTo>
                    <a:close/>
                    <a:moveTo>
                      <a:pt x="691" y="0"/>
                    </a:moveTo>
                    <a:lnTo>
                      <a:pt x="753" y="2"/>
                    </a:lnTo>
                    <a:lnTo>
                      <a:pt x="813" y="11"/>
                    </a:lnTo>
                    <a:lnTo>
                      <a:pt x="871" y="23"/>
                    </a:lnTo>
                    <a:lnTo>
                      <a:pt x="928" y="41"/>
                    </a:lnTo>
                    <a:lnTo>
                      <a:pt x="983" y="63"/>
                    </a:lnTo>
                    <a:lnTo>
                      <a:pt x="1037" y="91"/>
                    </a:lnTo>
                    <a:lnTo>
                      <a:pt x="1087" y="122"/>
                    </a:lnTo>
                    <a:lnTo>
                      <a:pt x="1135" y="159"/>
                    </a:lnTo>
                    <a:lnTo>
                      <a:pt x="1181" y="200"/>
                    </a:lnTo>
                    <a:lnTo>
                      <a:pt x="1221" y="244"/>
                    </a:lnTo>
                    <a:lnTo>
                      <a:pt x="1259" y="292"/>
                    </a:lnTo>
                    <a:lnTo>
                      <a:pt x="1291" y="341"/>
                    </a:lnTo>
                    <a:lnTo>
                      <a:pt x="1318" y="394"/>
                    </a:lnTo>
                    <a:lnTo>
                      <a:pt x="1341" y="448"/>
                    </a:lnTo>
                    <a:lnTo>
                      <a:pt x="1359" y="504"/>
                    </a:lnTo>
                    <a:lnTo>
                      <a:pt x="1372" y="562"/>
                    </a:lnTo>
                    <a:lnTo>
                      <a:pt x="1380" y="621"/>
                    </a:lnTo>
                    <a:lnTo>
                      <a:pt x="1382" y="682"/>
                    </a:lnTo>
                    <a:lnTo>
                      <a:pt x="1379" y="744"/>
                    </a:lnTo>
                    <a:lnTo>
                      <a:pt x="1372" y="805"/>
                    </a:lnTo>
                    <a:lnTo>
                      <a:pt x="1357" y="865"/>
                    </a:lnTo>
                    <a:lnTo>
                      <a:pt x="1338" y="923"/>
                    </a:lnTo>
                    <a:lnTo>
                      <a:pt x="1313" y="979"/>
                    </a:lnTo>
                    <a:lnTo>
                      <a:pt x="1284" y="1032"/>
                    </a:lnTo>
                    <a:lnTo>
                      <a:pt x="1249" y="1083"/>
                    </a:lnTo>
                    <a:lnTo>
                      <a:pt x="1210" y="1131"/>
                    </a:lnTo>
                    <a:lnTo>
                      <a:pt x="1243" y="1164"/>
                    </a:lnTo>
                    <a:lnTo>
                      <a:pt x="1259" y="1164"/>
                    </a:lnTo>
                    <a:lnTo>
                      <a:pt x="1274" y="1167"/>
                    </a:lnTo>
                    <a:lnTo>
                      <a:pt x="1288" y="1174"/>
                    </a:lnTo>
                    <a:lnTo>
                      <a:pt x="1301" y="1184"/>
                    </a:lnTo>
                    <a:lnTo>
                      <a:pt x="1539" y="1419"/>
                    </a:lnTo>
                    <a:lnTo>
                      <a:pt x="1551" y="1434"/>
                    </a:lnTo>
                    <a:lnTo>
                      <a:pt x="1557" y="1451"/>
                    </a:lnTo>
                    <a:lnTo>
                      <a:pt x="1559" y="1468"/>
                    </a:lnTo>
                    <a:lnTo>
                      <a:pt x="1557" y="1486"/>
                    </a:lnTo>
                    <a:lnTo>
                      <a:pt x="1551" y="1503"/>
                    </a:lnTo>
                    <a:lnTo>
                      <a:pt x="1539" y="1517"/>
                    </a:lnTo>
                    <a:lnTo>
                      <a:pt x="1524" y="1529"/>
                    </a:lnTo>
                    <a:lnTo>
                      <a:pt x="1507" y="1535"/>
                    </a:lnTo>
                    <a:lnTo>
                      <a:pt x="1489" y="1537"/>
                    </a:lnTo>
                    <a:lnTo>
                      <a:pt x="1471" y="1535"/>
                    </a:lnTo>
                    <a:lnTo>
                      <a:pt x="1454" y="1529"/>
                    </a:lnTo>
                    <a:lnTo>
                      <a:pt x="1439" y="1517"/>
                    </a:lnTo>
                    <a:lnTo>
                      <a:pt x="1201" y="1283"/>
                    </a:lnTo>
                    <a:lnTo>
                      <a:pt x="1190" y="1270"/>
                    </a:lnTo>
                    <a:lnTo>
                      <a:pt x="1184" y="1256"/>
                    </a:lnTo>
                    <a:lnTo>
                      <a:pt x="1181" y="1242"/>
                    </a:lnTo>
                    <a:lnTo>
                      <a:pt x="1181" y="1226"/>
                    </a:lnTo>
                    <a:lnTo>
                      <a:pt x="1148" y="1193"/>
                    </a:lnTo>
                    <a:lnTo>
                      <a:pt x="1099" y="1232"/>
                    </a:lnTo>
                    <a:lnTo>
                      <a:pt x="1046" y="1266"/>
                    </a:lnTo>
                    <a:lnTo>
                      <a:pt x="992" y="1295"/>
                    </a:lnTo>
                    <a:lnTo>
                      <a:pt x="935" y="1320"/>
                    </a:lnTo>
                    <a:lnTo>
                      <a:pt x="877" y="1338"/>
                    </a:lnTo>
                    <a:lnTo>
                      <a:pt x="817" y="1352"/>
                    </a:lnTo>
                    <a:lnTo>
                      <a:pt x="754" y="1361"/>
                    </a:lnTo>
                    <a:lnTo>
                      <a:pt x="691" y="1364"/>
                    </a:lnTo>
                    <a:lnTo>
                      <a:pt x="630" y="1361"/>
                    </a:lnTo>
                    <a:lnTo>
                      <a:pt x="571" y="1353"/>
                    </a:lnTo>
                    <a:lnTo>
                      <a:pt x="512" y="1341"/>
                    </a:lnTo>
                    <a:lnTo>
                      <a:pt x="454" y="1323"/>
                    </a:lnTo>
                    <a:lnTo>
                      <a:pt x="400" y="1300"/>
                    </a:lnTo>
                    <a:lnTo>
                      <a:pt x="347" y="1273"/>
                    </a:lnTo>
                    <a:lnTo>
                      <a:pt x="295" y="1241"/>
                    </a:lnTo>
                    <a:lnTo>
                      <a:pt x="248" y="1205"/>
                    </a:lnTo>
                    <a:lnTo>
                      <a:pt x="203" y="1164"/>
                    </a:lnTo>
                    <a:lnTo>
                      <a:pt x="161" y="1120"/>
                    </a:lnTo>
                    <a:lnTo>
                      <a:pt x="125" y="1072"/>
                    </a:lnTo>
                    <a:lnTo>
                      <a:pt x="93" y="1022"/>
                    </a:lnTo>
                    <a:lnTo>
                      <a:pt x="65" y="969"/>
                    </a:lnTo>
                    <a:lnTo>
                      <a:pt x="42" y="916"/>
                    </a:lnTo>
                    <a:lnTo>
                      <a:pt x="23" y="859"/>
                    </a:lnTo>
                    <a:lnTo>
                      <a:pt x="11" y="801"/>
                    </a:lnTo>
                    <a:lnTo>
                      <a:pt x="3" y="742"/>
                    </a:lnTo>
                    <a:lnTo>
                      <a:pt x="0" y="682"/>
                    </a:lnTo>
                    <a:lnTo>
                      <a:pt x="3" y="621"/>
                    </a:lnTo>
                    <a:lnTo>
                      <a:pt x="11" y="562"/>
                    </a:lnTo>
                    <a:lnTo>
                      <a:pt x="23" y="504"/>
                    </a:lnTo>
                    <a:lnTo>
                      <a:pt x="42" y="448"/>
                    </a:lnTo>
                    <a:lnTo>
                      <a:pt x="65" y="394"/>
                    </a:lnTo>
                    <a:lnTo>
                      <a:pt x="93" y="341"/>
                    </a:lnTo>
                    <a:lnTo>
                      <a:pt x="125" y="292"/>
                    </a:lnTo>
                    <a:lnTo>
                      <a:pt x="161" y="244"/>
                    </a:lnTo>
                    <a:lnTo>
                      <a:pt x="203" y="200"/>
                    </a:lnTo>
                    <a:lnTo>
                      <a:pt x="248" y="159"/>
                    </a:lnTo>
                    <a:lnTo>
                      <a:pt x="295" y="122"/>
                    </a:lnTo>
                    <a:lnTo>
                      <a:pt x="347" y="91"/>
                    </a:lnTo>
                    <a:lnTo>
                      <a:pt x="400" y="63"/>
                    </a:lnTo>
                    <a:lnTo>
                      <a:pt x="454" y="41"/>
                    </a:lnTo>
                    <a:lnTo>
                      <a:pt x="512" y="23"/>
                    </a:lnTo>
                    <a:lnTo>
                      <a:pt x="571" y="11"/>
                    </a:lnTo>
                    <a:lnTo>
                      <a:pt x="630" y="2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" name="Google Shape;186;p106"/>
          <p:cNvGrpSpPr/>
          <p:nvPr/>
        </p:nvGrpSpPr>
        <p:grpSpPr>
          <a:xfrm>
            <a:off x="4426496" y="363682"/>
            <a:ext cx="3009049" cy="2442018"/>
            <a:chOff x="4601714" y="585222"/>
            <a:chExt cx="2790087" cy="2442018"/>
          </a:xfrm>
        </p:grpSpPr>
        <p:grpSp>
          <p:nvGrpSpPr>
            <p:cNvPr id="187" name="Google Shape;187;p106"/>
            <p:cNvGrpSpPr/>
            <p:nvPr/>
          </p:nvGrpSpPr>
          <p:grpSpPr>
            <a:xfrm>
              <a:off x="4601714" y="585222"/>
              <a:ext cx="2790087" cy="2442018"/>
              <a:chOff x="4645177" y="1595647"/>
              <a:chExt cx="2790087" cy="2442018"/>
            </a:xfrm>
          </p:grpSpPr>
          <p:sp>
            <p:nvSpPr>
              <p:cNvPr id="188" name="Google Shape;188;p106"/>
              <p:cNvSpPr txBox="1"/>
              <p:nvPr/>
            </p:nvSpPr>
            <p:spPr>
              <a:xfrm>
                <a:off x="5089889" y="2255641"/>
                <a:ext cx="1829344" cy="221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Arial"/>
                  <a:buNone/>
                </a:pPr>
                <a:r>
                  <a:rPr b="0" i="0" lang="en-IN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Problem</a:t>
                </a:r>
                <a:endParaRPr/>
              </a:p>
            </p:txBody>
          </p:sp>
          <p:sp>
            <p:nvSpPr>
              <p:cNvPr id="189" name="Google Shape;189;p106"/>
              <p:cNvSpPr txBox="1"/>
              <p:nvPr/>
            </p:nvSpPr>
            <p:spPr>
              <a:xfrm>
                <a:off x="4645177" y="2560337"/>
                <a:ext cx="2790087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Since the dissatisfaction rate reached 45% of the total customers, Invistico Airlines needs to find the right solution to improve their services. 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br>
                  <a:rPr b="0" i="0" lang="en-I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06"/>
              <p:cNvSpPr/>
              <p:nvPr/>
            </p:nvSpPr>
            <p:spPr>
              <a:xfrm>
                <a:off x="5744474" y="1595647"/>
                <a:ext cx="506412" cy="511175"/>
              </a:xfrm>
              <a:custGeom>
                <a:rect b="b" l="l" r="r" t="t"/>
                <a:pathLst>
                  <a:path extrusionOk="0" h="136" w="135">
                    <a:moveTo>
                      <a:pt x="67" y="136"/>
                    </a:moveTo>
                    <a:cubicBezTo>
                      <a:pt x="30" y="136"/>
                      <a:pt x="0" y="105"/>
                      <a:pt x="0" y="68"/>
                    </a:cubicBezTo>
                    <a:cubicBezTo>
                      <a:pt x="0" y="31"/>
                      <a:pt x="30" y="0"/>
                      <a:pt x="67" y="0"/>
                    </a:cubicBezTo>
                    <a:cubicBezTo>
                      <a:pt x="105" y="0"/>
                      <a:pt x="135" y="31"/>
                      <a:pt x="135" y="68"/>
                    </a:cubicBezTo>
                    <a:cubicBezTo>
                      <a:pt x="135" y="105"/>
                      <a:pt x="105" y="136"/>
                      <a:pt x="67" y="136"/>
                    </a:cubicBezTo>
                    <a:close/>
                    <a:moveTo>
                      <a:pt x="67" y="8"/>
                    </a:moveTo>
                    <a:cubicBezTo>
                      <a:pt x="34" y="8"/>
                      <a:pt x="7" y="35"/>
                      <a:pt x="7" y="68"/>
                    </a:cubicBezTo>
                    <a:cubicBezTo>
                      <a:pt x="7" y="101"/>
                      <a:pt x="34" y="128"/>
                      <a:pt x="67" y="128"/>
                    </a:cubicBezTo>
                    <a:cubicBezTo>
                      <a:pt x="100" y="128"/>
                      <a:pt x="128" y="101"/>
                      <a:pt x="128" y="68"/>
                    </a:cubicBezTo>
                    <a:cubicBezTo>
                      <a:pt x="128" y="35"/>
                      <a:pt x="100" y="8"/>
                      <a:pt x="67" y="8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06"/>
            <p:cNvSpPr/>
            <p:nvPr/>
          </p:nvSpPr>
          <p:spPr>
            <a:xfrm>
              <a:off x="5763604" y="637818"/>
              <a:ext cx="394989" cy="410353"/>
            </a:xfrm>
            <a:custGeom>
              <a:rect b="b" l="l" r="r" t="t"/>
              <a:pathLst>
                <a:path extrusionOk="0" h="4694238" w="4722813">
                  <a:moveTo>
                    <a:pt x="2876372" y="4284662"/>
                  </a:moveTo>
                  <a:lnTo>
                    <a:pt x="2913562" y="4286250"/>
                  </a:lnTo>
                  <a:lnTo>
                    <a:pt x="2949170" y="4295775"/>
                  </a:lnTo>
                  <a:lnTo>
                    <a:pt x="2981612" y="4311650"/>
                  </a:lnTo>
                  <a:lnTo>
                    <a:pt x="3010098" y="4333081"/>
                  </a:lnTo>
                  <a:lnTo>
                    <a:pt x="3036210" y="4360862"/>
                  </a:lnTo>
                  <a:lnTo>
                    <a:pt x="3054410" y="4392612"/>
                  </a:lnTo>
                  <a:lnTo>
                    <a:pt x="3067861" y="4428331"/>
                  </a:lnTo>
                  <a:lnTo>
                    <a:pt x="3073400" y="4467225"/>
                  </a:lnTo>
                  <a:lnTo>
                    <a:pt x="3071818" y="4504531"/>
                  </a:lnTo>
                  <a:lnTo>
                    <a:pt x="3062322" y="4538662"/>
                  </a:lnTo>
                  <a:lnTo>
                    <a:pt x="3046497" y="4572000"/>
                  </a:lnTo>
                  <a:lnTo>
                    <a:pt x="3025132" y="4602162"/>
                  </a:lnTo>
                  <a:lnTo>
                    <a:pt x="2997438" y="4626769"/>
                  </a:lnTo>
                  <a:lnTo>
                    <a:pt x="2965787" y="4645025"/>
                  </a:lnTo>
                  <a:lnTo>
                    <a:pt x="2930179" y="4657725"/>
                  </a:lnTo>
                  <a:lnTo>
                    <a:pt x="2860547" y="4675187"/>
                  </a:lnTo>
                  <a:lnTo>
                    <a:pt x="2790123" y="4689475"/>
                  </a:lnTo>
                  <a:lnTo>
                    <a:pt x="2751350" y="4692650"/>
                  </a:lnTo>
                  <a:lnTo>
                    <a:pt x="2713369" y="4687888"/>
                  </a:lnTo>
                  <a:lnTo>
                    <a:pt x="2678553" y="4676775"/>
                  </a:lnTo>
                  <a:lnTo>
                    <a:pt x="2646111" y="4657725"/>
                  </a:lnTo>
                  <a:lnTo>
                    <a:pt x="2618416" y="4635500"/>
                  </a:lnTo>
                  <a:lnTo>
                    <a:pt x="2597051" y="4606131"/>
                  </a:lnTo>
                  <a:lnTo>
                    <a:pt x="2579643" y="4573587"/>
                  </a:lnTo>
                  <a:lnTo>
                    <a:pt x="2570148" y="4537075"/>
                  </a:lnTo>
                  <a:lnTo>
                    <a:pt x="2565400" y="4498975"/>
                  </a:lnTo>
                  <a:lnTo>
                    <a:pt x="2570148" y="4461668"/>
                  </a:lnTo>
                  <a:lnTo>
                    <a:pt x="2581226" y="4426743"/>
                  </a:lnTo>
                  <a:lnTo>
                    <a:pt x="2600216" y="4394993"/>
                  </a:lnTo>
                  <a:lnTo>
                    <a:pt x="2623163" y="4366418"/>
                  </a:lnTo>
                  <a:lnTo>
                    <a:pt x="2651649" y="4343400"/>
                  </a:lnTo>
                  <a:lnTo>
                    <a:pt x="2684092" y="4325937"/>
                  </a:lnTo>
                  <a:lnTo>
                    <a:pt x="2721282" y="4314825"/>
                  </a:lnTo>
                  <a:lnTo>
                    <a:pt x="2839182" y="4290218"/>
                  </a:lnTo>
                  <a:close/>
                  <a:moveTo>
                    <a:pt x="3550444" y="3987800"/>
                  </a:moveTo>
                  <a:lnTo>
                    <a:pt x="3582194" y="3989385"/>
                  </a:lnTo>
                  <a:lnTo>
                    <a:pt x="3613944" y="3994931"/>
                  </a:lnTo>
                  <a:lnTo>
                    <a:pt x="3643313" y="4006816"/>
                  </a:lnTo>
                  <a:lnTo>
                    <a:pt x="3672681" y="4024248"/>
                  </a:lnTo>
                  <a:lnTo>
                    <a:pt x="3696494" y="4045642"/>
                  </a:lnTo>
                  <a:lnTo>
                    <a:pt x="3717925" y="4072582"/>
                  </a:lnTo>
                  <a:lnTo>
                    <a:pt x="3735388" y="4102691"/>
                  </a:lnTo>
                  <a:lnTo>
                    <a:pt x="3745706" y="4134385"/>
                  </a:lnTo>
                  <a:lnTo>
                    <a:pt x="3749675" y="4166871"/>
                  </a:lnTo>
                  <a:lnTo>
                    <a:pt x="3748088" y="4198565"/>
                  </a:lnTo>
                  <a:lnTo>
                    <a:pt x="3742531" y="4231844"/>
                  </a:lnTo>
                  <a:lnTo>
                    <a:pt x="3731419" y="4261953"/>
                  </a:lnTo>
                  <a:lnTo>
                    <a:pt x="3713956" y="4288893"/>
                  </a:lnTo>
                  <a:lnTo>
                    <a:pt x="3692525" y="4315041"/>
                  </a:lnTo>
                  <a:lnTo>
                    <a:pt x="3665538" y="4336434"/>
                  </a:lnTo>
                  <a:lnTo>
                    <a:pt x="3605213" y="4375260"/>
                  </a:lnTo>
                  <a:lnTo>
                    <a:pt x="3543300" y="4410915"/>
                  </a:lnTo>
                  <a:lnTo>
                    <a:pt x="3509169" y="4426762"/>
                  </a:lnTo>
                  <a:lnTo>
                    <a:pt x="3472656" y="4435478"/>
                  </a:lnTo>
                  <a:lnTo>
                    <a:pt x="3436938" y="4437063"/>
                  </a:lnTo>
                  <a:lnTo>
                    <a:pt x="3402806" y="4431517"/>
                  </a:lnTo>
                  <a:lnTo>
                    <a:pt x="3369469" y="4419631"/>
                  </a:lnTo>
                  <a:lnTo>
                    <a:pt x="3338513" y="4402200"/>
                  </a:lnTo>
                  <a:lnTo>
                    <a:pt x="3317875" y="4385560"/>
                  </a:lnTo>
                  <a:lnTo>
                    <a:pt x="3299619" y="4364959"/>
                  </a:lnTo>
                  <a:lnTo>
                    <a:pt x="3283744" y="4341981"/>
                  </a:lnTo>
                  <a:lnTo>
                    <a:pt x="3269456" y="4310287"/>
                  </a:lnTo>
                  <a:lnTo>
                    <a:pt x="3260725" y="4279385"/>
                  </a:lnTo>
                  <a:lnTo>
                    <a:pt x="3257550" y="4246106"/>
                  </a:lnTo>
                  <a:lnTo>
                    <a:pt x="3260725" y="4212828"/>
                  </a:lnTo>
                  <a:lnTo>
                    <a:pt x="3269456" y="4182718"/>
                  </a:lnTo>
                  <a:lnTo>
                    <a:pt x="3282156" y="4152609"/>
                  </a:lnTo>
                  <a:lnTo>
                    <a:pt x="3301206" y="4125669"/>
                  </a:lnTo>
                  <a:lnTo>
                    <a:pt x="3325019" y="4102691"/>
                  </a:lnTo>
                  <a:lnTo>
                    <a:pt x="3352800" y="4082882"/>
                  </a:lnTo>
                  <a:lnTo>
                    <a:pt x="3455988" y="4019494"/>
                  </a:lnTo>
                  <a:lnTo>
                    <a:pt x="3486150" y="4002062"/>
                  </a:lnTo>
                  <a:lnTo>
                    <a:pt x="3517106" y="3992554"/>
                  </a:lnTo>
                  <a:close/>
                  <a:moveTo>
                    <a:pt x="4087019" y="3479800"/>
                  </a:moveTo>
                  <a:lnTo>
                    <a:pt x="4119563" y="3481388"/>
                  </a:lnTo>
                  <a:lnTo>
                    <a:pt x="4151313" y="3486944"/>
                  </a:lnTo>
                  <a:lnTo>
                    <a:pt x="4183063" y="3500438"/>
                  </a:lnTo>
                  <a:lnTo>
                    <a:pt x="4211638" y="3517106"/>
                  </a:lnTo>
                  <a:lnTo>
                    <a:pt x="4237832" y="3540125"/>
                  </a:lnTo>
                  <a:lnTo>
                    <a:pt x="4257675" y="3567906"/>
                  </a:lnTo>
                  <a:lnTo>
                    <a:pt x="4273550" y="3596481"/>
                  </a:lnTo>
                  <a:lnTo>
                    <a:pt x="4283869" y="3628231"/>
                  </a:lnTo>
                  <a:lnTo>
                    <a:pt x="4287838" y="3659981"/>
                  </a:lnTo>
                  <a:lnTo>
                    <a:pt x="4286250" y="3690938"/>
                  </a:lnTo>
                  <a:lnTo>
                    <a:pt x="4280694" y="3724275"/>
                  </a:lnTo>
                  <a:lnTo>
                    <a:pt x="4267994" y="3754438"/>
                  </a:lnTo>
                  <a:lnTo>
                    <a:pt x="4250532" y="3784600"/>
                  </a:lnTo>
                  <a:lnTo>
                    <a:pt x="4206082" y="3841750"/>
                  </a:lnTo>
                  <a:lnTo>
                    <a:pt x="4160044" y="3896519"/>
                  </a:lnTo>
                  <a:lnTo>
                    <a:pt x="4134644" y="3922713"/>
                  </a:lnTo>
                  <a:lnTo>
                    <a:pt x="4104482" y="3940969"/>
                  </a:lnTo>
                  <a:lnTo>
                    <a:pt x="4072732" y="3955257"/>
                  </a:lnTo>
                  <a:lnTo>
                    <a:pt x="4037806" y="3962400"/>
                  </a:lnTo>
                  <a:lnTo>
                    <a:pt x="4003675" y="3963988"/>
                  </a:lnTo>
                  <a:lnTo>
                    <a:pt x="3971132" y="3958432"/>
                  </a:lnTo>
                  <a:lnTo>
                    <a:pt x="3936207" y="3947319"/>
                  </a:lnTo>
                  <a:lnTo>
                    <a:pt x="3906044" y="3929857"/>
                  </a:lnTo>
                  <a:lnTo>
                    <a:pt x="3891757" y="3917950"/>
                  </a:lnTo>
                  <a:lnTo>
                    <a:pt x="3866357" y="3890963"/>
                  </a:lnTo>
                  <a:lnTo>
                    <a:pt x="3845719" y="3859213"/>
                  </a:lnTo>
                  <a:lnTo>
                    <a:pt x="3831432" y="3825082"/>
                  </a:lnTo>
                  <a:lnTo>
                    <a:pt x="3825875" y="3788569"/>
                  </a:lnTo>
                  <a:lnTo>
                    <a:pt x="3825875" y="3752850"/>
                  </a:lnTo>
                  <a:lnTo>
                    <a:pt x="3834607" y="3717132"/>
                  </a:lnTo>
                  <a:lnTo>
                    <a:pt x="3848894" y="3683000"/>
                  </a:lnTo>
                  <a:lnTo>
                    <a:pt x="3870325" y="3651250"/>
                  </a:lnTo>
                  <a:lnTo>
                    <a:pt x="3946525" y="3556000"/>
                  </a:lnTo>
                  <a:lnTo>
                    <a:pt x="3969544" y="3530600"/>
                  </a:lnTo>
                  <a:lnTo>
                    <a:pt x="3994944" y="3509963"/>
                  </a:lnTo>
                  <a:lnTo>
                    <a:pt x="4023519" y="3494088"/>
                  </a:lnTo>
                  <a:lnTo>
                    <a:pt x="4055269" y="3484563"/>
                  </a:lnTo>
                  <a:close/>
                  <a:moveTo>
                    <a:pt x="4415228" y="2822575"/>
                  </a:moveTo>
                  <a:lnTo>
                    <a:pt x="4452464" y="2824158"/>
                  </a:lnTo>
                  <a:lnTo>
                    <a:pt x="4491285" y="2831279"/>
                  </a:lnTo>
                  <a:lnTo>
                    <a:pt x="4525352" y="2847104"/>
                  </a:lnTo>
                  <a:lnTo>
                    <a:pt x="4557042" y="2867677"/>
                  </a:lnTo>
                  <a:lnTo>
                    <a:pt x="4582395" y="2894580"/>
                  </a:lnTo>
                  <a:lnTo>
                    <a:pt x="4601409" y="2924648"/>
                  </a:lnTo>
                  <a:lnTo>
                    <a:pt x="4615670" y="2957881"/>
                  </a:lnTo>
                  <a:lnTo>
                    <a:pt x="4622800" y="2995070"/>
                  </a:lnTo>
                  <a:lnTo>
                    <a:pt x="4622800" y="3032260"/>
                  </a:lnTo>
                  <a:lnTo>
                    <a:pt x="4614085" y="3069449"/>
                  </a:lnTo>
                  <a:lnTo>
                    <a:pt x="4592694" y="3136706"/>
                  </a:lnTo>
                  <a:lnTo>
                    <a:pt x="4566549" y="3205546"/>
                  </a:lnTo>
                  <a:lnTo>
                    <a:pt x="4549912" y="3239570"/>
                  </a:lnTo>
                  <a:lnTo>
                    <a:pt x="4526936" y="3268056"/>
                  </a:lnTo>
                  <a:lnTo>
                    <a:pt x="4499207" y="3292585"/>
                  </a:lnTo>
                  <a:lnTo>
                    <a:pt x="4468309" y="3309992"/>
                  </a:lnTo>
                  <a:lnTo>
                    <a:pt x="4433450" y="3321070"/>
                  </a:lnTo>
                  <a:lnTo>
                    <a:pt x="4397798" y="3327400"/>
                  </a:lnTo>
                  <a:lnTo>
                    <a:pt x="4360562" y="3324235"/>
                  </a:lnTo>
                  <a:lnTo>
                    <a:pt x="4323325" y="3313949"/>
                  </a:lnTo>
                  <a:lnTo>
                    <a:pt x="4300350" y="3304453"/>
                  </a:lnTo>
                  <a:lnTo>
                    <a:pt x="4280543" y="3292585"/>
                  </a:lnTo>
                  <a:lnTo>
                    <a:pt x="4253606" y="3268056"/>
                  </a:lnTo>
                  <a:lnTo>
                    <a:pt x="4231423" y="3241153"/>
                  </a:lnTo>
                  <a:lnTo>
                    <a:pt x="4216370" y="3209502"/>
                  </a:lnTo>
                  <a:lnTo>
                    <a:pt x="4204486" y="3176269"/>
                  </a:lnTo>
                  <a:lnTo>
                    <a:pt x="4200525" y="3140662"/>
                  </a:lnTo>
                  <a:lnTo>
                    <a:pt x="4202902" y="3105056"/>
                  </a:lnTo>
                  <a:lnTo>
                    <a:pt x="4213201" y="3069449"/>
                  </a:lnTo>
                  <a:lnTo>
                    <a:pt x="4253606" y="2956298"/>
                  </a:lnTo>
                  <a:lnTo>
                    <a:pt x="4267867" y="2920692"/>
                  </a:lnTo>
                  <a:lnTo>
                    <a:pt x="4289258" y="2890624"/>
                  </a:lnTo>
                  <a:lnTo>
                    <a:pt x="4314611" y="2864512"/>
                  </a:lnTo>
                  <a:lnTo>
                    <a:pt x="4346301" y="2844731"/>
                  </a:lnTo>
                  <a:lnTo>
                    <a:pt x="4379576" y="2829697"/>
                  </a:lnTo>
                  <a:close/>
                  <a:moveTo>
                    <a:pt x="4523961" y="2089150"/>
                  </a:moveTo>
                  <a:lnTo>
                    <a:pt x="4562936" y="2092320"/>
                  </a:lnTo>
                  <a:lnTo>
                    <a:pt x="4598730" y="2101038"/>
                  </a:lnTo>
                  <a:lnTo>
                    <a:pt x="4632137" y="2118474"/>
                  </a:lnTo>
                  <a:lnTo>
                    <a:pt x="4660771" y="2139872"/>
                  </a:lnTo>
                  <a:lnTo>
                    <a:pt x="4685429" y="2166818"/>
                  </a:lnTo>
                  <a:lnTo>
                    <a:pt x="4703723" y="2198519"/>
                  </a:lnTo>
                  <a:lnTo>
                    <a:pt x="4716450" y="2234182"/>
                  </a:lnTo>
                  <a:lnTo>
                    <a:pt x="4721222" y="2271431"/>
                  </a:lnTo>
                  <a:lnTo>
                    <a:pt x="4722813" y="2343550"/>
                  </a:lnTo>
                  <a:lnTo>
                    <a:pt x="4722813" y="2416463"/>
                  </a:lnTo>
                  <a:lnTo>
                    <a:pt x="4718041" y="2453711"/>
                  </a:lnTo>
                  <a:lnTo>
                    <a:pt x="4706905" y="2489375"/>
                  </a:lnTo>
                  <a:lnTo>
                    <a:pt x="4687815" y="2521076"/>
                  </a:lnTo>
                  <a:lnTo>
                    <a:pt x="4663157" y="2548814"/>
                  </a:lnTo>
                  <a:lnTo>
                    <a:pt x="4634523" y="2571797"/>
                  </a:lnTo>
                  <a:lnTo>
                    <a:pt x="4603502" y="2588440"/>
                  </a:lnTo>
                  <a:lnTo>
                    <a:pt x="4566913" y="2598743"/>
                  </a:lnTo>
                  <a:lnTo>
                    <a:pt x="4528734" y="2601913"/>
                  </a:lnTo>
                  <a:lnTo>
                    <a:pt x="4489759" y="2597158"/>
                  </a:lnTo>
                  <a:lnTo>
                    <a:pt x="4454761" y="2584478"/>
                  </a:lnTo>
                  <a:lnTo>
                    <a:pt x="4423740" y="2567042"/>
                  </a:lnTo>
                  <a:lnTo>
                    <a:pt x="4394310" y="2542474"/>
                  </a:lnTo>
                  <a:lnTo>
                    <a:pt x="4372834" y="2513943"/>
                  </a:lnTo>
                  <a:lnTo>
                    <a:pt x="4356130" y="2482242"/>
                  </a:lnTo>
                  <a:lnTo>
                    <a:pt x="4345790" y="2444993"/>
                  </a:lnTo>
                  <a:lnTo>
                    <a:pt x="4342608" y="2407745"/>
                  </a:lnTo>
                  <a:lnTo>
                    <a:pt x="4342608" y="2347513"/>
                  </a:lnTo>
                  <a:lnTo>
                    <a:pt x="4341813" y="2287281"/>
                  </a:lnTo>
                  <a:lnTo>
                    <a:pt x="4342608" y="2248448"/>
                  </a:lnTo>
                  <a:lnTo>
                    <a:pt x="4352949" y="2212784"/>
                  </a:lnTo>
                  <a:lnTo>
                    <a:pt x="4368857" y="2179498"/>
                  </a:lnTo>
                  <a:lnTo>
                    <a:pt x="4391924" y="2150967"/>
                  </a:lnTo>
                  <a:lnTo>
                    <a:pt x="4418967" y="2126399"/>
                  </a:lnTo>
                  <a:lnTo>
                    <a:pt x="4450784" y="2108171"/>
                  </a:lnTo>
                  <a:lnTo>
                    <a:pt x="4484986" y="2095490"/>
                  </a:lnTo>
                  <a:close/>
                  <a:moveTo>
                    <a:pt x="4381138" y="1366837"/>
                  </a:moveTo>
                  <a:lnTo>
                    <a:pt x="4418375" y="1370812"/>
                  </a:lnTo>
                  <a:lnTo>
                    <a:pt x="4453235" y="1381147"/>
                  </a:lnTo>
                  <a:lnTo>
                    <a:pt x="4484925" y="1400227"/>
                  </a:lnTo>
                  <a:lnTo>
                    <a:pt x="4513447" y="1423282"/>
                  </a:lnTo>
                  <a:lnTo>
                    <a:pt x="4536423" y="1451902"/>
                  </a:lnTo>
                  <a:lnTo>
                    <a:pt x="4554645" y="1486087"/>
                  </a:lnTo>
                  <a:lnTo>
                    <a:pt x="4579205" y="1553662"/>
                  </a:lnTo>
                  <a:lnTo>
                    <a:pt x="4603765" y="1621237"/>
                  </a:lnTo>
                  <a:lnTo>
                    <a:pt x="4611688" y="1658602"/>
                  </a:lnTo>
                  <a:lnTo>
                    <a:pt x="4611688" y="1696762"/>
                  </a:lnTo>
                  <a:lnTo>
                    <a:pt x="4606142" y="1734127"/>
                  </a:lnTo>
                  <a:lnTo>
                    <a:pt x="4593466" y="1766722"/>
                  </a:lnTo>
                  <a:lnTo>
                    <a:pt x="4573659" y="1798522"/>
                  </a:lnTo>
                  <a:lnTo>
                    <a:pt x="4549099" y="1824757"/>
                  </a:lnTo>
                  <a:lnTo>
                    <a:pt x="4517408" y="1847812"/>
                  </a:lnTo>
                  <a:lnTo>
                    <a:pt x="4483341" y="1862122"/>
                  </a:lnTo>
                  <a:lnTo>
                    <a:pt x="4447689" y="1870867"/>
                  </a:lnTo>
                  <a:lnTo>
                    <a:pt x="4411244" y="1871662"/>
                  </a:lnTo>
                  <a:lnTo>
                    <a:pt x="4377177" y="1866097"/>
                  </a:lnTo>
                  <a:lnTo>
                    <a:pt x="4343902" y="1854967"/>
                  </a:lnTo>
                  <a:lnTo>
                    <a:pt x="4313796" y="1837477"/>
                  </a:lnTo>
                  <a:lnTo>
                    <a:pt x="4291612" y="1818397"/>
                  </a:lnTo>
                  <a:lnTo>
                    <a:pt x="4271013" y="1795342"/>
                  </a:lnTo>
                  <a:lnTo>
                    <a:pt x="4255168" y="1769902"/>
                  </a:lnTo>
                  <a:lnTo>
                    <a:pt x="4244076" y="1741282"/>
                  </a:lnTo>
                  <a:lnTo>
                    <a:pt x="4202878" y="1627597"/>
                  </a:lnTo>
                  <a:lnTo>
                    <a:pt x="4190994" y="1591027"/>
                  </a:lnTo>
                  <a:lnTo>
                    <a:pt x="4187825" y="1553662"/>
                  </a:lnTo>
                  <a:lnTo>
                    <a:pt x="4192579" y="1516297"/>
                  </a:lnTo>
                  <a:lnTo>
                    <a:pt x="4203670" y="1482112"/>
                  </a:lnTo>
                  <a:lnTo>
                    <a:pt x="4221100" y="1450312"/>
                  </a:lnTo>
                  <a:lnTo>
                    <a:pt x="4245661" y="1421692"/>
                  </a:lnTo>
                  <a:lnTo>
                    <a:pt x="4274182" y="1398637"/>
                  </a:lnTo>
                  <a:lnTo>
                    <a:pt x="4308250" y="1379557"/>
                  </a:lnTo>
                  <a:lnTo>
                    <a:pt x="4343902" y="1370017"/>
                  </a:lnTo>
                  <a:close/>
                  <a:moveTo>
                    <a:pt x="2245369" y="828675"/>
                  </a:moveTo>
                  <a:lnTo>
                    <a:pt x="2281846" y="831849"/>
                  </a:lnTo>
                  <a:lnTo>
                    <a:pt x="2312772" y="842958"/>
                  </a:lnTo>
                  <a:lnTo>
                    <a:pt x="2341319" y="862002"/>
                  </a:lnTo>
                  <a:lnTo>
                    <a:pt x="2365901" y="886600"/>
                  </a:lnTo>
                  <a:lnTo>
                    <a:pt x="2383347" y="915166"/>
                  </a:lnTo>
                  <a:lnTo>
                    <a:pt x="2394448" y="946905"/>
                  </a:lnTo>
                  <a:lnTo>
                    <a:pt x="2399206" y="982612"/>
                  </a:lnTo>
                  <a:lnTo>
                    <a:pt x="2399206" y="2326786"/>
                  </a:lnTo>
                  <a:lnTo>
                    <a:pt x="3631488" y="2965546"/>
                  </a:lnTo>
                  <a:lnTo>
                    <a:pt x="3657656" y="2983002"/>
                  </a:lnTo>
                  <a:lnTo>
                    <a:pt x="3679066" y="3002840"/>
                  </a:lnTo>
                  <a:lnTo>
                    <a:pt x="3695719" y="3027438"/>
                  </a:lnTo>
                  <a:lnTo>
                    <a:pt x="3707613" y="3055210"/>
                  </a:lnTo>
                  <a:lnTo>
                    <a:pt x="3713164" y="3083776"/>
                  </a:lnTo>
                  <a:lnTo>
                    <a:pt x="3714750" y="3113928"/>
                  </a:lnTo>
                  <a:lnTo>
                    <a:pt x="3709199" y="3144081"/>
                  </a:lnTo>
                  <a:lnTo>
                    <a:pt x="3697305" y="3172647"/>
                  </a:lnTo>
                  <a:lnTo>
                    <a:pt x="3681445" y="3197245"/>
                  </a:lnTo>
                  <a:lnTo>
                    <a:pt x="3661621" y="3217082"/>
                  </a:lnTo>
                  <a:lnTo>
                    <a:pt x="3640211" y="3234539"/>
                  </a:lnTo>
                  <a:lnTo>
                    <a:pt x="3614042" y="3245648"/>
                  </a:lnTo>
                  <a:lnTo>
                    <a:pt x="3588667" y="3252789"/>
                  </a:lnTo>
                  <a:lnTo>
                    <a:pt x="3560913" y="3255963"/>
                  </a:lnTo>
                  <a:lnTo>
                    <a:pt x="3537124" y="3254376"/>
                  </a:lnTo>
                  <a:lnTo>
                    <a:pt x="3514128" y="3248822"/>
                  </a:lnTo>
                  <a:lnTo>
                    <a:pt x="3491131" y="3238506"/>
                  </a:lnTo>
                  <a:lnTo>
                    <a:pt x="2092325" y="2514843"/>
                  </a:lnTo>
                  <a:lnTo>
                    <a:pt x="2092325" y="982612"/>
                  </a:lnTo>
                  <a:lnTo>
                    <a:pt x="2096290" y="946905"/>
                  </a:lnTo>
                  <a:lnTo>
                    <a:pt x="2108185" y="915166"/>
                  </a:lnTo>
                  <a:lnTo>
                    <a:pt x="2125630" y="886600"/>
                  </a:lnTo>
                  <a:lnTo>
                    <a:pt x="2149419" y="862002"/>
                  </a:lnTo>
                  <a:lnTo>
                    <a:pt x="2177966" y="842958"/>
                  </a:lnTo>
                  <a:lnTo>
                    <a:pt x="2209685" y="831849"/>
                  </a:lnTo>
                  <a:close/>
                  <a:moveTo>
                    <a:pt x="2376153" y="0"/>
                  </a:moveTo>
                  <a:lnTo>
                    <a:pt x="2513498" y="3968"/>
                  </a:lnTo>
                  <a:lnTo>
                    <a:pt x="2651637" y="17460"/>
                  </a:lnTo>
                  <a:lnTo>
                    <a:pt x="2786601" y="37300"/>
                  </a:lnTo>
                  <a:lnTo>
                    <a:pt x="2921564" y="65870"/>
                  </a:lnTo>
                  <a:lnTo>
                    <a:pt x="3053352" y="102377"/>
                  </a:lnTo>
                  <a:lnTo>
                    <a:pt x="3183552" y="146819"/>
                  </a:lnTo>
                  <a:lnTo>
                    <a:pt x="3311371" y="198404"/>
                  </a:lnTo>
                  <a:lnTo>
                    <a:pt x="3436014" y="258719"/>
                  </a:lnTo>
                  <a:lnTo>
                    <a:pt x="3558275" y="326176"/>
                  </a:lnTo>
                  <a:lnTo>
                    <a:pt x="3677360" y="400776"/>
                  </a:lnTo>
                  <a:lnTo>
                    <a:pt x="3826614" y="185706"/>
                  </a:lnTo>
                  <a:lnTo>
                    <a:pt x="3844080" y="163485"/>
                  </a:lnTo>
                  <a:lnTo>
                    <a:pt x="3862340" y="150787"/>
                  </a:lnTo>
                  <a:lnTo>
                    <a:pt x="3881393" y="145232"/>
                  </a:lnTo>
                  <a:lnTo>
                    <a:pt x="3898065" y="147613"/>
                  </a:lnTo>
                  <a:lnTo>
                    <a:pt x="3912356" y="159517"/>
                  </a:lnTo>
                  <a:lnTo>
                    <a:pt x="3925852" y="177770"/>
                  </a:lnTo>
                  <a:lnTo>
                    <a:pt x="3935379" y="203960"/>
                  </a:lnTo>
                  <a:lnTo>
                    <a:pt x="4109244" y="828535"/>
                  </a:lnTo>
                  <a:lnTo>
                    <a:pt x="4113213" y="857899"/>
                  </a:lnTo>
                  <a:lnTo>
                    <a:pt x="4110831" y="884882"/>
                  </a:lnTo>
                  <a:lnTo>
                    <a:pt x="4102098" y="911071"/>
                  </a:lnTo>
                  <a:lnTo>
                    <a:pt x="4087808" y="932499"/>
                  </a:lnTo>
                  <a:lnTo>
                    <a:pt x="4067960" y="949165"/>
                  </a:lnTo>
                  <a:lnTo>
                    <a:pt x="4041762" y="961069"/>
                  </a:lnTo>
                  <a:lnTo>
                    <a:pt x="4013181" y="968212"/>
                  </a:lnTo>
                  <a:lnTo>
                    <a:pt x="3368532" y="1025352"/>
                  </a:lnTo>
                  <a:lnTo>
                    <a:pt x="3344715" y="1025352"/>
                  </a:lnTo>
                  <a:lnTo>
                    <a:pt x="3323279" y="1021384"/>
                  </a:lnTo>
                  <a:lnTo>
                    <a:pt x="3308989" y="1012654"/>
                  </a:lnTo>
                  <a:lnTo>
                    <a:pt x="3298668" y="1001543"/>
                  </a:lnTo>
                  <a:lnTo>
                    <a:pt x="3293111" y="986465"/>
                  </a:lnTo>
                  <a:lnTo>
                    <a:pt x="3293905" y="969799"/>
                  </a:lnTo>
                  <a:lnTo>
                    <a:pt x="3300256" y="949165"/>
                  </a:lnTo>
                  <a:lnTo>
                    <a:pt x="3312959" y="927737"/>
                  </a:lnTo>
                  <a:lnTo>
                    <a:pt x="3460625" y="714255"/>
                  </a:lnTo>
                  <a:lnTo>
                    <a:pt x="3350272" y="645210"/>
                  </a:lnTo>
                  <a:lnTo>
                    <a:pt x="3236744" y="584895"/>
                  </a:lnTo>
                  <a:lnTo>
                    <a:pt x="3120834" y="531723"/>
                  </a:lnTo>
                  <a:lnTo>
                    <a:pt x="3003336" y="487280"/>
                  </a:lnTo>
                  <a:lnTo>
                    <a:pt x="2882663" y="450774"/>
                  </a:lnTo>
                  <a:lnTo>
                    <a:pt x="2761990" y="422204"/>
                  </a:lnTo>
                  <a:lnTo>
                    <a:pt x="2639729" y="400776"/>
                  </a:lnTo>
                  <a:lnTo>
                    <a:pt x="2518261" y="388078"/>
                  </a:lnTo>
                  <a:lnTo>
                    <a:pt x="2394412" y="381729"/>
                  </a:lnTo>
                  <a:lnTo>
                    <a:pt x="2271357" y="383317"/>
                  </a:lnTo>
                  <a:lnTo>
                    <a:pt x="2149096" y="393634"/>
                  </a:lnTo>
                  <a:lnTo>
                    <a:pt x="2028423" y="409506"/>
                  </a:lnTo>
                  <a:lnTo>
                    <a:pt x="1908544" y="434108"/>
                  </a:lnTo>
                  <a:lnTo>
                    <a:pt x="1790252" y="465059"/>
                  </a:lnTo>
                  <a:lnTo>
                    <a:pt x="1674342" y="503946"/>
                  </a:lnTo>
                  <a:lnTo>
                    <a:pt x="1560020" y="549976"/>
                  </a:lnTo>
                  <a:lnTo>
                    <a:pt x="1448874" y="603148"/>
                  </a:lnTo>
                  <a:lnTo>
                    <a:pt x="1340109" y="665050"/>
                  </a:lnTo>
                  <a:lnTo>
                    <a:pt x="1235314" y="730920"/>
                  </a:lnTo>
                  <a:lnTo>
                    <a:pt x="1229756" y="737269"/>
                  </a:lnTo>
                  <a:lnTo>
                    <a:pt x="1137664" y="803140"/>
                  </a:lnTo>
                  <a:lnTo>
                    <a:pt x="1051922" y="876152"/>
                  </a:lnTo>
                  <a:lnTo>
                    <a:pt x="966974" y="953927"/>
                  </a:lnTo>
                  <a:lnTo>
                    <a:pt x="888378" y="1038843"/>
                  </a:lnTo>
                  <a:lnTo>
                    <a:pt x="812163" y="1127728"/>
                  </a:lnTo>
                  <a:lnTo>
                    <a:pt x="741506" y="1220581"/>
                  </a:lnTo>
                  <a:lnTo>
                    <a:pt x="673230" y="1326132"/>
                  </a:lnTo>
                  <a:lnTo>
                    <a:pt x="611306" y="1433270"/>
                  </a:lnTo>
                  <a:lnTo>
                    <a:pt x="558114" y="1544377"/>
                  </a:lnTo>
                  <a:lnTo>
                    <a:pt x="510480" y="1656277"/>
                  </a:lnTo>
                  <a:lnTo>
                    <a:pt x="472373" y="1769764"/>
                  </a:lnTo>
                  <a:lnTo>
                    <a:pt x="439029" y="1884838"/>
                  </a:lnTo>
                  <a:lnTo>
                    <a:pt x="414418" y="2000706"/>
                  </a:lnTo>
                  <a:lnTo>
                    <a:pt x="396158" y="2117367"/>
                  </a:lnTo>
                  <a:lnTo>
                    <a:pt x="384249" y="2234822"/>
                  </a:lnTo>
                  <a:lnTo>
                    <a:pt x="381868" y="2353071"/>
                  </a:lnTo>
                  <a:lnTo>
                    <a:pt x="384249" y="2470526"/>
                  </a:lnTo>
                  <a:lnTo>
                    <a:pt x="392982" y="2587188"/>
                  </a:lnTo>
                  <a:lnTo>
                    <a:pt x="410448" y="2703056"/>
                  </a:lnTo>
                  <a:lnTo>
                    <a:pt x="433471" y="2818130"/>
                  </a:lnTo>
                  <a:lnTo>
                    <a:pt x="463640" y="2931617"/>
                  </a:lnTo>
                  <a:lnTo>
                    <a:pt x="500953" y="3041930"/>
                  </a:lnTo>
                  <a:lnTo>
                    <a:pt x="543824" y="3153036"/>
                  </a:lnTo>
                  <a:lnTo>
                    <a:pt x="593840" y="3259381"/>
                  </a:lnTo>
                  <a:lnTo>
                    <a:pt x="650207" y="3362550"/>
                  </a:lnTo>
                  <a:lnTo>
                    <a:pt x="712925" y="3464133"/>
                  </a:lnTo>
                  <a:lnTo>
                    <a:pt x="781995" y="3562542"/>
                  </a:lnTo>
                  <a:lnTo>
                    <a:pt x="856622" y="3655395"/>
                  </a:lnTo>
                  <a:lnTo>
                    <a:pt x="938394" y="3744280"/>
                  </a:lnTo>
                  <a:lnTo>
                    <a:pt x="1027311" y="3830784"/>
                  </a:lnTo>
                  <a:lnTo>
                    <a:pt x="1120198" y="3910939"/>
                  </a:lnTo>
                  <a:lnTo>
                    <a:pt x="1221023" y="3985539"/>
                  </a:lnTo>
                  <a:lnTo>
                    <a:pt x="1313910" y="4047441"/>
                  </a:lnTo>
                  <a:lnTo>
                    <a:pt x="1410766" y="4103788"/>
                  </a:lnTo>
                  <a:lnTo>
                    <a:pt x="1410766" y="4105375"/>
                  </a:lnTo>
                  <a:lnTo>
                    <a:pt x="1463164" y="4132358"/>
                  </a:lnTo>
                  <a:lnTo>
                    <a:pt x="1517943" y="4159341"/>
                  </a:lnTo>
                  <a:lnTo>
                    <a:pt x="1521119" y="4160928"/>
                  </a:lnTo>
                  <a:lnTo>
                    <a:pt x="1523501" y="4162515"/>
                  </a:lnTo>
                  <a:lnTo>
                    <a:pt x="1641792" y="4212513"/>
                  </a:lnTo>
                  <a:lnTo>
                    <a:pt x="1761672" y="4256162"/>
                  </a:lnTo>
                  <a:lnTo>
                    <a:pt x="1885521" y="4290288"/>
                  </a:lnTo>
                  <a:lnTo>
                    <a:pt x="2010163" y="4318064"/>
                  </a:lnTo>
                  <a:lnTo>
                    <a:pt x="2047477" y="4327588"/>
                  </a:lnTo>
                  <a:lnTo>
                    <a:pt x="2080821" y="4345047"/>
                  </a:lnTo>
                  <a:lnTo>
                    <a:pt x="2109401" y="4368062"/>
                  </a:lnTo>
                  <a:lnTo>
                    <a:pt x="2133218" y="4395045"/>
                  </a:lnTo>
                  <a:lnTo>
                    <a:pt x="2150684" y="4426790"/>
                  </a:lnTo>
                  <a:lnTo>
                    <a:pt x="2162593" y="4462502"/>
                  </a:lnTo>
                  <a:lnTo>
                    <a:pt x="2166562" y="4499802"/>
                  </a:lnTo>
                  <a:lnTo>
                    <a:pt x="2163387" y="4537102"/>
                  </a:lnTo>
                  <a:lnTo>
                    <a:pt x="2153860" y="4574402"/>
                  </a:lnTo>
                  <a:lnTo>
                    <a:pt x="2136394" y="4607734"/>
                  </a:lnTo>
                  <a:lnTo>
                    <a:pt x="2113371" y="4636304"/>
                  </a:lnTo>
                  <a:lnTo>
                    <a:pt x="2086378" y="4660906"/>
                  </a:lnTo>
                  <a:lnTo>
                    <a:pt x="2053034" y="4678366"/>
                  </a:lnTo>
                  <a:lnTo>
                    <a:pt x="2018896" y="4689476"/>
                  </a:lnTo>
                  <a:lnTo>
                    <a:pt x="1981583" y="4694238"/>
                  </a:lnTo>
                  <a:lnTo>
                    <a:pt x="1944269" y="4691064"/>
                  </a:lnTo>
                  <a:lnTo>
                    <a:pt x="1818039" y="4665668"/>
                  </a:lnTo>
                  <a:lnTo>
                    <a:pt x="1693396" y="4632336"/>
                  </a:lnTo>
                  <a:lnTo>
                    <a:pt x="1571135" y="4591862"/>
                  </a:lnTo>
                  <a:lnTo>
                    <a:pt x="1452049" y="4545832"/>
                  </a:lnTo>
                  <a:lnTo>
                    <a:pt x="1336139" y="4494247"/>
                  </a:lnTo>
                  <a:lnTo>
                    <a:pt x="1221023" y="4433932"/>
                  </a:lnTo>
                  <a:lnTo>
                    <a:pt x="1110671" y="4369649"/>
                  </a:lnTo>
                  <a:lnTo>
                    <a:pt x="1001112" y="4297430"/>
                  </a:lnTo>
                  <a:lnTo>
                    <a:pt x="895523" y="4217275"/>
                  </a:lnTo>
                  <a:lnTo>
                    <a:pt x="794697" y="4132358"/>
                  </a:lnTo>
                  <a:lnTo>
                    <a:pt x="698635" y="4043473"/>
                  </a:lnTo>
                  <a:lnTo>
                    <a:pt x="696253" y="4040298"/>
                  </a:lnTo>
                  <a:lnTo>
                    <a:pt x="604161" y="3944271"/>
                  </a:lnTo>
                  <a:lnTo>
                    <a:pt x="519213" y="3843482"/>
                  </a:lnTo>
                  <a:lnTo>
                    <a:pt x="439029" y="3738724"/>
                  </a:lnTo>
                  <a:lnTo>
                    <a:pt x="365990" y="3629999"/>
                  </a:lnTo>
                  <a:lnTo>
                    <a:pt x="298508" y="3517306"/>
                  </a:lnTo>
                  <a:lnTo>
                    <a:pt x="238171" y="3399850"/>
                  </a:lnTo>
                  <a:lnTo>
                    <a:pt x="183392" y="3280808"/>
                  </a:lnTo>
                  <a:lnTo>
                    <a:pt x="136552" y="3157004"/>
                  </a:lnTo>
                  <a:lnTo>
                    <a:pt x="96063" y="3029232"/>
                  </a:lnTo>
                  <a:lnTo>
                    <a:pt x="61925" y="2899873"/>
                  </a:lnTo>
                  <a:lnTo>
                    <a:pt x="35726" y="2768132"/>
                  </a:lnTo>
                  <a:lnTo>
                    <a:pt x="14291" y="2624488"/>
                  </a:lnTo>
                  <a:lnTo>
                    <a:pt x="14291" y="2619726"/>
                  </a:lnTo>
                  <a:lnTo>
                    <a:pt x="12703" y="2615758"/>
                  </a:lnTo>
                  <a:lnTo>
                    <a:pt x="7145" y="2543539"/>
                  </a:lnTo>
                  <a:lnTo>
                    <a:pt x="3176" y="2472114"/>
                  </a:lnTo>
                  <a:lnTo>
                    <a:pt x="3176" y="2466558"/>
                  </a:lnTo>
                  <a:lnTo>
                    <a:pt x="0" y="2334024"/>
                  </a:lnTo>
                  <a:lnTo>
                    <a:pt x="5558" y="2202284"/>
                  </a:lnTo>
                  <a:lnTo>
                    <a:pt x="17466" y="2069750"/>
                  </a:lnTo>
                  <a:lnTo>
                    <a:pt x="37314" y="1940391"/>
                  </a:lnTo>
                  <a:lnTo>
                    <a:pt x="64306" y="1811032"/>
                  </a:lnTo>
                  <a:lnTo>
                    <a:pt x="99238" y="1684847"/>
                  </a:lnTo>
                  <a:lnTo>
                    <a:pt x="140521" y="1560249"/>
                  </a:lnTo>
                  <a:lnTo>
                    <a:pt x="189743" y="1436445"/>
                  </a:lnTo>
                  <a:lnTo>
                    <a:pt x="243729" y="1317403"/>
                  </a:lnTo>
                  <a:lnTo>
                    <a:pt x="307241" y="1199154"/>
                  </a:lnTo>
                  <a:lnTo>
                    <a:pt x="377104" y="1084873"/>
                  </a:lnTo>
                  <a:lnTo>
                    <a:pt x="378692" y="1080111"/>
                  </a:lnTo>
                  <a:lnTo>
                    <a:pt x="381868" y="1074556"/>
                  </a:lnTo>
                  <a:lnTo>
                    <a:pt x="431884" y="1001543"/>
                  </a:lnTo>
                  <a:lnTo>
                    <a:pt x="463640" y="956307"/>
                  </a:lnTo>
                  <a:lnTo>
                    <a:pt x="467609" y="950752"/>
                  </a:lnTo>
                  <a:lnTo>
                    <a:pt x="472373" y="946784"/>
                  </a:lnTo>
                  <a:lnTo>
                    <a:pt x="554939" y="840439"/>
                  </a:lnTo>
                  <a:lnTo>
                    <a:pt x="643856" y="741237"/>
                  </a:lnTo>
                  <a:lnTo>
                    <a:pt x="739124" y="646004"/>
                  </a:lnTo>
                  <a:lnTo>
                    <a:pt x="837568" y="557119"/>
                  </a:lnTo>
                  <a:lnTo>
                    <a:pt x="939982" y="475376"/>
                  </a:lnTo>
                  <a:lnTo>
                    <a:pt x="1047159" y="397602"/>
                  </a:lnTo>
                  <a:lnTo>
                    <a:pt x="1159099" y="329351"/>
                  </a:lnTo>
                  <a:lnTo>
                    <a:pt x="1274215" y="264274"/>
                  </a:lnTo>
                  <a:lnTo>
                    <a:pt x="1393300" y="207134"/>
                  </a:lnTo>
                  <a:lnTo>
                    <a:pt x="1516355" y="156343"/>
                  </a:lnTo>
                  <a:lnTo>
                    <a:pt x="1641792" y="111900"/>
                  </a:lnTo>
                  <a:lnTo>
                    <a:pt x="1770405" y="74600"/>
                  </a:lnTo>
                  <a:lnTo>
                    <a:pt x="1777550" y="73013"/>
                  </a:lnTo>
                  <a:lnTo>
                    <a:pt x="1779137" y="73013"/>
                  </a:lnTo>
                  <a:lnTo>
                    <a:pt x="1868055" y="51585"/>
                  </a:lnTo>
                  <a:lnTo>
                    <a:pt x="1958560" y="34126"/>
                  </a:lnTo>
                  <a:lnTo>
                    <a:pt x="2097493" y="14285"/>
                  </a:lnTo>
                  <a:lnTo>
                    <a:pt x="2237220" y="31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06"/>
          <p:cNvSpPr/>
          <p:nvPr/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1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7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9" name="Google Shape;199;p107"/>
          <p:cNvSpPr/>
          <p:nvPr/>
        </p:nvSpPr>
        <p:spPr>
          <a:xfrm>
            <a:off x="6079299" y="886759"/>
            <a:ext cx="3923194" cy="53358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7"/>
          <p:cNvSpPr/>
          <p:nvPr/>
        </p:nvSpPr>
        <p:spPr>
          <a:xfrm>
            <a:off x="6079299" y="4591412"/>
            <a:ext cx="3923194" cy="1631214"/>
          </a:xfrm>
          <a:prstGeom prst="rect">
            <a:avLst/>
          </a:prstGeom>
          <a:solidFill>
            <a:schemeClr val="accen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07"/>
          <p:cNvGrpSpPr/>
          <p:nvPr/>
        </p:nvGrpSpPr>
        <p:grpSpPr>
          <a:xfrm>
            <a:off x="2236663" y="892142"/>
            <a:ext cx="4294634" cy="610716"/>
            <a:chOff x="2236663" y="1514538"/>
            <a:chExt cx="4294634" cy="610716"/>
          </a:xfrm>
        </p:grpSpPr>
        <p:sp>
          <p:nvSpPr>
            <p:cNvPr id="202" name="Google Shape;202;p107"/>
            <p:cNvSpPr txBox="1"/>
            <p:nvPr/>
          </p:nvSpPr>
          <p:spPr>
            <a:xfrm>
              <a:off x="2236663" y="165590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Background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7"/>
            <p:cNvGrpSpPr/>
            <p:nvPr/>
          </p:nvGrpSpPr>
          <p:grpSpPr>
            <a:xfrm>
              <a:off x="5638369" y="1514538"/>
              <a:ext cx="892928" cy="610716"/>
              <a:chOff x="5649536" y="1514538"/>
              <a:chExt cx="892928" cy="610716"/>
            </a:xfrm>
          </p:grpSpPr>
          <p:sp>
            <p:nvSpPr>
              <p:cNvPr id="204" name="Google Shape;204;p107"/>
              <p:cNvSpPr/>
              <p:nvPr/>
            </p:nvSpPr>
            <p:spPr>
              <a:xfrm>
                <a:off x="5649536" y="1514538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" name="Google Shape;205;p107"/>
              <p:cNvGrpSpPr/>
              <p:nvPr/>
            </p:nvGrpSpPr>
            <p:grpSpPr>
              <a:xfrm>
                <a:off x="5937372" y="1633618"/>
                <a:ext cx="317256" cy="284684"/>
                <a:chOff x="3270126" y="2762664"/>
                <a:chExt cx="684000" cy="613776"/>
              </a:xfrm>
            </p:grpSpPr>
            <p:sp>
              <p:nvSpPr>
                <p:cNvPr id="206" name="Google Shape;206;p107"/>
                <p:cNvSpPr/>
                <p:nvPr/>
              </p:nvSpPr>
              <p:spPr>
                <a:xfrm>
                  <a:off x="3387901" y="2872777"/>
                  <a:ext cx="294437" cy="55057"/>
                </a:xfrm>
                <a:custGeom>
                  <a:rect b="b" l="l" r="r" t="t"/>
                  <a:pathLst>
                    <a:path extrusionOk="0" h="302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5"/>
                      </a:lnTo>
                      <a:lnTo>
                        <a:pt x="1413" y="67"/>
                      </a:lnTo>
                      <a:lnTo>
                        <a:pt x="1426" y="93"/>
                      </a:lnTo>
                      <a:lnTo>
                        <a:pt x="1435" y="121"/>
                      </a:lnTo>
                      <a:lnTo>
                        <a:pt x="1438" y="151"/>
                      </a:lnTo>
                      <a:lnTo>
                        <a:pt x="1435" y="181"/>
                      </a:lnTo>
                      <a:lnTo>
                        <a:pt x="1426" y="209"/>
                      </a:lnTo>
                      <a:lnTo>
                        <a:pt x="1413" y="235"/>
                      </a:lnTo>
                      <a:lnTo>
                        <a:pt x="1394" y="257"/>
                      </a:lnTo>
                      <a:lnTo>
                        <a:pt x="1372" y="276"/>
                      </a:lnTo>
                      <a:lnTo>
                        <a:pt x="1346" y="289"/>
                      </a:lnTo>
                      <a:lnTo>
                        <a:pt x="1318" y="298"/>
                      </a:lnTo>
                      <a:lnTo>
                        <a:pt x="1287" y="302"/>
                      </a:lnTo>
                      <a:lnTo>
                        <a:pt x="151" y="302"/>
                      </a:lnTo>
                      <a:lnTo>
                        <a:pt x="121" y="298"/>
                      </a:lnTo>
                      <a:lnTo>
                        <a:pt x="93" y="289"/>
                      </a:lnTo>
                      <a:lnTo>
                        <a:pt x="66" y="276"/>
                      </a:lnTo>
                      <a:lnTo>
                        <a:pt x="44" y="257"/>
                      </a:lnTo>
                      <a:lnTo>
                        <a:pt x="26" y="235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1"/>
                      </a:lnTo>
                      <a:lnTo>
                        <a:pt x="12" y="93"/>
                      </a:lnTo>
                      <a:lnTo>
                        <a:pt x="26" y="67"/>
                      </a:lnTo>
                      <a:lnTo>
                        <a:pt x="44" y="45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07"/>
                <p:cNvSpPr/>
                <p:nvPr/>
              </p:nvSpPr>
              <p:spPr>
                <a:xfrm>
                  <a:off x="3387901" y="2976771"/>
                  <a:ext cx="294437" cy="55057"/>
                </a:xfrm>
                <a:custGeom>
                  <a:rect b="b" l="l" r="r" t="t"/>
                  <a:pathLst>
                    <a:path extrusionOk="0" h="301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4"/>
                      </a:lnTo>
                      <a:lnTo>
                        <a:pt x="1413" y="66"/>
                      </a:lnTo>
                      <a:lnTo>
                        <a:pt x="1426" y="92"/>
                      </a:lnTo>
                      <a:lnTo>
                        <a:pt x="1435" y="120"/>
                      </a:lnTo>
                      <a:lnTo>
                        <a:pt x="1438" y="150"/>
                      </a:lnTo>
                      <a:lnTo>
                        <a:pt x="1435" y="181"/>
                      </a:lnTo>
                      <a:lnTo>
                        <a:pt x="1426" y="210"/>
                      </a:lnTo>
                      <a:lnTo>
                        <a:pt x="1413" y="235"/>
                      </a:lnTo>
                      <a:lnTo>
                        <a:pt x="1394" y="258"/>
                      </a:lnTo>
                      <a:lnTo>
                        <a:pt x="1372" y="275"/>
                      </a:lnTo>
                      <a:lnTo>
                        <a:pt x="1346" y="290"/>
                      </a:lnTo>
                      <a:lnTo>
                        <a:pt x="1318" y="298"/>
                      </a:lnTo>
                      <a:lnTo>
                        <a:pt x="1287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8"/>
                      </a:lnTo>
                      <a:lnTo>
                        <a:pt x="26" y="235"/>
                      </a:lnTo>
                      <a:lnTo>
                        <a:pt x="12" y="210"/>
                      </a:lnTo>
                      <a:lnTo>
                        <a:pt x="4" y="181"/>
                      </a:lnTo>
                      <a:lnTo>
                        <a:pt x="0" y="150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6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07"/>
                <p:cNvSpPr/>
                <p:nvPr/>
              </p:nvSpPr>
              <p:spPr>
                <a:xfrm>
                  <a:off x="3387901" y="3080767"/>
                  <a:ext cx="178928" cy="57095"/>
                </a:xfrm>
                <a:custGeom>
                  <a:rect b="b" l="l" r="r" t="t"/>
                  <a:pathLst>
                    <a:path extrusionOk="0" h="301" w="870">
                      <a:moveTo>
                        <a:pt x="151" y="0"/>
                      </a:moveTo>
                      <a:lnTo>
                        <a:pt x="720" y="0"/>
                      </a:lnTo>
                      <a:lnTo>
                        <a:pt x="750" y="4"/>
                      </a:lnTo>
                      <a:lnTo>
                        <a:pt x="778" y="12"/>
                      </a:lnTo>
                      <a:lnTo>
                        <a:pt x="805" y="26"/>
                      </a:lnTo>
                      <a:lnTo>
                        <a:pt x="827" y="44"/>
                      </a:lnTo>
                      <a:lnTo>
                        <a:pt x="845" y="67"/>
                      </a:lnTo>
                      <a:lnTo>
                        <a:pt x="859" y="92"/>
                      </a:lnTo>
                      <a:lnTo>
                        <a:pt x="867" y="120"/>
                      </a:lnTo>
                      <a:lnTo>
                        <a:pt x="870" y="151"/>
                      </a:lnTo>
                      <a:lnTo>
                        <a:pt x="867" y="181"/>
                      </a:lnTo>
                      <a:lnTo>
                        <a:pt x="859" y="209"/>
                      </a:lnTo>
                      <a:lnTo>
                        <a:pt x="845" y="234"/>
                      </a:lnTo>
                      <a:lnTo>
                        <a:pt x="827" y="257"/>
                      </a:lnTo>
                      <a:lnTo>
                        <a:pt x="805" y="275"/>
                      </a:lnTo>
                      <a:lnTo>
                        <a:pt x="778" y="290"/>
                      </a:lnTo>
                      <a:lnTo>
                        <a:pt x="750" y="298"/>
                      </a:lnTo>
                      <a:lnTo>
                        <a:pt x="720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7"/>
                      </a:lnTo>
                      <a:lnTo>
                        <a:pt x="26" y="234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7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4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07"/>
                <p:cNvSpPr/>
                <p:nvPr/>
              </p:nvSpPr>
              <p:spPr>
                <a:xfrm>
                  <a:off x="3270126" y="2762664"/>
                  <a:ext cx="529987" cy="613776"/>
                </a:xfrm>
                <a:custGeom>
                  <a:rect b="b" l="l" r="r" t="t"/>
                  <a:pathLst>
                    <a:path extrusionOk="0" h="3310" w="2574">
                      <a:moveTo>
                        <a:pt x="152" y="0"/>
                      </a:moveTo>
                      <a:lnTo>
                        <a:pt x="2423" y="0"/>
                      </a:lnTo>
                      <a:lnTo>
                        <a:pt x="2453" y="3"/>
                      </a:lnTo>
                      <a:lnTo>
                        <a:pt x="2481" y="12"/>
                      </a:lnTo>
                      <a:lnTo>
                        <a:pt x="2507" y="26"/>
                      </a:lnTo>
                      <a:lnTo>
                        <a:pt x="2529" y="44"/>
                      </a:lnTo>
                      <a:lnTo>
                        <a:pt x="2548" y="67"/>
                      </a:lnTo>
                      <a:lnTo>
                        <a:pt x="2562" y="92"/>
                      </a:lnTo>
                      <a:lnTo>
                        <a:pt x="2571" y="120"/>
                      </a:lnTo>
                      <a:lnTo>
                        <a:pt x="2574" y="150"/>
                      </a:lnTo>
                      <a:lnTo>
                        <a:pt x="2574" y="374"/>
                      </a:lnTo>
                      <a:lnTo>
                        <a:pt x="2272" y="896"/>
                      </a:lnTo>
                      <a:lnTo>
                        <a:pt x="2272" y="301"/>
                      </a:lnTo>
                      <a:lnTo>
                        <a:pt x="304" y="301"/>
                      </a:lnTo>
                      <a:lnTo>
                        <a:pt x="304" y="3008"/>
                      </a:lnTo>
                      <a:lnTo>
                        <a:pt x="2272" y="3008"/>
                      </a:lnTo>
                      <a:lnTo>
                        <a:pt x="2272" y="2634"/>
                      </a:lnTo>
                      <a:lnTo>
                        <a:pt x="2430" y="2530"/>
                      </a:lnTo>
                      <a:lnTo>
                        <a:pt x="2458" y="2508"/>
                      </a:lnTo>
                      <a:lnTo>
                        <a:pt x="2482" y="2483"/>
                      </a:lnTo>
                      <a:lnTo>
                        <a:pt x="2502" y="2454"/>
                      </a:lnTo>
                      <a:lnTo>
                        <a:pt x="2574" y="2330"/>
                      </a:lnTo>
                      <a:lnTo>
                        <a:pt x="2574" y="3159"/>
                      </a:lnTo>
                      <a:lnTo>
                        <a:pt x="2571" y="3189"/>
                      </a:lnTo>
                      <a:lnTo>
                        <a:pt x="2562" y="3217"/>
                      </a:lnTo>
                      <a:lnTo>
                        <a:pt x="2548" y="3243"/>
                      </a:lnTo>
                      <a:lnTo>
                        <a:pt x="2529" y="3265"/>
                      </a:lnTo>
                      <a:lnTo>
                        <a:pt x="2507" y="3284"/>
                      </a:lnTo>
                      <a:lnTo>
                        <a:pt x="2481" y="3297"/>
                      </a:lnTo>
                      <a:lnTo>
                        <a:pt x="2453" y="3307"/>
                      </a:lnTo>
                      <a:lnTo>
                        <a:pt x="2423" y="3310"/>
                      </a:lnTo>
                      <a:lnTo>
                        <a:pt x="152" y="3310"/>
                      </a:lnTo>
                      <a:lnTo>
                        <a:pt x="121" y="3307"/>
                      </a:lnTo>
                      <a:lnTo>
                        <a:pt x="93" y="3297"/>
                      </a:lnTo>
                      <a:lnTo>
                        <a:pt x="67" y="3284"/>
                      </a:lnTo>
                      <a:lnTo>
                        <a:pt x="45" y="3265"/>
                      </a:lnTo>
                      <a:lnTo>
                        <a:pt x="26" y="3243"/>
                      </a:lnTo>
                      <a:lnTo>
                        <a:pt x="13" y="3217"/>
                      </a:lnTo>
                      <a:lnTo>
                        <a:pt x="3" y="3189"/>
                      </a:lnTo>
                      <a:lnTo>
                        <a:pt x="0" y="3159"/>
                      </a:lnTo>
                      <a:lnTo>
                        <a:pt x="0" y="150"/>
                      </a:lnTo>
                      <a:lnTo>
                        <a:pt x="3" y="120"/>
                      </a:lnTo>
                      <a:lnTo>
                        <a:pt x="13" y="92"/>
                      </a:lnTo>
                      <a:lnTo>
                        <a:pt x="26" y="67"/>
                      </a:lnTo>
                      <a:lnTo>
                        <a:pt x="45" y="44"/>
                      </a:lnTo>
                      <a:lnTo>
                        <a:pt x="67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07"/>
                <p:cNvSpPr/>
                <p:nvPr/>
              </p:nvSpPr>
              <p:spPr>
                <a:xfrm>
                  <a:off x="3627980" y="2831994"/>
                  <a:ext cx="326146" cy="438412"/>
                </a:xfrm>
                <a:custGeom>
                  <a:rect b="b" l="l" r="r" t="t"/>
                  <a:pathLst>
                    <a:path extrusionOk="0" h="2370" w="1591">
                      <a:moveTo>
                        <a:pt x="141" y="1820"/>
                      </a:moveTo>
                      <a:lnTo>
                        <a:pt x="131" y="1996"/>
                      </a:lnTo>
                      <a:lnTo>
                        <a:pt x="177" y="2016"/>
                      </a:lnTo>
                      <a:lnTo>
                        <a:pt x="223" y="2040"/>
                      </a:lnTo>
                      <a:lnTo>
                        <a:pt x="267" y="2067"/>
                      </a:lnTo>
                      <a:lnTo>
                        <a:pt x="308" y="2097"/>
                      </a:lnTo>
                      <a:lnTo>
                        <a:pt x="455" y="2000"/>
                      </a:lnTo>
                      <a:lnTo>
                        <a:pt x="439" y="1980"/>
                      </a:lnTo>
                      <a:lnTo>
                        <a:pt x="417" y="1958"/>
                      </a:lnTo>
                      <a:lnTo>
                        <a:pt x="389" y="1934"/>
                      </a:lnTo>
                      <a:lnTo>
                        <a:pt x="355" y="1909"/>
                      </a:lnTo>
                      <a:lnTo>
                        <a:pt x="314" y="1883"/>
                      </a:lnTo>
                      <a:lnTo>
                        <a:pt x="278" y="1864"/>
                      </a:lnTo>
                      <a:lnTo>
                        <a:pt x="245" y="1849"/>
                      </a:lnTo>
                      <a:lnTo>
                        <a:pt x="214" y="1837"/>
                      </a:lnTo>
                      <a:lnTo>
                        <a:pt x="187" y="1829"/>
                      </a:lnTo>
                      <a:lnTo>
                        <a:pt x="163" y="1824"/>
                      </a:lnTo>
                      <a:lnTo>
                        <a:pt x="141" y="1820"/>
                      </a:lnTo>
                      <a:close/>
                      <a:moveTo>
                        <a:pt x="1095" y="0"/>
                      </a:moveTo>
                      <a:lnTo>
                        <a:pt x="1118" y="0"/>
                      </a:lnTo>
                      <a:lnTo>
                        <a:pt x="1144" y="2"/>
                      </a:lnTo>
                      <a:lnTo>
                        <a:pt x="1173" y="7"/>
                      </a:lnTo>
                      <a:lnTo>
                        <a:pt x="1205" y="14"/>
                      </a:lnTo>
                      <a:lnTo>
                        <a:pt x="1240" y="25"/>
                      </a:lnTo>
                      <a:lnTo>
                        <a:pt x="1278" y="39"/>
                      </a:lnTo>
                      <a:lnTo>
                        <a:pt x="1319" y="57"/>
                      </a:lnTo>
                      <a:lnTo>
                        <a:pt x="1362" y="81"/>
                      </a:lnTo>
                      <a:lnTo>
                        <a:pt x="1407" y="108"/>
                      </a:lnTo>
                      <a:lnTo>
                        <a:pt x="1446" y="136"/>
                      </a:lnTo>
                      <a:lnTo>
                        <a:pt x="1478" y="163"/>
                      </a:lnTo>
                      <a:lnTo>
                        <a:pt x="1505" y="190"/>
                      </a:lnTo>
                      <a:lnTo>
                        <a:pt x="1528" y="215"/>
                      </a:lnTo>
                      <a:lnTo>
                        <a:pt x="1546" y="239"/>
                      </a:lnTo>
                      <a:lnTo>
                        <a:pt x="1561" y="261"/>
                      </a:lnTo>
                      <a:lnTo>
                        <a:pt x="1571" y="280"/>
                      </a:lnTo>
                      <a:lnTo>
                        <a:pt x="1580" y="297"/>
                      </a:lnTo>
                      <a:lnTo>
                        <a:pt x="1585" y="311"/>
                      </a:lnTo>
                      <a:lnTo>
                        <a:pt x="1588" y="320"/>
                      </a:lnTo>
                      <a:lnTo>
                        <a:pt x="1589" y="325"/>
                      </a:lnTo>
                      <a:lnTo>
                        <a:pt x="1591" y="344"/>
                      </a:lnTo>
                      <a:lnTo>
                        <a:pt x="1588" y="363"/>
                      </a:lnTo>
                      <a:lnTo>
                        <a:pt x="1581" y="379"/>
                      </a:lnTo>
                      <a:lnTo>
                        <a:pt x="634" y="2008"/>
                      </a:lnTo>
                      <a:lnTo>
                        <a:pt x="625" y="2021"/>
                      </a:lnTo>
                      <a:lnTo>
                        <a:pt x="611" y="2033"/>
                      </a:lnTo>
                      <a:lnTo>
                        <a:pt x="116" y="2357"/>
                      </a:lnTo>
                      <a:lnTo>
                        <a:pt x="97" y="2367"/>
                      </a:lnTo>
                      <a:lnTo>
                        <a:pt x="77" y="2370"/>
                      </a:lnTo>
                      <a:lnTo>
                        <a:pt x="56" y="2368"/>
                      </a:lnTo>
                      <a:lnTo>
                        <a:pt x="36" y="2359"/>
                      </a:lnTo>
                      <a:lnTo>
                        <a:pt x="23" y="2350"/>
                      </a:lnTo>
                      <a:lnTo>
                        <a:pt x="12" y="2338"/>
                      </a:lnTo>
                      <a:lnTo>
                        <a:pt x="5" y="2323"/>
                      </a:lnTo>
                      <a:lnTo>
                        <a:pt x="0" y="2306"/>
                      </a:lnTo>
                      <a:lnTo>
                        <a:pt x="0" y="2290"/>
                      </a:lnTo>
                      <a:lnTo>
                        <a:pt x="34" y="1702"/>
                      </a:lnTo>
                      <a:lnTo>
                        <a:pt x="38" y="1685"/>
                      </a:lnTo>
                      <a:lnTo>
                        <a:pt x="45" y="1670"/>
                      </a:lnTo>
                      <a:lnTo>
                        <a:pt x="991" y="41"/>
                      </a:lnTo>
                      <a:lnTo>
                        <a:pt x="1002" y="27"/>
                      </a:lnTo>
                      <a:lnTo>
                        <a:pt x="1016" y="15"/>
                      </a:lnTo>
                      <a:lnTo>
                        <a:pt x="1034" y="7"/>
                      </a:lnTo>
                      <a:lnTo>
                        <a:pt x="1038" y="6"/>
                      </a:lnTo>
                      <a:lnTo>
                        <a:pt x="1048" y="4"/>
                      </a:lnTo>
                      <a:lnTo>
                        <a:pt x="1060" y="2"/>
                      </a:lnTo>
                      <a:lnTo>
                        <a:pt x="1076" y="0"/>
                      </a:ln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107"/>
                <p:cNvSpPr/>
                <p:nvPr/>
              </p:nvSpPr>
              <p:spPr>
                <a:xfrm>
                  <a:off x="3369782" y="3184761"/>
                  <a:ext cx="237815" cy="108074"/>
                </a:xfrm>
                <a:custGeom>
                  <a:rect b="b" l="l" r="r" t="t"/>
                  <a:pathLst>
                    <a:path extrusionOk="0" h="591" w="1155">
                      <a:moveTo>
                        <a:pt x="534" y="0"/>
                      </a:moveTo>
                      <a:lnTo>
                        <a:pt x="545" y="2"/>
                      </a:lnTo>
                      <a:lnTo>
                        <a:pt x="557" y="5"/>
                      </a:lnTo>
                      <a:lnTo>
                        <a:pt x="567" y="10"/>
                      </a:lnTo>
                      <a:lnTo>
                        <a:pt x="576" y="18"/>
                      </a:lnTo>
                      <a:lnTo>
                        <a:pt x="583" y="28"/>
                      </a:lnTo>
                      <a:lnTo>
                        <a:pt x="591" y="54"/>
                      </a:lnTo>
                      <a:lnTo>
                        <a:pt x="593" y="82"/>
                      </a:lnTo>
                      <a:lnTo>
                        <a:pt x="591" y="111"/>
                      </a:lnTo>
                      <a:lnTo>
                        <a:pt x="584" y="140"/>
                      </a:lnTo>
                      <a:lnTo>
                        <a:pt x="573" y="170"/>
                      </a:lnTo>
                      <a:lnTo>
                        <a:pt x="560" y="199"/>
                      </a:lnTo>
                      <a:lnTo>
                        <a:pt x="543" y="230"/>
                      </a:lnTo>
                      <a:lnTo>
                        <a:pt x="557" y="235"/>
                      </a:lnTo>
                      <a:lnTo>
                        <a:pt x="569" y="242"/>
                      </a:lnTo>
                      <a:lnTo>
                        <a:pt x="579" y="254"/>
                      </a:lnTo>
                      <a:lnTo>
                        <a:pt x="583" y="263"/>
                      </a:lnTo>
                      <a:lnTo>
                        <a:pt x="587" y="270"/>
                      </a:lnTo>
                      <a:lnTo>
                        <a:pt x="604" y="269"/>
                      </a:lnTo>
                      <a:lnTo>
                        <a:pt x="620" y="272"/>
                      </a:lnTo>
                      <a:lnTo>
                        <a:pt x="637" y="278"/>
                      </a:lnTo>
                      <a:lnTo>
                        <a:pt x="653" y="289"/>
                      </a:lnTo>
                      <a:lnTo>
                        <a:pt x="668" y="303"/>
                      </a:lnTo>
                      <a:lnTo>
                        <a:pt x="681" y="323"/>
                      </a:lnTo>
                      <a:lnTo>
                        <a:pt x="689" y="338"/>
                      </a:lnTo>
                      <a:lnTo>
                        <a:pt x="692" y="349"/>
                      </a:lnTo>
                      <a:lnTo>
                        <a:pt x="693" y="357"/>
                      </a:lnTo>
                      <a:lnTo>
                        <a:pt x="746" y="351"/>
                      </a:lnTo>
                      <a:lnTo>
                        <a:pt x="797" y="350"/>
                      </a:lnTo>
                      <a:lnTo>
                        <a:pt x="847" y="351"/>
                      </a:lnTo>
                      <a:lnTo>
                        <a:pt x="897" y="355"/>
                      </a:lnTo>
                      <a:lnTo>
                        <a:pt x="946" y="361"/>
                      </a:lnTo>
                      <a:lnTo>
                        <a:pt x="996" y="366"/>
                      </a:lnTo>
                      <a:lnTo>
                        <a:pt x="1048" y="369"/>
                      </a:lnTo>
                      <a:lnTo>
                        <a:pt x="1101" y="371"/>
                      </a:lnTo>
                      <a:lnTo>
                        <a:pt x="1118" y="373"/>
                      </a:lnTo>
                      <a:lnTo>
                        <a:pt x="1131" y="379"/>
                      </a:lnTo>
                      <a:lnTo>
                        <a:pt x="1142" y="389"/>
                      </a:lnTo>
                      <a:lnTo>
                        <a:pt x="1149" y="400"/>
                      </a:lnTo>
                      <a:lnTo>
                        <a:pt x="1154" y="413"/>
                      </a:lnTo>
                      <a:lnTo>
                        <a:pt x="1155" y="427"/>
                      </a:lnTo>
                      <a:lnTo>
                        <a:pt x="1154" y="441"/>
                      </a:lnTo>
                      <a:lnTo>
                        <a:pt x="1149" y="454"/>
                      </a:lnTo>
                      <a:lnTo>
                        <a:pt x="1142" y="466"/>
                      </a:lnTo>
                      <a:lnTo>
                        <a:pt x="1131" y="475"/>
                      </a:lnTo>
                      <a:lnTo>
                        <a:pt x="1118" y="481"/>
                      </a:lnTo>
                      <a:lnTo>
                        <a:pt x="1101" y="483"/>
                      </a:lnTo>
                      <a:lnTo>
                        <a:pt x="1066" y="482"/>
                      </a:lnTo>
                      <a:lnTo>
                        <a:pt x="1031" y="478"/>
                      </a:lnTo>
                      <a:lnTo>
                        <a:pt x="993" y="473"/>
                      </a:lnTo>
                      <a:lnTo>
                        <a:pt x="957" y="467"/>
                      </a:lnTo>
                      <a:lnTo>
                        <a:pt x="919" y="460"/>
                      </a:lnTo>
                      <a:lnTo>
                        <a:pt x="881" y="455"/>
                      </a:lnTo>
                      <a:lnTo>
                        <a:pt x="843" y="452"/>
                      </a:lnTo>
                      <a:lnTo>
                        <a:pt x="807" y="451"/>
                      </a:lnTo>
                      <a:lnTo>
                        <a:pt x="771" y="454"/>
                      </a:lnTo>
                      <a:lnTo>
                        <a:pt x="738" y="461"/>
                      </a:lnTo>
                      <a:lnTo>
                        <a:pt x="705" y="474"/>
                      </a:lnTo>
                      <a:lnTo>
                        <a:pt x="693" y="480"/>
                      </a:lnTo>
                      <a:lnTo>
                        <a:pt x="679" y="486"/>
                      </a:lnTo>
                      <a:lnTo>
                        <a:pt x="664" y="492"/>
                      </a:lnTo>
                      <a:lnTo>
                        <a:pt x="651" y="494"/>
                      </a:lnTo>
                      <a:lnTo>
                        <a:pt x="636" y="492"/>
                      </a:lnTo>
                      <a:lnTo>
                        <a:pt x="626" y="487"/>
                      </a:lnTo>
                      <a:lnTo>
                        <a:pt x="614" y="482"/>
                      </a:lnTo>
                      <a:lnTo>
                        <a:pt x="603" y="477"/>
                      </a:lnTo>
                      <a:lnTo>
                        <a:pt x="592" y="471"/>
                      </a:lnTo>
                      <a:lnTo>
                        <a:pt x="584" y="464"/>
                      </a:lnTo>
                      <a:lnTo>
                        <a:pt x="576" y="454"/>
                      </a:lnTo>
                      <a:lnTo>
                        <a:pt x="572" y="442"/>
                      </a:lnTo>
                      <a:lnTo>
                        <a:pt x="571" y="423"/>
                      </a:lnTo>
                      <a:lnTo>
                        <a:pt x="571" y="407"/>
                      </a:lnTo>
                      <a:lnTo>
                        <a:pt x="560" y="427"/>
                      </a:lnTo>
                      <a:lnTo>
                        <a:pt x="547" y="446"/>
                      </a:lnTo>
                      <a:lnTo>
                        <a:pt x="537" y="457"/>
                      </a:lnTo>
                      <a:lnTo>
                        <a:pt x="524" y="466"/>
                      </a:lnTo>
                      <a:lnTo>
                        <a:pt x="509" y="470"/>
                      </a:lnTo>
                      <a:lnTo>
                        <a:pt x="495" y="471"/>
                      </a:lnTo>
                      <a:lnTo>
                        <a:pt x="480" y="469"/>
                      </a:lnTo>
                      <a:lnTo>
                        <a:pt x="467" y="464"/>
                      </a:lnTo>
                      <a:lnTo>
                        <a:pt x="455" y="456"/>
                      </a:lnTo>
                      <a:lnTo>
                        <a:pt x="446" y="446"/>
                      </a:lnTo>
                      <a:lnTo>
                        <a:pt x="440" y="433"/>
                      </a:lnTo>
                      <a:lnTo>
                        <a:pt x="439" y="419"/>
                      </a:lnTo>
                      <a:lnTo>
                        <a:pt x="444" y="402"/>
                      </a:lnTo>
                      <a:lnTo>
                        <a:pt x="447" y="396"/>
                      </a:lnTo>
                      <a:lnTo>
                        <a:pt x="450" y="390"/>
                      </a:lnTo>
                      <a:lnTo>
                        <a:pt x="450" y="390"/>
                      </a:lnTo>
                      <a:lnTo>
                        <a:pt x="449" y="390"/>
                      </a:lnTo>
                      <a:lnTo>
                        <a:pt x="458" y="369"/>
                      </a:lnTo>
                      <a:lnTo>
                        <a:pt x="445" y="378"/>
                      </a:lnTo>
                      <a:lnTo>
                        <a:pt x="432" y="390"/>
                      </a:lnTo>
                      <a:lnTo>
                        <a:pt x="422" y="404"/>
                      </a:lnTo>
                      <a:lnTo>
                        <a:pt x="409" y="417"/>
                      </a:lnTo>
                      <a:lnTo>
                        <a:pt x="394" y="425"/>
                      </a:lnTo>
                      <a:lnTo>
                        <a:pt x="379" y="428"/>
                      </a:lnTo>
                      <a:lnTo>
                        <a:pt x="363" y="428"/>
                      </a:lnTo>
                      <a:lnTo>
                        <a:pt x="348" y="424"/>
                      </a:lnTo>
                      <a:lnTo>
                        <a:pt x="335" y="417"/>
                      </a:lnTo>
                      <a:lnTo>
                        <a:pt x="324" y="406"/>
                      </a:lnTo>
                      <a:lnTo>
                        <a:pt x="317" y="394"/>
                      </a:lnTo>
                      <a:lnTo>
                        <a:pt x="314" y="379"/>
                      </a:lnTo>
                      <a:lnTo>
                        <a:pt x="316" y="364"/>
                      </a:lnTo>
                      <a:lnTo>
                        <a:pt x="323" y="347"/>
                      </a:lnTo>
                      <a:lnTo>
                        <a:pt x="364" y="288"/>
                      </a:lnTo>
                      <a:lnTo>
                        <a:pt x="404" y="226"/>
                      </a:lnTo>
                      <a:lnTo>
                        <a:pt x="326" y="309"/>
                      </a:lnTo>
                      <a:lnTo>
                        <a:pt x="252" y="393"/>
                      </a:lnTo>
                      <a:lnTo>
                        <a:pt x="179" y="480"/>
                      </a:lnTo>
                      <a:lnTo>
                        <a:pt x="108" y="569"/>
                      </a:lnTo>
                      <a:lnTo>
                        <a:pt x="96" y="581"/>
                      </a:lnTo>
                      <a:lnTo>
                        <a:pt x="80" y="588"/>
                      </a:lnTo>
                      <a:lnTo>
                        <a:pt x="65" y="591"/>
                      </a:lnTo>
                      <a:lnTo>
                        <a:pt x="49" y="590"/>
                      </a:lnTo>
                      <a:lnTo>
                        <a:pt x="33" y="586"/>
                      </a:lnTo>
                      <a:lnTo>
                        <a:pt x="21" y="579"/>
                      </a:lnTo>
                      <a:lnTo>
                        <a:pt x="9" y="569"/>
                      </a:lnTo>
                      <a:lnTo>
                        <a:pt x="2" y="556"/>
                      </a:lnTo>
                      <a:lnTo>
                        <a:pt x="0" y="542"/>
                      </a:lnTo>
                      <a:lnTo>
                        <a:pt x="2" y="527"/>
                      </a:lnTo>
                      <a:lnTo>
                        <a:pt x="11" y="511"/>
                      </a:lnTo>
                      <a:lnTo>
                        <a:pt x="74" y="431"/>
                      </a:lnTo>
                      <a:lnTo>
                        <a:pt x="138" y="351"/>
                      </a:lnTo>
                      <a:lnTo>
                        <a:pt x="204" y="273"/>
                      </a:lnTo>
                      <a:lnTo>
                        <a:pt x="273" y="196"/>
                      </a:lnTo>
                      <a:lnTo>
                        <a:pt x="344" y="123"/>
                      </a:lnTo>
                      <a:lnTo>
                        <a:pt x="361" y="107"/>
                      </a:lnTo>
                      <a:lnTo>
                        <a:pt x="380" y="89"/>
                      </a:lnTo>
                      <a:lnTo>
                        <a:pt x="398" y="70"/>
                      </a:lnTo>
                      <a:lnTo>
                        <a:pt x="418" y="52"/>
                      </a:lnTo>
                      <a:lnTo>
                        <a:pt x="439" y="35"/>
                      </a:lnTo>
                      <a:lnTo>
                        <a:pt x="462" y="20"/>
                      </a:lnTo>
                      <a:lnTo>
                        <a:pt x="485" y="9"/>
                      </a:lnTo>
                      <a:lnTo>
                        <a:pt x="509" y="2"/>
                      </a:lnTo>
                      <a:lnTo>
                        <a:pt x="5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" name="Google Shape;212;p107"/>
              <p:cNvSpPr/>
              <p:nvPr/>
            </p:nvSpPr>
            <p:spPr>
              <a:xfrm>
                <a:off x="6015641" y="1974136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3" name="Google Shape;213;p107"/>
          <p:cNvGrpSpPr/>
          <p:nvPr/>
        </p:nvGrpSpPr>
        <p:grpSpPr>
          <a:xfrm>
            <a:off x="2189507" y="2377723"/>
            <a:ext cx="4427522" cy="718970"/>
            <a:chOff x="2209761" y="2498790"/>
            <a:chExt cx="4427522" cy="718970"/>
          </a:xfrm>
        </p:grpSpPr>
        <p:sp>
          <p:nvSpPr>
            <p:cNvPr id="214" name="Google Shape;214;p107"/>
            <p:cNvSpPr txBox="1"/>
            <p:nvPr/>
          </p:nvSpPr>
          <p:spPr>
            <a:xfrm>
              <a:off x="2209761" y="2663426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Preliminary Insight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107"/>
            <p:cNvGrpSpPr/>
            <p:nvPr/>
          </p:nvGrpSpPr>
          <p:grpSpPr>
            <a:xfrm>
              <a:off x="5532383" y="2498790"/>
              <a:ext cx="1104900" cy="718970"/>
              <a:chOff x="5543550" y="2498790"/>
              <a:chExt cx="1104900" cy="718970"/>
            </a:xfrm>
          </p:grpSpPr>
          <p:sp>
            <p:nvSpPr>
              <p:cNvPr id="216" name="Google Shape;216;p107"/>
              <p:cNvSpPr/>
              <p:nvPr/>
            </p:nvSpPr>
            <p:spPr>
              <a:xfrm>
                <a:off x="5543550" y="2498790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107"/>
              <p:cNvGrpSpPr/>
              <p:nvPr/>
            </p:nvGrpSpPr>
            <p:grpSpPr>
              <a:xfrm>
                <a:off x="5899361" y="2656649"/>
                <a:ext cx="411343" cy="283776"/>
                <a:chOff x="8038631" y="1151634"/>
                <a:chExt cx="683053" cy="476634"/>
              </a:xfrm>
            </p:grpSpPr>
            <p:sp>
              <p:nvSpPr>
                <p:cNvPr id="218" name="Google Shape;218;p107"/>
                <p:cNvSpPr/>
                <p:nvPr/>
              </p:nvSpPr>
              <p:spPr>
                <a:xfrm>
                  <a:off x="8172758" y="1435820"/>
                  <a:ext cx="413163" cy="192448"/>
                </a:xfrm>
                <a:custGeom>
                  <a:rect b="b" l="l" r="r" t="t"/>
                  <a:pathLst>
                    <a:path extrusionOk="0" h="192448" w="413163">
                      <a:moveTo>
                        <a:pt x="165138" y="0"/>
                      </a:moveTo>
                      <a:lnTo>
                        <a:pt x="168612" y="386"/>
                      </a:lnTo>
                      <a:lnTo>
                        <a:pt x="172279" y="2122"/>
                      </a:lnTo>
                      <a:lnTo>
                        <a:pt x="175368" y="4245"/>
                      </a:lnTo>
                      <a:lnTo>
                        <a:pt x="207409" y="36271"/>
                      </a:lnTo>
                      <a:lnTo>
                        <a:pt x="239643" y="4245"/>
                      </a:lnTo>
                      <a:lnTo>
                        <a:pt x="242731" y="2122"/>
                      </a:lnTo>
                      <a:lnTo>
                        <a:pt x="246398" y="386"/>
                      </a:lnTo>
                      <a:lnTo>
                        <a:pt x="250066" y="0"/>
                      </a:lnTo>
                      <a:lnTo>
                        <a:pt x="253540" y="193"/>
                      </a:lnTo>
                      <a:lnTo>
                        <a:pt x="257400" y="1351"/>
                      </a:lnTo>
                      <a:lnTo>
                        <a:pt x="260489" y="3473"/>
                      </a:lnTo>
                      <a:lnTo>
                        <a:pt x="283844" y="22959"/>
                      </a:lnTo>
                      <a:lnTo>
                        <a:pt x="382477" y="62316"/>
                      </a:lnTo>
                      <a:lnTo>
                        <a:pt x="386530" y="64632"/>
                      </a:lnTo>
                      <a:lnTo>
                        <a:pt x="390390" y="68104"/>
                      </a:lnTo>
                      <a:lnTo>
                        <a:pt x="393865" y="72542"/>
                      </a:lnTo>
                      <a:lnTo>
                        <a:pt x="396953" y="77944"/>
                      </a:lnTo>
                      <a:lnTo>
                        <a:pt x="399655" y="83925"/>
                      </a:lnTo>
                      <a:lnTo>
                        <a:pt x="402165" y="90870"/>
                      </a:lnTo>
                      <a:lnTo>
                        <a:pt x="404288" y="98394"/>
                      </a:lnTo>
                      <a:lnTo>
                        <a:pt x="406218" y="106111"/>
                      </a:lnTo>
                      <a:lnTo>
                        <a:pt x="407955" y="114215"/>
                      </a:lnTo>
                      <a:lnTo>
                        <a:pt x="409499" y="122511"/>
                      </a:lnTo>
                      <a:lnTo>
                        <a:pt x="410657" y="130999"/>
                      </a:lnTo>
                      <a:lnTo>
                        <a:pt x="411815" y="139488"/>
                      </a:lnTo>
                      <a:lnTo>
                        <a:pt x="412588" y="147784"/>
                      </a:lnTo>
                      <a:lnTo>
                        <a:pt x="413163" y="153678"/>
                      </a:lnTo>
                      <a:lnTo>
                        <a:pt x="396287" y="153496"/>
                      </a:lnTo>
                      <a:cubicBezTo>
                        <a:pt x="260291" y="163636"/>
                        <a:pt x="120967" y="210905"/>
                        <a:pt x="22208" y="184566"/>
                      </a:cubicBezTo>
                      <a:lnTo>
                        <a:pt x="0" y="175984"/>
                      </a:lnTo>
                      <a:lnTo>
                        <a:pt x="299" y="170743"/>
                      </a:lnTo>
                      <a:lnTo>
                        <a:pt x="879" y="163412"/>
                      </a:lnTo>
                      <a:lnTo>
                        <a:pt x="1651" y="155694"/>
                      </a:lnTo>
                      <a:lnTo>
                        <a:pt x="2423" y="147784"/>
                      </a:lnTo>
                      <a:lnTo>
                        <a:pt x="3195" y="139488"/>
                      </a:lnTo>
                      <a:lnTo>
                        <a:pt x="4546" y="130999"/>
                      </a:lnTo>
                      <a:lnTo>
                        <a:pt x="5704" y="122511"/>
                      </a:lnTo>
                      <a:lnTo>
                        <a:pt x="7248" y="114215"/>
                      </a:lnTo>
                      <a:lnTo>
                        <a:pt x="8792" y="106111"/>
                      </a:lnTo>
                      <a:lnTo>
                        <a:pt x="10722" y="98394"/>
                      </a:lnTo>
                      <a:lnTo>
                        <a:pt x="13039" y="90870"/>
                      </a:lnTo>
                      <a:lnTo>
                        <a:pt x="15548" y="83925"/>
                      </a:lnTo>
                      <a:lnTo>
                        <a:pt x="18250" y="77944"/>
                      </a:lnTo>
                      <a:lnTo>
                        <a:pt x="21339" y="72542"/>
                      </a:lnTo>
                      <a:lnTo>
                        <a:pt x="24620" y="68104"/>
                      </a:lnTo>
                      <a:lnTo>
                        <a:pt x="28480" y="64632"/>
                      </a:lnTo>
                      <a:lnTo>
                        <a:pt x="32534" y="62316"/>
                      </a:lnTo>
                      <a:lnTo>
                        <a:pt x="131359" y="22959"/>
                      </a:lnTo>
                      <a:lnTo>
                        <a:pt x="154522" y="3473"/>
                      </a:lnTo>
                      <a:lnTo>
                        <a:pt x="157803" y="1351"/>
                      </a:lnTo>
                      <a:lnTo>
                        <a:pt x="161470" y="1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107"/>
                <p:cNvSpPr/>
                <p:nvPr/>
              </p:nvSpPr>
              <p:spPr>
                <a:xfrm>
                  <a:off x="8246561" y="1151634"/>
                  <a:ext cx="267401" cy="280134"/>
                </a:xfrm>
                <a:custGeom>
                  <a:rect b="b" l="l" r="r" t="t"/>
                  <a:pathLst>
                    <a:path extrusionOk="0" h="1452" w="1385">
                      <a:moveTo>
                        <a:pt x="692" y="120"/>
                      </a:moveTo>
                      <a:lnTo>
                        <a:pt x="633" y="124"/>
                      </a:lnTo>
                      <a:lnTo>
                        <a:pt x="575" y="132"/>
                      </a:lnTo>
                      <a:lnTo>
                        <a:pt x="520" y="146"/>
                      </a:lnTo>
                      <a:lnTo>
                        <a:pt x="468" y="166"/>
                      </a:lnTo>
                      <a:lnTo>
                        <a:pt x="418" y="190"/>
                      </a:lnTo>
                      <a:lnTo>
                        <a:pt x="372" y="220"/>
                      </a:lnTo>
                      <a:lnTo>
                        <a:pt x="329" y="252"/>
                      </a:lnTo>
                      <a:lnTo>
                        <a:pt x="290" y="289"/>
                      </a:lnTo>
                      <a:lnTo>
                        <a:pt x="256" y="330"/>
                      </a:lnTo>
                      <a:lnTo>
                        <a:pt x="227" y="373"/>
                      </a:lnTo>
                      <a:lnTo>
                        <a:pt x="204" y="419"/>
                      </a:lnTo>
                      <a:lnTo>
                        <a:pt x="185" y="468"/>
                      </a:lnTo>
                      <a:lnTo>
                        <a:pt x="172" y="519"/>
                      </a:lnTo>
                      <a:lnTo>
                        <a:pt x="191" y="528"/>
                      </a:lnTo>
                      <a:lnTo>
                        <a:pt x="206" y="540"/>
                      </a:lnTo>
                      <a:lnTo>
                        <a:pt x="224" y="491"/>
                      </a:lnTo>
                      <a:lnTo>
                        <a:pt x="248" y="447"/>
                      </a:lnTo>
                      <a:lnTo>
                        <a:pt x="275" y="406"/>
                      </a:lnTo>
                      <a:lnTo>
                        <a:pt x="306" y="369"/>
                      </a:lnTo>
                      <a:lnTo>
                        <a:pt x="343" y="336"/>
                      </a:lnTo>
                      <a:lnTo>
                        <a:pt x="382" y="307"/>
                      </a:lnTo>
                      <a:lnTo>
                        <a:pt x="426" y="282"/>
                      </a:lnTo>
                      <a:lnTo>
                        <a:pt x="473" y="262"/>
                      </a:lnTo>
                      <a:lnTo>
                        <a:pt x="524" y="245"/>
                      </a:lnTo>
                      <a:lnTo>
                        <a:pt x="577" y="234"/>
                      </a:lnTo>
                      <a:lnTo>
                        <a:pt x="634" y="226"/>
                      </a:lnTo>
                      <a:lnTo>
                        <a:pt x="692" y="224"/>
                      </a:lnTo>
                      <a:lnTo>
                        <a:pt x="752" y="226"/>
                      </a:lnTo>
                      <a:lnTo>
                        <a:pt x="808" y="234"/>
                      </a:lnTo>
                      <a:lnTo>
                        <a:pt x="862" y="245"/>
                      </a:lnTo>
                      <a:lnTo>
                        <a:pt x="913" y="262"/>
                      </a:lnTo>
                      <a:lnTo>
                        <a:pt x="959" y="282"/>
                      </a:lnTo>
                      <a:lnTo>
                        <a:pt x="1004" y="307"/>
                      </a:lnTo>
                      <a:lnTo>
                        <a:pt x="1043" y="336"/>
                      </a:lnTo>
                      <a:lnTo>
                        <a:pt x="1079" y="369"/>
                      </a:lnTo>
                      <a:lnTo>
                        <a:pt x="1110" y="406"/>
                      </a:lnTo>
                      <a:lnTo>
                        <a:pt x="1138" y="447"/>
                      </a:lnTo>
                      <a:lnTo>
                        <a:pt x="1161" y="491"/>
                      </a:lnTo>
                      <a:lnTo>
                        <a:pt x="1179" y="540"/>
                      </a:lnTo>
                      <a:lnTo>
                        <a:pt x="1194" y="528"/>
                      </a:lnTo>
                      <a:lnTo>
                        <a:pt x="1213" y="519"/>
                      </a:lnTo>
                      <a:lnTo>
                        <a:pt x="1201" y="468"/>
                      </a:lnTo>
                      <a:lnTo>
                        <a:pt x="1182" y="419"/>
                      </a:lnTo>
                      <a:lnTo>
                        <a:pt x="1158" y="373"/>
                      </a:lnTo>
                      <a:lnTo>
                        <a:pt x="1129" y="330"/>
                      </a:lnTo>
                      <a:lnTo>
                        <a:pt x="1095" y="289"/>
                      </a:lnTo>
                      <a:lnTo>
                        <a:pt x="1056" y="252"/>
                      </a:lnTo>
                      <a:lnTo>
                        <a:pt x="1014" y="220"/>
                      </a:lnTo>
                      <a:lnTo>
                        <a:pt x="968" y="190"/>
                      </a:lnTo>
                      <a:lnTo>
                        <a:pt x="918" y="166"/>
                      </a:lnTo>
                      <a:lnTo>
                        <a:pt x="866" y="146"/>
                      </a:lnTo>
                      <a:lnTo>
                        <a:pt x="811" y="132"/>
                      </a:lnTo>
                      <a:lnTo>
                        <a:pt x="752" y="124"/>
                      </a:lnTo>
                      <a:lnTo>
                        <a:pt x="692" y="120"/>
                      </a:lnTo>
                      <a:close/>
                      <a:moveTo>
                        <a:pt x="692" y="0"/>
                      </a:moveTo>
                      <a:lnTo>
                        <a:pt x="759" y="3"/>
                      </a:lnTo>
                      <a:lnTo>
                        <a:pt x="822" y="11"/>
                      </a:lnTo>
                      <a:lnTo>
                        <a:pt x="884" y="27"/>
                      </a:lnTo>
                      <a:lnTo>
                        <a:pt x="943" y="46"/>
                      </a:lnTo>
                      <a:lnTo>
                        <a:pt x="999" y="71"/>
                      </a:lnTo>
                      <a:lnTo>
                        <a:pt x="1053" y="101"/>
                      </a:lnTo>
                      <a:lnTo>
                        <a:pt x="1103" y="134"/>
                      </a:lnTo>
                      <a:lnTo>
                        <a:pt x="1148" y="172"/>
                      </a:lnTo>
                      <a:lnTo>
                        <a:pt x="1190" y="214"/>
                      </a:lnTo>
                      <a:lnTo>
                        <a:pt x="1228" y="259"/>
                      </a:lnTo>
                      <a:lnTo>
                        <a:pt x="1260" y="308"/>
                      </a:lnTo>
                      <a:lnTo>
                        <a:pt x="1287" y="360"/>
                      </a:lnTo>
                      <a:lnTo>
                        <a:pt x="1310" y="414"/>
                      </a:lnTo>
                      <a:lnTo>
                        <a:pt x="1326" y="470"/>
                      </a:lnTo>
                      <a:lnTo>
                        <a:pt x="1336" y="529"/>
                      </a:lnTo>
                      <a:lnTo>
                        <a:pt x="1353" y="542"/>
                      </a:lnTo>
                      <a:lnTo>
                        <a:pt x="1366" y="557"/>
                      </a:lnTo>
                      <a:lnTo>
                        <a:pt x="1377" y="575"/>
                      </a:lnTo>
                      <a:lnTo>
                        <a:pt x="1383" y="596"/>
                      </a:lnTo>
                      <a:lnTo>
                        <a:pt x="1385" y="619"/>
                      </a:lnTo>
                      <a:lnTo>
                        <a:pt x="1385" y="859"/>
                      </a:lnTo>
                      <a:lnTo>
                        <a:pt x="1382" y="884"/>
                      </a:lnTo>
                      <a:lnTo>
                        <a:pt x="1374" y="906"/>
                      </a:lnTo>
                      <a:lnTo>
                        <a:pt x="1361" y="926"/>
                      </a:lnTo>
                      <a:lnTo>
                        <a:pt x="1345" y="942"/>
                      </a:lnTo>
                      <a:lnTo>
                        <a:pt x="1326" y="955"/>
                      </a:lnTo>
                      <a:lnTo>
                        <a:pt x="1303" y="963"/>
                      </a:lnTo>
                      <a:lnTo>
                        <a:pt x="1278" y="966"/>
                      </a:lnTo>
                      <a:lnTo>
                        <a:pt x="1182" y="966"/>
                      </a:lnTo>
                      <a:lnTo>
                        <a:pt x="1173" y="983"/>
                      </a:lnTo>
                      <a:lnTo>
                        <a:pt x="1160" y="1002"/>
                      </a:lnTo>
                      <a:lnTo>
                        <a:pt x="1145" y="1023"/>
                      </a:lnTo>
                      <a:lnTo>
                        <a:pt x="1128" y="1043"/>
                      </a:lnTo>
                      <a:lnTo>
                        <a:pt x="1108" y="1065"/>
                      </a:lnTo>
                      <a:lnTo>
                        <a:pt x="1084" y="1086"/>
                      </a:lnTo>
                      <a:lnTo>
                        <a:pt x="1059" y="1105"/>
                      </a:lnTo>
                      <a:lnTo>
                        <a:pt x="1029" y="1124"/>
                      </a:lnTo>
                      <a:lnTo>
                        <a:pt x="997" y="1142"/>
                      </a:lnTo>
                      <a:lnTo>
                        <a:pt x="961" y="1156"/>
                      </a:lnTo>
                      <a:lnTo>
                        <a:pt x="923" y="1169"/>
                      </a:lnTo>
                      <a:lnTo>
                        <a:pt x="880" y="1178"/>
                      </a:lnTo>
                      <a:lnTo>
                        <a:pt x="832" y="1184"/>
                      </a:lnTo>
                      <a:lnTo>
                        <a:pt x="818" y="1170"/>
                      </a:lnTo>
                      <a:lnTo>
                        <a:pt x="800" y="1160"/>
                      </a:lnTo>
                      <a:lnTo>
                        <a:pt x="779" y="1157"/>
                      </a:lnTo>
                      <a:lnTo>
                        <a:pt x="718" y="1157"/>
                      </a:lnTo>
                      <a:lnTo>
                        <a:pt x="699" y="1160"/>
                      </a:lnTo>
                      <a:lnTo>
                        <a:pt x="683" y="1166"/>
                      </a:lnTo>
                      <a:lnTo>
                        <a:pt x="670" y="1177"/>
                      </a:lnTo>
                      <a:lnTo>
                        <a:pt x="660" y="1190"/>
                      </a:lnTo>
                      <a:lnTo>
                        <a:pt x="653" y="1206"/>
                      </a:lnTo>
                      <a:lnTo>
                        <a:pt x="650" y="1225"/>
                      </a:lnTo>
                      <a:lnTo>
                        <a:pt x="653" y="1242"/>
                      </a:lnTo>
                      <a:lnTo>
                        <a:pt x="660" y="1258"/>
                      </a:lnTo>
                      <a:lnTo>
                        <a:pt x="670" y="1272"/>
                      </a:lnTo>
                      <a:lnTo>
                        <a:pt x="683" y="1283"/>
                      </a:lnTo>
                      <a:lnTo>
                        <a:pt x="699" y="1289"/>
                      </a:lnTo>
                      <a:lnTo>
                        <a:pt x="718" y="1291"/>
                      </a:lnTo>
                      <a:lnTo>
                        <a:pt x="779" y="1291"/>
                      </a:lnTo>
                      <a:lnTo>
                        <a:pt x="795" y="1289"/>
                      </a:lnTo>
                      <a:lnTo>
                        <a:pt x="812" y="1284"/>
                      </a:lnTo>
                      <a:lnTo>
                        <a:pt x="825" y="1274"/>
                      </a:lnTo>
                      <a:lnTo>
                        <a:pt x="835" y="1262"/>
                      </a:lnTo>
                      <a:lnTo>
                        <a:pt x="883" y="1257"/>
                      </a:lnTo>
                      <a:lnTo>
                        <a:pt x="927" y="1248"/>
                      </a:lnTo>
                      <a:lnTo>
                        <a:pt x="968" y="1238"/>
                      </a:lnTo>
                      <a:lnTo>
                        <a:pt x="1005" y="1224"/>
                      </a:lnTo>
                      <a:lnTo>
                        <a:pt x="1039" y="1208"/>
                      </a:lnTo>
                      <a:lnTo>
                        <a:pt x="1071" y="1192"/>
                      </a:lnTo>
                      <a:lnTo>
                        <a:pt x="1099" y="1174"/>
                      </a:lnTo>
                      <a:lnTo>
                        <a:pt x="1125" y="1156"/>
                      </a:lnTo>
                      <a:lnTo>
                        <a:pt x="1103" y="1202"/>
                      </a:lnTo>
                      <a:lnTo>
                        <a:pt x="1079" y="1244"/>
                      </a:lnTo>
                      <a:lnTo>
                        <a:pt x="1053" y="1283"/>
                      </a:lnTo>
                      <a:lnTo>
                        <a:pt x="1024" y="1318"/>
                      </a:lnTo>
                      <a:lnTo>
                        <a:pt x="994" y="1349"/>
                      </a:lnTo>
                      <a:lnTo>
                        <a:pt x="959" y="1376"/>
                      </a:lnTo>
                      <a:lnTo>
                        <a:pt x="924" y="1399"/>
                      </a:lnTo>
                      <a:lnTo>
                        <a:pt x="884" y="1419"/>
                      </a:lnTo>
                      <a:lnTo>
                        <a:pt x="841" y="1433"/>
                      </a:lnTo>
                      <a:lnTo>
                        <a:pt x="795" y="1444"/>
                      </a:lnTo>
                      <a:lnTo>
                        <a:pt x="746" y="1450"/>
                      </a:lnTo>
                      <a:lnTo>
                        <a:pt x="692" y="1452"/>
                      </a:lnTo>
                      <a:lnTo>
                        <a:pt x="649" y="1450"/>
                      </a:lnTo>
                      <a:lnTo>
                        <a:pt x="606" y="1444"/>
                      </a:lnTo>
                      <a:lnTo>
                        <a:pt x="563" y="1432"/>
                      </a:lnTo>
                      <a:lnTo>
                        <a:pt x="522" y="1415"/>
                      </a:lnTo>
                      <a:lnTo>
                        <a:pt x="482" y="1395"/>
                      </a:lnTo>
                      <a:lnTo>
                        <a:pt x="443" y="1370"/>
                      </a:lnTo>
                      <a:lnTo>
                        <a:pt x="405" y="1341"/>
                      </a:lnTo>
                      <a:lnTo>
                        <a:pt x="371" y="1309"/>
                      </a:lnTo>
                      <a:lnTo>
                        <a:pt x="337" y="1271"/>
                      </a:lnTo>
                      <a:lnTo>
                        <a:pt x="307" y="1230"/>
                      </a:lnTo>
                      <a:lnTo>
                        <a:pt x="280" y="1185"/>
                      </a:lnTo>
                      <a:lnTo>
                        <a:pt x="255" y="1135"/>
                      </a:lnTo>
                      <a:lnTo>
                        <a:pt x="234" y="1082"/>
                      </a:lnTo>
                      <a:lnTo>
                        <a:pt x="216" y="1026"/>
                      </a:lnTo>
                      <a:lnTo>
                        <a:pt x="202" y="966"/>
                      </a:lnTo>
                      <a:lnTo>
                        <a:pt x="106" y="966"/>
                      </a:lnTo>
                      <a:lnTo>
                        <a:pt x="82" y="963"/>
                      </a:lnTo>
                      <a:lnTo>
                        <a:pt x="60" y="955"/>
                      </a:lnTo>
                      <a:lnTo>
                        <a:pt x="40" y="942"/>
                      </a:lnTo>
                      <a:lnTo>
                        <a:pt x="23" y="926"/>
                      </a:lnTo>
                      <a:lnTo>
                        <a:pt x="11" y="906"/>
                      </a:lnTo>
                      <a:lnTo>
                        <a:pt x="3" y="884"/>
                      </a:lnTo>
                      <a:lnTo>
                        <a:pt x="0" y="859"/>
                      </a:lnTo>
                      <a:lnTo>
                        <a:pt x="0" y="619"/>
                      </a:lnTo>
                      <a:lnTo>
                        <a:pt x="3" y="596"/>
                      </a:lnTo>
                      <a:lnTo>
                        <a:pt x="9" y="575"/>
                      </a:lnTo>
                      <a:lnTo>
                        <a:pt x="19" y="557"/>
                      </a:lnTo>
                      <a:lnTo>
                        <a:pt x="33" y="542"/>
                      </a:lnTo>
                      <a:lnTo>
                        <a:pt x="49" y="529"/>
                      </a:lnTo>
                      <a:lnTo>
                        <a:pt x="60" y="470"/>
                      </a:lnTo>
                      <a:lnTo>
                        <a:pt x="76" y="414"/>
                      </a:lnTo>
                      <a:lnTo>
                        <a:pt x="98" y="360"/>
                      </a:lnTo>
                      <a:lnTo>
                        <a:pt x="126" y="308"/>
                      </a:lnTo>
                      <a:lnTo>
                        <a:pt x="158" y="259"/>
                      </a:lnTo>
                      <a:lnTo>
                        <a:pt x="195" y="214"/>
                      </a:lnTo>
                      <a:lnTo>
                        <a:pt x="237" y="172"/>
                      </a:lnTo>
                      <a:lnTo>
                        <a:pt x="283" y="134"/>
                      </a:lnTo>
                      <a:lnTo>
                        <a:pt x="333" y="101"/>
                      </a:lnTo>
                      <a:lnTo>
                        <a:pt x="386" y="71"/>
                      </a:lnTo>
                      <a:lnTo>
                        <a:pt x="442" y="46"/>
                      </a:lnTo>
                      <a:lnTo>
                        <a:pt x="501" y="27"/>
                      </a:lnTo>
                      <a:lnTo>
                        <a:pt x="564" y="11"/>
                      </a:lnTo>
                      <a:lnTo>
                        <a:pt x="627" y="3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07"/>
                <p:cNvSpPr/>
                <p:nvPr/>
              </p:nvSpPr>
              <p:spPr>
                <a:xfrm>
                  <a:off x="8547533" y="1471126"/>
                  <a:ext cx="174151" cy="113601"/>
                </a:xfrm>
                <a:custGeom>
                  <a:rect b="b" l="l" r="r" t="t"/>
                  <a:pathLst>
                    <a:path extrusionOk="0" h="113601" w="174151">
                      <a:moveTo>
                        <a:pt x="12348" y="0"/>
                      </a:moveTo>
                      <a:lnTo>
                        <a:pt x="15434" y="194"/>
                      </a:lnTo>
                      <a:lnTo>
                        <a:pt x="18135" y="1161"/>
                      </a:lnTo>
                      <a:lnTo>
                        <a:pt x="20643" y="2903"/>
                      </a:lnTo>
                      <a:lnTo>
                        <a:pt x="41094" y="23609"/>
                      </a:lnTo>
                      <a:lnTo>
                        <a:pt x="61930" y="2903"/>
                      </a:lnTo>
                      <a:lnTo>
                        <a:pt x="64246" y="1161"/>
                      </a:lnTo>
                      <a:lnTo>
                        <a:pt x="67140" y="194"/>
                      </a:lnTo>
                      <a:lnTo>
                        <a:pt x="69841" y="0"/>
                      </a:lnTo>
                      <a:lnTo>
                        <a:pt x="72735" y="774"/>
                      </a:lnTo>
                      <a:lnTo>
                        <a:pt x="75243" y="2322"/>
                      </a:lnTo>
                      <a:lnTo>
                        <a:pt x="90291" y="14901"/>
                      </a:lnTo>
                      <a:lnTo>
                        <a:pt x="153958" y="40251"/>
                      </a:lnTo>
                      <a:lnTo>
                        <a:pt x="157045" y="42380"/>
                      </a:lnTo>
                      <a:lnTo>
                        <a:pt x="159939" y="45282"/>
                      </a:lnTo>
                      <a:lnTo>
                        <a:pt x="162447" y="49346"/>
                      </a:lnTo>
                      <a:lnTo>
                        <a:pt x="164762" y="53797"/>
                      </a:lnTo>
                      <a:lnTo>
                        <a:pt x="166498" y="59215"/>
                      </a:lnTo>
                      <a:lnTo>
                        <a:pt x="168235" y="65408"/>
                      </a:lnTo>
                      <a:lnTo>
                        <a:pt x="169778" y="71600"/>
                      </a:lnTo>
                      <a:lnTo>
                        <a:pt x="170936" y="77986"/>
                      </a:lnTo>
                      <a:lnTo>
                        <a:pt x="171900" y="84759"/>
                      </a:lnTo>
                      <a:lnTo>
                        <a:pt x="172865" y="91339"/>
                      </a:lnTo>
                      <a:lnTo>
                        <a:pt x="173444" y="97918"/>
                      </a:lnTo>
                      <a:lnTo>
                        <a:pt x="174023" y="104111"/>
                      </a:lnTo>
                      <a:lnTo>
                        <a:pt x="174151" y="106031"/>
                      </a:lnTo>
                      <a:lnTo>
                        <a:pt x="171611" y="105542"/>
                      </a:lnTo>
                      <a:cubicBezTo>
                        <a:pt x="144446" y="102579"/>
                        <a:pt x="116435" y="103674"/>
                        <a:pt x="88191" y="107086"/>
                      </a:cubicBezTo>
                      <a:lnTo>
                        <a:pt x="52414" y="113601"/>
                      </a:lnTo>
                      <a:lnTo>
                        <a:pt x="51705" y="107207"/>
                      </a:lnTo>
                      <a:lnTo>
                        <a:pt x="50548" y="97338"/>
                      </a:lnTo>
                      <a:lnTo>
                        <a:pt x="49004" y="87469"/>
                      </a:lnTo>
                      <a:lnTo>
                        <a:pt x="47461" y="77793"/>
                      </a:lnTo>
                      <a:lnTo>
                        <a:pt x="45531" y="68504"/>
                      </a:lnTo>
                      <a:lnTo>
                        <a:pt x="43409" y="59796"/>
                      </a:lnTo>
                      <a:lnTo>
                        <a:pt x="40901" y="51668"/>
                      </a:lnTo>
                      <a:lnTo>
                        <a:pt x="38200" y="43928"/>
                      </a:lnTo>
                      <a:lnTo>
                        <a:pt x="35113" y="36768"/>
                      </a:lnTo>
                      <a:lnTo>
                        <a:pt x="31640" y="30382"/>
                      </a:lnTo>
                      <a:lnTo>
                        <a:pt x="27589" y="24770"/>
                      </a:lnTo>
                      <a:lnTo>
                        <a:pt x="23345" y="20126"/>
                      </a:lnTo>
                      <a:lnTo>
                        <a:pt x="18521" y="16255"/>
                      </a:lnTo>
                      <a:lnTo>
                        <a:pt x="13119" y="13546"/>
                      </a:lnTo>
                      <a:lnTo>
                        <a:pt x="0" y="8321"/>
                      </a:lnTo>
                      <a:lnTo>
                        <a:pt x="6945" y="2322"/>
                      </a:lnTo>
                      <a:lnTo>
                        <a:pt x="9454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07"/>
                <p:cNvSpPr/>
                <p:nvPr/>
              </p:nvSpPr>
              <p:spPr>
                <a:xfrm>
                  <a:off x="8502386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5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1" y="139"/>
                      </a:lnTo>
                      <a:lnTo>
                        <a:pt x="209" y="165"/>
                      </a:lnTo>
                      <a:lnTo>
                        <a:pt x="180" y="193"/>
                      </a:lnTo>
                      <a:lnTo>
                        <a:pt x="155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6" y="221"/>
                      </a:lnTo>
                      <a:lnTo>
                        <a:pt x="246" y="199"/>
                      </a:lnTo>
                      <a:lnTo>
                        <a:pt x="279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5" y="145"/>
                      </a:lnTo>
                      <a:lnTo>
                        <a:pt x="492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1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5" y="224"/>
                      </a:lnTo>
                      <a:lnTo>
                        <a:pt x="710" y="193"/>
                      </a:lnTo>
                      <a:lnTo>
                        <a:pt x="682" y="165"/>
                      </a:lnTo>
                      <a:lnTo>
                        <a:pt x="650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5" y="89"/>
                      </a:lnTo>
                      <a:lnTo>
                        <a:pt x="491" y="81"/>
                      </a:lnTo>
                      <a:lnTo>
                        <a:pt x="445" y="78"/>
                      </a:lnTo>
                      <a:close/>
                      <a:moveTo>
                        <a:pt x="445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7" y="27"/>
                      </a:lnTo>
                      <a:lnTo>
                        <a:pt x="644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0" y="167"/>
                      </a:lnTo>
                      <a:lnTo>
                        <a:pt x="816" y="207"/>
                      </a:lnTo>
                      <a:lnTo>
                        <a:pt x="837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89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89" y="572"/>
                      </a:lnTo>
                      <a:lnTo>
                        <a:pt x="882" y="589"/>
                      </a:lnTo>
                      <a:lnTo>
                        <a:pt x="871" y="602"/>
                      </a:lnTo>
                      <a:lnTo>
                        <a:pt x="857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1" y="622"/>
                      </a:lnTo>
                      <a:lnTo>
                        <a:pt x="753" y="637"/>
                      </a:lnTo>
                      <a:lnTo>
                        <a:pt x="741" y="654"/>
                      </a:lnTo>
                      <a:lnTo>
                        <a:pt x="727" y="671"/>
                      </a:lnTo>
                      <a:lnTo>
                        <a:pt x="710" y="689"/>
                      </a:lnTo>
                      <a:lnTo>
                        <a:pt x="690" y="705"/>
                      </a:lnTo>
                      <a:lnTo>
                        <a:pt x="666" y="722"/>
                      </a:lnTo>
                      <a:lnTo>
                        <a:pt x="639" y="737"/>
                      </a:lnTo>
                      <a:lnTo>
                        <a:pt x="609" y="749"/>
                      </a:lnTo>
                      <a:lnTo>
                        <a:pt x="575" y="757"/>
                      </a:lnTo>
                      <a:lnTo>
                        <a:pt x="536" y="763"/>
                      </a:lnTo>
                      <a:lnTo>
                        <a:pt x="526" y="754"/>
                      </a:lnTo>
                      <a:lnTo>
                        <a:pt x="514" y="747"/>
                      </a:lnTo>
                      <a:lnTo>
                        <a:pt x="501" y="745"/>
                      </a:lnTo>
                      <a:lnTo>
                        <a:pt x="461" y="745"/>
                      </a:lnTo>
                      <a:lnTo>
                        <a:pt x="447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0" y="776"/>
                      </a:lnTo>
                      <a:lnTo>
                        <a:pt x="418" y="788"/>
                      </a:lnTo>
                      <a:lnTo>
                        <a:pt x="420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7" y="831"/>
                      </a:lnTo>
                      <a:lnTo>
                        <a:pt x="461" y="833"/>
                      </a:lnTo>
                      <a:lnTo>
                        <a:pt x="501" y="833"/>
                      </a:lnTo>
                      <a:lnTo>
                        <a:pt x="515" y="829"/>
                      </a:lnTo>
                      <a:lnTo>
                        <a:pt x="527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3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5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6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7" y="918"/>
                      </a:lnTo>
                      <a:lnTo>
                        <a:pt x="524" y="928"/>
                      </a:lnTo>
                      <a:lnTo>
                        <a:pt x="486" y="934"/>
                      </a:lnTo>
                      <a:lnTo>
                        <a:pt x="445" y="936"/>
                      </a:lnTo>
                      <a:lnTo>
                        <a:pt x="411" y="933"/>
                      </a:lnTo>
                      <a:lnTo>
                        <a:pt x="375" y="926"/>
                      </a:lnTo>
                      <a:lnTo>
                        <a:pt x="342" y="915"/>
                      </a:lnTo>
                      <a:lnTo>
                        <a:pt x="309" y="898"/>
                      </a:lnTo>
                      <a:lnTo>
                        <a:pt x="278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7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1" y="670"/>
                      </a:lnTo>
                      <a:lnTo>
                        <a:pt x="130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3" y="613"/>
                      </a:lnTo>
                      <a:lnTo>
                        <a:pt x="19" y="602"/>
                      </a:lnTo>
                      <a:lnTo>
                        <a:pt x="9" y="589"/>
                      </a:lnTo>
                      <a:lnTo>
                        <a:pt x="2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2" y="381"/>
                      </a:lnTo>
                      <a:lnTo>
                        <a:pt x="9" y="365"/>
                      </a:lnTo>
                      <a:lnTo>
                        <a:pt x="18" y="352"/>
                      </a:lnTo>
                      <a:lnTo>
                        <a:pt x="31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5" y="207"/>
                      </a:lnTo>
                      <a:lnTo>
                        <a:pt x="101" y="167"/>
                      </a:lnTo>
                      <a:lnTo>
                        <a:pt x="132" y="132"/>
                      </a:lnTo>
                      <a:lnTo>
                        <a:pt x="167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3" y="27"/>
                      </a:lnTo>
                      <a:lnTo>
                        <a:pt x="342" y="12"/>
                      </a:lnTo>
                      <a:lnTo>
                        <a:pt x="392" y="3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107"/>
                <p:cNvSpPr/>
                <p:nvPr/>
              </p:nvSpPr>
              <p:spPr>
                <a:xfrm>
                  <a:off x="8038631" y="1471126"/>
                  <a:ext cx="174361" cy="125240"/>
                </a:xfrm>
                <a:custGeom>
                  <a:rect b="b" l="l" r="r" t="t"/>
                  <a:pathLst>
                    <a:path extrusionOk="0" h="125240" w="174361">
                      <a:moveTo>
                        <a:pt x="104521" y="0"/>
                      </a:moveTo>
                      <a:lnTo>
                        <a:pt x="107415" y="194"/>
                      </a:lnTo>
                      <a:lnTo>
                        <a:pt x="110116" y="1161"/>
                      </a:lnTo>
                      <a:lnTo>
                        <a:pt x="112431" y="2903"/>
                      </a:lnTo>
                      <a:lnTo>
                        <a:pt x="133267" y="23609"/>
                      </a:lnTo>
                      <a:lnTo>
                        <a:pt x="153911" y="2903"/>
                      </a:lnTo>
                      <a:lnTo>
                        <a:pt x="156226" y="1161"/>
                      </a:lnTo>
                      <a:lnTo>
                        <a:pt x="159120" y="194"/>
                      </a:lnTo>
                      <a:lnTo>
                        <a:pt x="161821" y="0"/>
                      </a:lnTo>
                      <a:lnTo>
                        <a:pt x="164908" y="774"/>
                      </a:lnTo>
                      <a:lnTo>
                        <a:pt x="167223" y="2322"/>
                      </a:lnTo>
                      <a:lnTo>
                        <a:pt x="174361" y="8321"/>
                      </a:lnTo>
                      <a:lnTo>
                        <a:pt x="161435" y="13546"/>
                      </a:lnTo>
                      <a:lnTo>
                        <a:pt x="156033" y="16255"/>
                      </a:lnTo>
                      <a:lnTo>
                        <a:pt x="151017" y="20126"/>
                      </a:lnTo>
                      <a:lnTo>
                        <a:pt x="146772" y="24770"/>
                      </a:lnTo>
                      <a:lnTo>
                        <a:pt x="142721" y="30382"/>
                      </a:lnTo>
                      <a:lnTo>
                        <a:pt x="139248" y="36768"/>
                      </a:lnTo>
                      <a:lnTo>
                        <a:pt x="136161" y="43928"/>
                      </a:lnTo>
                      <a:lnTo>
                        <a:pt x="133460" y="51668"/>
                      </a:lnTo>
                      <a:lnTo>
                        <a:pt x="130952" y="59796"/>
                      </a:lnTo>
                      <a:lnTo>
                        <a:pt x="128830" y="68698"/>
                      </a:lnTo>
                      <a:lnTo>
                        <a:pt x="126901" y="77793"/>
                      </a:lnTo>
                      <a:lnTo>
                        <a:pt x="125357" y="87469"/>
                      </a:lnTo>
                      <a:lnTo>
                        <a:pt x="123814" y="97338"/>
                      </a:lnTo>
                      <a:lnTo>
                        <a:pt x="122849" y="107594"/>
                      </a:lnTo>
                      <a:lnTo>
                        <a:pt x="121691" y="117657"/>
                      </a:lnTo>
                      <a:lnTo>
                        <a:pt x="120978" y="125240"/>
                      </a:lnTo>
                      <a:lnTo>
                        <a:pt x="97744" y="116082"/>
                      </a:lnTo>
                      <a:cubicBezTo>
                        <a:pt x="84661" y="112353"/>
                        <a:pt x="71290" y="109857"/>
                        <a:pt x="57708" y="108376"/>
                      </a:cubicBezTo>
                      <a:lnTo>
                        <a:pt x="0" y="109444"/>
                      </a:lnTo>
                      <a:lnTo>
                        <a:pt x="531" y="104111"/>
                      </a:lnTo>
                      <a:lnTo>
                        <a:pt x="917" y="97918"/>
                      </a:lnTo>
                      <a:lnTo>
                        <a:pt x="1689" y="91339"/>
                      </a:lnTo>
                      <a:lnTo>
                        <a:pt x="2654" y="84759"/>
                      </a:lnTo>
                      <a:lnTo>
                        <a:pt x="3618" y="77986"/>
                      </a:lnTo>
                      <a:lnTo>
                        <a:pt x="4583" y="71600"/>
                      </a:lnTo>
                      <a:lnTo>
                        <a:pt x="6126" y="65408"/>
                      </a:lnTo>
                      <a:lnTo>
                        <a:pt x="7863" y="59215"/>
                      </a:lnTo>
                      <a:lnTo>
                        <a:pt x="9792" y="53797"/>
                      </a:lnTo>
                      <a:lnTo>
                        <a:pt x="11914" y="49346"/>
                      </a:lnTo>
                      <a:lnTo>
                        <a:pt x="14422" y="45282"/>
                      </a:lnTo>
                      <a:lnTo>
                        <a:pt x="17316" y="42380"/>
                      </a:lnTo>
                      <a:lnTo>
                        <a:pt x="20596" y="40251"/>
                      </a:lnTo>
                      <a:lnTo>
                        <a:pt x="84070" y="14901"/>
                      </a:lnTo>
                      <a:lnTo>
                        <a:pt x="99119" y="2322"/>
                      </a:lnTo>
                      <a:lnTo>
                        <a:pt x="101627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07"/>
                <p:cNvSpPr/>
                <p:nvPr/>
              </p:nvSpPr>
              <p:spPr>
                <a:xfrm>
                  <a:off x="8085657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6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2" y="139"/>
                      </a:lnTo>
                      <a:lnTo>
                        <a:pt x="210" y="165"/>
                      </a:lnTo>
                      <a:lnTo>
                        <a:pt x="180" y="193"/>
                      </a:lnTo>
                      <a:lnTo>
                        <a:pt x="156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5" y="221"/>
                      </a:lnTo>
                      <a:lnTo>
                        <a:pt x="246" y="199"/>
                      </a:lnTo>
                      <a:lnTo>
                        <a:pt x="280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6" y="145"/>
                      </a:lnTo>
                      <a:lnTo>
                        <a:pt x="491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2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6" y="224"/>
                      </a:lnTo>
                      <a:lnTo>
                        <a:pt x="711" y="193"/>
                      </a:lnTo>
                      <a:lnTo>
                        <a:pt x="683" y="165"/>
                      </a:lnTo>
                      <a:lnTo>
                        <a:pt x="651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4" y="89"/>
                      </a:lnTo>
                      <a:lnTo>
                        <a:pt x="491" y="81"/>
                      </a:lnTo>
                      <a:lnTo>
                        <a:pt x="446" y="78"/>
                      </a:lnTo>
                      <a:close/>
                      <a:moveTo>
                        <a:pt x="446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8" y="27"/>
                      </a:lnTo>
                      <a:lnTo>
                        <a:pt x="643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1" y="167"/>
                      </a:lnTo>
                      <a:lnTo>
                        <a:pt x="815" y="207"/>
                      </a:lnTo>
                      <a:lnTo>
                        <a:pt x="836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90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90" y="572"/>
                      </a:lnTo>
                      <a:lnTo>
                        <a:pt x="882" y="589"/>
                      </a:lnTo>
                      <a:lnTo>
                        <a:pt x="872" y="602"/>
                      </a:lnTo>
                      <a:lnTo>
                        <a:pt x="858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2" y="622"/>
                      </a:lnTo>
                      <a:lnTo>
                        <a:pt x="754" y="636"/>
                      </a:lnTo>
                      <a:lnTo>
                        <a:pt x="743" y="650"/>
                      </a:lnTo>
                      <a:lnTo>
                        <a:pt x="731" y="667"/>
                      </a:lnTo>
                      <a:lnTo>
                        <a:pt x="716" y="683"/>
                      </a:lnTo>
                      <a:lnTo>
                        <a:pt x="700" y="698"/>
                      </a:lnTo>
                      <a:lnTo>
                        <a:pt x="680" y="713"/>
                      </a:lnTo>
                      <a:lnTo>
                        <a:pt x="657" y="727"/>
                      </a:lnTo>
                      <a:lnTo>
                        <a:pt x="632" y="740"/>
                      </a:lnTo>
                      <a:lnTo>
                        <a:pt x="603" y="750"/>
                      </a:lnTo>
                      <a:lnTo>
                        <a:pt x="571" y="758"/>
                      </a:lnTo>
                      <a:lnTo>
                        <a:pt x="536" y="763"/>
                      </a:lnTo>
                      <a:lnTo>
                        <a:pt x="527" y="754"/>
                      </a:lnTo>
                      <a:lnTo>
                        <a:pt x="515" y="747"/>
                      </a:lnTo>
                      <a:lnTo>
                        <a:pt x="502" y="745"/>
                      </a:lnTo>
                      <a:lnTo>
                        <a:pt x="462" y="745"/>
                      </a:lnTo>
                      <a:lnTo>
                        <a:pt x="448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1" y="776"/>
                      </a:lnTo>
                      <a:lnTo>
                        <a:pt x="419" y="788"/>
                      </a:lnTo>
                      <a:lnTo>
                        <a:pt x="421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8" y="831"/>
                      </a:lnTo>
                      <a:lnTo>
                        <a:pt x="462" y="833"/>
                      </a:lnTo>
                      <a:lnTo>
                        <a:pt x="502" y="833"/>
                      </a:lnTo>
                      <a:lnTo>
                        <a:pt x="516" y="829"/>
                      </a:lnTo>
                      <a:lnTo>
                        <a:pt x="528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4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4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7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8" y="918"/>
                      </a:lnTo>
                      <a:lnTo>
                        <a:pt x="524" y="928"/>
                      </a:lnTo>
                      <a:lnTo>
                        <a:pt x="487" y="934"/>
                      </a:lnTo>
                      <a:lnTo>
                        <a:pt x="446" y="936"/>
                      </a:lnTo>
                      <a:lnTo>
                        <a:pt x="411" y="933"/>
                      </a:lnTo>
                      <a:lnTo>
                        <a:pt x="376" y="926"/>
                      </a:lnTo>
                      <a:lnTo>
                        <a:pt x="342" y="915"/>
                      </a:lnTo>
                      <a:lnTo>
                        <a:pt x="310" y="898"/>
                      </a:lnTo>
                      <a:lnTo>
                        <a:pt x="279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8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2" y="670"/>
                      </a:lnTo>
                      <a:lnTo>
                        <a:pt x="131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4" y="613"/>
                      </a:lnTo>
                      <a:lnTo>
                        <a:pt x="20" y="602"/>
                      </a:lnTo>
                      <a:lnTo>
                        <a:pt x="9" y="589"/>
                      </a:lnTo>
                      <a:lnTo>
                        <a:pt x="3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3" y="381"/>
                      </a:lnTo>
                      <a:lnTo>
                        <a:pt x="9" y="365"/>
                      </a:lnTo>
                      <a:lnTo>
                        <a:pt x="19" y="352"/>
                      </a:lnTo>
                      <a:lnTo>
                        <a:pt x="32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6" y="207"/>
                      </a:lnTo>
                      <a:lnTo>
                        <a:pt x="102" y="167"/>
                      </a:lnTo>
                      <a:lnTo>
                        <a:pt x="132" y="132"/>
                      </a:lnTo>
                      <a:lnTo>
                        <a:pt x="166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4" y="27"/>
                      </a:lnTo>
                      <a:lnTo>
                        <a:pt x="342" y="12"/>
                      </a:lnTo>
                      <a:lnTo>
                        <a:pt x="393" y="3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107"/>
              <p:cNvSpPr/>
              <p:nvPr/>
            </p:nvSpPr>
            <p:spPr>
              <a:xfrm>
                <a:off x="6015641" y="3066642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07"/>
          <p:cNvGrpSpPr/>
          <p:nvPr/>
        </p:nvGrpSpPr>
        <p:grpSpPr>
          <a:xfrm>
            <a:off x="2281872" y="3998206"/>
            <a:ext cx="4400620" cy="728054"/>
            <a:chOff x="2236663" y="4591412"/>
            <a:chExt cx="4400620" cy="728054"/>
          </a:xfrm>
        </p:grpSpPr>
        <p:sp>
          <p:nvSpPr>
            <p:cNvPr id="226" name="Google Shape;226;p107"/>
            <p:cNvSpPr txBox="1"/>
            <p:nvPr/>
          </p:nvSpPr>
          <p:spPr>
            <a:xfrm>
              <a:off x="2236663" y="477639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Classification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107"/>
            <p:cNvGrpSpPr/>
            <p:nvPr/>
          </p:nvGrpSpPr>
          <p:grpSpPr>
            <a:xfrm>
              <a:off x="5532383" y="4591412"/>
              <a:ext cx="1104900" cy="728054"/>
              <a:chOff x="5543550" y="4591412"/>
              <a:chExt cx="1104900" cy="728054"/>
            </a:xfrm>
          </p:grpSpPr>
          <p:sp>
            <p:nvSpPr>
              <p:cNvPr id="228" name="Google Shape;228;p107"/>
              <p:cNvSpPr/>
              <p:nvPr/>
            </p:nvSpPr>
            <p:spPr>
              <a:xfrm>
                <a:off x="5543550" y="4591412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9" name="Google Shape;229;p107"/>
              <p:cNvGrpSpPr/>
              <p:nvPr/>
            </p:nvGrpSpPr>
            <p:grpSpPr>
              <a:xfrm>
                <a:off x="5875589" y="4717111"/>
                <a:ext cx="440823" cy="395564"/>
                <a:chOff x="8367713" y="1762125"/>
                <a:chExt cx="376238" cy="327026"/>
              </a:xfrm>
            </p:grpSpPr>
            <p:sp>
              <p:nvSpPr>
                <p:cNvPr id="230" name="Google Shape;230;p107"/>
                <p:cNvSpPr/>
                <p:nvPr/>
              </p:nvSpPr>
              <p:spPr>
                <a:xfrm>
                  <a:off x="8475663" y="1762125"/>
                  <a:ext cx="268288" cy="296863"/>
                </a:xfrm>
                <a:custGeom>
                  <a:rect b="b" l="l" r="r" t="t"/>
                  <a:pathLst>
                    <a:path extrusionOk="0" h="2614" w="2374">
                      <a:moveTo>
                        <a:pt x="455" y="0"/>
                      </a:moveTo>
                      <a:lnTo>
                        <a:pt x="468" y="4"/>
                      </a:lnTo>
                      <a:lnTo>
                        <a:pt x="2350" y="903"/>
                      </a:lnTo>
                      <a:lnTo>
                        <a:pt x="2362" y="911"/>
                      </a:lnTo>
                      <a:lnTo>
                        <a:pt x="2370" y="921"/>
                      </a:lnTo>
                      <a:lnTo>
                        <a:pt x="2374" y="934"/>
                      </a:lnTo>
                      <a:lnTo>
                        <a:pt x="2374" y="948"/>
                      </a:lnTo>
                      <a:lnTo>
                        <a:pt x="2370" y="961"/>
                      </a:lnTo>
                      <a:lnTo>
                        <a:pt x="1593" y="2589"/>
                      </a:lnTo>
                      <a:lnTo>
                        <a:pt x="1585" y="2601"/>
                      </a:lnTo>
                      <a:lnTo>
                        <a:pt x="1574" y="2609"/>
                      </a:lnTo>
                      <a:lnTo>
                        <a:pt x="1562" y="2613"/>
                      </a:lnTo>
                      <a:lnTo>
                        <a:pt x="1549" y="2614"/>
                      </a:lnTo>
                      <a:lnTo>
                        <a:pt x="1534" y="2610"/>
                      </a:lnTo>
                      <a:lnTo>
                        <a:pt x="1358" y="2526"/>
                      </a:lnTo>
                      <a:lnTo>
                        <a:pt x="1358" y="1962"/>
                      </a:lnTo>
                      <a:lnTo>
                        <a:pt x="1645" y="2098"/>
                      </a:lnTo>
                      <a:lnTo>
                        <a:pt x="2155" y="1031"/>
                      </a:lnTo>
                      <a:lnTo>
                        <a:pt x="524" y="251"/>
                      </a:lnTo>
                      <a:lnTo>
                        <a:pt x="224" y="881"/>
                      </a:lnTo>
                      <a:lnTo>
                        <a:pt x="0" y="881"/>
                      </a:lnTo>
                      <a:lnTo>
                        <a:pt x="410" y="24"/>
                      </a:lnTo>
                      <a:lnTo>
                        <a:pt x="417" y="13"/>
                      </a:lnTo>
                      <a:lnTo>
                        <a:pt x="429" y="5"/>
                      </a:lnTo>
                      <a:lnTo>
                        <a:pt x="442" y="1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107"/>
                <p:cNvSpPr/>
                <p:nvPr/>
              </p:nvSpPr>
              <p:spPr>
                <a:xfrm>
                  <a:off x="8367713" y="1874838"/>
                  <a:ext cx="246063" cy="214313"/>
                </a:xfrm>
                <a:custGeom>
                  <a:rect b="b" l="l" r="r" t="t"/>
                  <a:pathLst>
                    <a:path extrusionOk="0" h="1892" w="2173">
                      <a:moveTo>
                        <a:pt x="202" y="200"/>
                      </a:moveTo>
                      <a:lnTo>
                        <a:pt x="202" y="1383"/>
                      </a:lnTo>
                      <a:lnTo>
                        <a:pt x="516" y="1383"/>
                      </a:lnTo>
                      <a:lnTo>
                        <a:pt x="517" y="1380"/>
                      </a:lnTo>
                      <a:lnTo>
                        <a:pt x="519" y="1371"/>
                      </a:lnTo>
                      <a:lnTo>
                        <a:pt x="523" y="1357"/>
                      </a:lnTo>
                      <a:lnTo>
                        <a:pt x="528" y="1338"/>
                      </a:lnTo>
                      <a:lnTo>
                        <a:pt x="535" y="1316"/>
                      </a:lnTo>
                      <a:lnTo>
                        <a:pt x="542" y="1289"/>
                      </a:lnTo>
                      <a:lnTo>
                        <a:pt x="551" y="1259"/>
                      </a:lnTo>
                      <a:lnTo>
                        <a:pt x="561" y="1226"/>
                      </a:lnTo>
                      <a:lnTo>
                        <a:pt x="572" y="1190"/>
                      </a:lnTo>
                      <a:lnTo>
                        <a:pt x="584" y="1153"/>
                      </a:lnTo>
                      <a:lnTo>
                        <a:pt x="598" y="1114"/>
                      </a:lnTo>
                      <a:lnTo>
                        <a:pt x="613" y="1074"/>
                      </a:lnTo>
                      <a:lnTo>
                        <a:pt x="628" y="1034"/>
                      </a:lnTo>
                      <a:lnTo>
                        <a:pt x="643" y="993"/>
                      </a:lnTo>
                      <a:lnTo>
                        <a:pt x="661" y="952"/>
                      </a:lnTo>
                      <a:lnTo>
                        <a:pt x="679" y="913"/>
                      </a:lnTo>
                      <a:lnTo>
                        <a:pt x="697" y="875"/>
                      </a:lnTo>
                      <a:lnTo>
                        <a:pt x="717" y="838"/>
                      </a:lnTo>
                      <a:lnTo>
                        <a:pt x="737" y="804"/>
                      </a:lnTo>
                      <a:lnTo>
                        <a:pt x="758" y="772"/>
                      </a:lnTo>
                      <a:lnTo>
                        <a:pt x="778" y="743"/>
                      </a:lnTo>
                      <a:lnTo>
                        <a:pt x="800" y="718"/>
                      </a:lnTo>
                      <a:lnTo>
                        <a:pt x="822" y="697"/>
                      </a:lnTo>
                      <a:lnTo>
                        <a:pt x="844" y="680"/>
                      </a:lnTo>
                      <a:lnTo>
                        <a:pt x="867" y="668"/>
                      </a:lnTo>
                      <a:lnTo>
                        <a:pt x="890" y="662"/>
                      </a:lnTo>
                      <a:lnTo>
                        <a:pt x="913" y="662"/>
                      </a:lnTo>
                      <a:lnTo>
                        <a:pt x="937" y="668"/>
                      </a:lnTo>
                      <a:lnTo>
                        <a:pt x="960" y="680"/>
                      </a:lnTo>
                      <a:lnTo>
                        <a:pt x="985" y="701"/>
                      </a:lnTo>
                      <a:lnTo>
                        <a:pt x="1019" y="737"/>
                      </a:lnTo>
                      <a:lnTo>
                        <a:pt x="1052" y="777"/>
                      </a:lnTo>
                      <a:lnTo>
                        <a:pt x="1081" y="819"/>
                      </a:lnTo>
                      <a:lnTo>
                        <a:pt x="1110" y="863"/>
                      </a:lnTo>
                      <a:lnTo>
                        <a:pt x="1135" y="907"/>
                      </a:lnTo>
                      <a:lnTo>
                        <a:pt x="1160" y="953"/>
                      </a:lnTo>
                      <a:lnTo>
                        <a:pt x="1181" y="998"/>
                      </a:lnTo>
                      <a:lnTo>
                        <a:pt x="1201" y="1044"/>
                      </a:lnTo>
                      <a:lnTo>
                        <a:pt x="1220" y="1088"/>
                      </a:lnTo>
                      <a:lnTo>
                        <a:pt x="1236" y="1130"/>
                      </a:lnTo>
                      <a:lnTo>
                        <a:pt x="1250" y="1172"/>
                      </a:lnTo>
                      <a:lnTo>
                        <a:pt x="1263" y="1211"/>
                      </a:lnTo>
                      <a:lnTo>
                        <a:pt x="1274" y="1247"/>
                      </a:lnTo>
                      <a:lnTo>
                        <a:pt x="1284" y="1280"/>
                      </a:lnTo>
                      <a:lnTo>
                        <a:pt x="1291" y="1310"/>
                      </a:lnTo>
                      <a:lnTo>
                        <a:pt x="1298" y="1335"/>
                      </a:lnTo>
                      <a:lnTo>
                        <a:pt x="1302" y="1355"/>
                      </a:lnTo>
                      <a:lnTo>
                        <a:pt x="1306" y="1370"/>
                      </a:lnTo>
                      <a:lnTo>
                        <a:pt x="1308" y="1380"/>
                      </a:lnTo>
                      <a:lnTo>
                        <a:pt x="1308" y="1383"/>
                      </a:lnTo>
                      <a:lnTo>
                        <a:pt x="1309" y="1380"/>
                      </a:lnTo>
                      <a:lnTo>
                        <a:pt x="1311" y="1371"/>
                      </a:lnTo>
                      <a:lnTo>
                        <a:pt x="1314" y="1356"/>
                      </a:lnTo>
                      <a:lnTo>
                        <a:pt x="1320" y="1337"/>
                      </a:lnTo>
                      <a:lnTo>
                        <a:pt x="1326" y="1315"/>
                      </a:lnTo>
                      <a:lnTo>
                        <a:pt x="1334" y="1288"/>
                      </a:lnTo>
                      <a:lnTo>
                        <a:pt x="1343" y="1260"/>
                      </a:lnTo>
                      <a:lnTo>
                        <a:pt x="1353" y="1229"/>
                      </a:lnTo>
                      <a:lnTo>
                        <a:pt x="1365" y="1197"/>
                      </a:lnTo>
                      <a:lnTo>
                        <a:pt x="1379" y="1164"/>
                      </a:lnTo>
                      <a:lnTo>
                        <a:pt x="1393" y="1131"/>
                      </a:lnTo>
                      <a:lnTo>
                        <a:pt x="1409" y="1099"/>
                      </a:lnTo>
                      <a:lnTo>
                        <a:pt x="1426" y="1068"/>
                      </a:lnTo>
                      <a:lnTo>
                        <a:pt x="1446" y="1039"/>
                      </a:lnTo>
                      <a:lnTo>
                        <a:pt x="1466" y="1012"/>
                      </a:lnTo>
                      <a:lnTo>
                        <a:pt x="1488" y="990"/>
                      </a:lnTo>
                      <a:lnTo>
                        <a:pt x="1511" y="971"/>
                      </a:lnTo>
                      <a:lnTo>
                        <a:pt x="1535" y="955"/>
                      </a:lnTo>
                      <a:lnTo>
                        <a:pt x="1561" y="946"/>
                      </a:lnTo>
                      <a:lnTo>
                        <a:pt x="1586" y="942"/>
                      </a:lnTo>
                      <a:lnTo>
                        <a:pt x="1610" y="945"/>
                      </a:lnTo>
                      <a:lnTo>
                        <a:pt x="1633" y="953"/>
                      </a:lnTo>
                      <a:lnTo>
                        <a:pt x="1655" y="966"/>
                      </a:lnTo>
                      <a:lnTo>
                        <a:pt x="1676" y="985"/>
                      </a:lnTo>
                      <a:lnTo>
                        <a:pt x="1696" y="1006"/>
                      </a:lnTo>
                      <a:lnTo>
                        <a:pt x="1716" y="1033"/>
                      </a:lnTo>
                      <a:lnTo>
                        <a:pt x="1735" y="1061"/>
                      </a:lnTo>
                      <a:lnTo>
                        <a:pt x="1753" y="1093"/>
                      </a:lnTo>
                      <a:lnTo>
                        <a:pt x="1771" y="1126"/>
                      </a:lnTo>
                      <a:lnTo>
                        <a:pt x="1787" y="1162"/>
                      </a:lnTo>
                      <a:lnTo>
                        <a:pt x="1803" y="1199"/>
                      </a:lnTo>
                      <a:lnTo>
                        <a:pt x="1819" y="1235"/>
                      </a:lnTo>
                      <a:lnTo>
                        <a:pt x="1835" y="1273"/>
                      </a:lnTo>
                      <a:lnTo>
                        <a:pt x="1849" y="1311"/>
                      </a:lnTo>
                      <a:lnTo>
                        <a:pt x="1863" y="1347"/>
                      </a:lnTo>
                      <a:lnTo>
                        <a:pt x="1877" y="1383"/>
                      </a:lnTo>
                      <a:lnTo>
                        <a:pt x="2009" y="1383"/>
                      </a:lnTo>
                      <a:lnTo>
                        <a:pt x="2009" y="200"/>
                      </a:lnTo>
                      <a:lnTo>
                        <a:pt x="202" y="200"/>
                      </a:lnTo>
                      <a:close/>
                      <a:moveTo>
                        <a:pt x="44" y="0"/>
                      </a:moveTo>
                      <a:lnTo>
                        <a:pt x="2129" y="0"/>
                      </a:lnTo>
                      <a:lnTo>
                        <a:pt x="2143" y="2"/>
                      </a:lnTo>
                      <a:lnTo>
                        <a:pt x="2155" y="8"/>
                      </a:lnTo>
                      <a:lnTo>
                        <a:pt x="2165" y="18"/>
                      </a:lnTo>
                      <a:lnTo>
                        <a:pt x="2171" y="30"/>
                      </a:lnTo>
                      <a:lnTo>
                        <a:pt x="2173" y="44"/>
                      </a:lnTo>
                      <a:lnTo>
                        <a:pt x="2173" y="1848"/>
                      </a:lnTo>
                      <a:lnTo>
                        <a:pt x="2171" y="1861"/>
                      </a:lnTo>
                      <a:lnTo>
                        <a:pt x="2165" y="1874"/>
                      </a:lnTo>
                      <a:lnTo>
                        <a:pt x="2155" y="1884"/>
                      </a:lnTo>
                      <a:lnTo>
                        <a:pt x="2143" y="1890"/>
                      </a:lnTo>
                      <a:lnTo>
                        <a:pt x="2129" y="1892"/>
                      </a:lnTo>
                      <a:lnTo>
                        <a:pt x="44" y="1892"/>
                      </a:lnTo>
                      <a:lnTo>
                        <a:pt x="31" y="1890"/>
                      </a:lnTo>
                      <a:lnTo>
                        <a:pt x="18" y="1884"/>
                      </a:lnTo>
                      <a:lnTo>
                        <a:pt x="8" y="1874"/>
                      </a:lnTo>
                      <a:lnTo>
                        <a:pt x="2" y="1861"/>
                      </a:lnTo>
                      <a:lnTo>
                        <a:pt x="0" y="1848"/>
                      </a:lnTo>
                      <a:lnTo>
                        <a:pt x="0" y="44"/>
                      </a:lnTo>
                      <a:lnTo>
                        <a:pt x="2" y="30"/>
                      </a:lnTo>
                      <a:lnTo>
                        <a:pt x="8" y="18"/>
                      </a:lnTo>
                      <a:lnTo>
                        <a:pt x="18" y="8"/>
                      </a:lnTo>
                      <a:lnTo>
                        <a:pt x="31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07"/>
                <p:cNvSpPr/>
                <p:nvPr/>
              </p:nvSpPr>
              <p:spPr>
                <a:xfrm>
                  <a:off x="8407401" y="1909763"/>
                  <a:ext cx="33338" cy="33338"/>
                </a:xfrm>
                <a:custGeom>
                  <a:rect b="b" l="l" r="r" t="t"/>
                  <a:pathLst>
                    <a:path extrusionOk="0" h="295" w="295">
                      <a:moveTo>
                        <a:pt x="148" y="0"/>
                      </a:moveTo>
                      <a:lnTo>
                        <a:pt x="177" y="3"/>
                      </a:lnTo>
                      <a:lnTo>
                        <a:pt x="206" y="11"/>
                      </a:lnTo>
                      <a:lnTo>
                        <a:pt x="230" y="25"/>
                      </a:lnTo>
                      <a:lnTo>
                        <a:pt x="253" y="42"/>
                      </a:lnTo>
                      <a:lnTo>
                        <a:pt x="270" y="65"/>
                      </a:lnTo>
                      <a:lnTo>
                        <a:pt x="284" y="89"/>
                      </a:lnTo>
                      <a:lnTo>
                        <a:pt x="292" y="118"/>
                      </a:lnTo>
                      <a:lnTo>
                        <a:pt x="295" y="147"/>
                      </a:lnTo>
                      <a:lnTo>
                        <a:pt x="292" y="177"/>
                      </a:lnTo>
                      <a:lnTo>
                        <a:pt x="284" y="204"/>
                      </a:lnTo>
                      <a:lnTo>
                        <a:pt x="270" y="230"/>
                      </a:lnTo>
                      <a:lnTo>
                        <a:pt x="253" y="252"/>
                      </a:lnTo>
                      <a:lnTo>
                        <a:pt x="230" y="269"/>
                      </a:lnTo>
                      <a:lnTo>
                        <a:pt x="206" y="284"/>
                      </a:lnTo>
                      <a:lnTo>
                        <a:pt x="177" y="292"/>
                      </a:lnTo>
                      <a:lnTo>
                        <a:pt x="148" y="295"/>
                      </a:lnTo>
                      <a:lnTo>
                        <a:pt x="118" y="292"/>
                      </a:lnTo>
                      <a:lnTo>
                        <a:pt x="91" y="284"/>
                      </a:lnTo>
                      <a:lnTo>
                        <a:pt x="65" y="269"/>
                      </a:lnTo>
                      <a:lnTo>
                        <a:pt x="44" y="252"/>
                      </a:lnTo>
                      <a:lnTo>
                        <a:pt x="26" y="230"/>
                      </a:lnTo>
                      <a:lnTo>
                        <a:pt x="12" y="204"/>
                      </a:lnTo>
                      <a:lnTo>
                        <a:pt x="3" y="177"/>
                      </a:lnTo>
                      <a:lnTo>
                        <a:pt x="0" y="147"/>
                      </a:lnTo>
                      <a:lnTo>
                        <a:pt x="3" y="118"/>
                      </a:lnTo>
                      <a:lnTo>
                        <a:pt x="12" y="89"/>
                      </a:lnTo>
                      <a:lnTo>
                        <a:pt x="26" y="65"/>
                      </a:lnTo>
                      <a:lnTo>
                        <a:pt x="44" y="42"/>
                      </a:lnTo>
                      <a:lnTo>
                        <a:pt x="65" y="25"/>
                      </a:lnTo>
                      <a:lnTo>
                        <a:pt x="91" y="11"/>
                      </a:lnTo>
                      <a:lnTo>
                        <a:pt x="118" y="3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07"/>
                <p:cNvSpPr/>
                <p:nvPr/>
              </p:nvSpPr>
              <p:spPr>
                <a:xfrm>
                  <a:off x="8512176" y="1912938"/>
                  <a:ext cx="69850" cy="26988"/>
                </a:xfrm>
                <a:custGeom>
                  <a:rect b="b" l="l" r="r" t="t"/>
                  <a:pathLst>
                    <a:path extrusionOk="0" h="237" w="608">
                      <a:moveTo>
                        <a:pt x="223" y="0"/>
                      </a:moveTo>
                      <a:lnTo>
                        <a:pt x="251" y="0"/>
                      </a:lnTo>
                      <a:lnTo>
                        <a:pt x="270" y="2"/>
                      </a:lnTo>
                      <a:lnTo>
                        <a:pt x="287" y="9"/>
                      </a:lnTo>
                      <a:lnTo>
                        <a:pt x="300" y="21"/>
                      </a:lnTo>
                      <a:lnTo>
                        <a:pt x="334" y="9"/>
                      </a:lnTo>
                      <a:lnTo>
                        <a:pt x="371" y="2"/>
                      </a:lnTo>
                      <a:lnTo>
                        <a:pt x="411" y="0"/>
                      </a:lnTo>
                      <a:lnTo>
                        <a:pt x="446" y="2"/>
                      </a:lnTo>
                      <a:lnTo>
                        <a:pt x="479" y="7"/>
                      </a:lnTo>
                      <a:lnTo>
                        <a:pt x="510" y="16"/>
                      </a:lnTo>
                      <a:lnTo>
                        <a:pt x="537" y="28"/>
                      </a:lnTo>
                      <a:lnTo>
                        <a:pt x="562" y="42"/>
                      </a:lnTo>
                      <a:lnTo>
                        <a:pt x="581" y="59"/>
                      </a:lnTo>
                      <a:lnTo>
                        <a:pt x="595" y="78"/>
                      </a:lnTo>
                      <a:lnTo>
                        <a:pt x="605" y="98"/>
                      </a:lnTo>
                      <a:lnTo>
                        <a:pt x="608" y="119"/>
                      </a:lnTo>
                      <a:lnTo>
                        <a:pt x="605" y="140"/>
                      </a:lnTo>
                      <a:lnTo>
                        <a:pt x="595" y="160"/>
                      </a:lnTo>
                      <a:lnTo>
                        <a:pt x="581" y="178"/>
                      </a:lnTo>
                      <a:lnTo>
                        <a:pt x="562" y="196"/>
                      </a:lnTo>
                      <a:lnTo>
                        <a:pt x="537" y="210"/>
                      </a:lnTo>
                      <a:lnTo>
                        <a:pt x="510" y="221"/>
                      </a:lnTo>
                      <a:lnTo>
                        <a:pt x="479" y="230"/>
                      </a:lnTo>
                      <a:lnTo>
                        <a:pt x="446" y="235"/>
                      </a:lnTo>
                      <a:lnTo>
                        <a:pt x="411" y="237"/>
                      </a:lnTo>
                      <a:lnTo>
                        <a:pt x="380" y="235"/>
                      </a:lnTo>
                      <a:lnTo>
                        <a:pt x="350" y="231"/>
                      </a:lnTo>
                      <a:lnTo>
                        <a:pt x="323" y="224"/>
                      </a:lnTo>
                      <a:lnTo>
                        <a:pt x="297" y="215"/>
                      </a:lnTo>
                      <a:lnTo>
                        <a:pt x="269" y="220"/>
                      </a:lnTo>
                      <a:lnTo>
                        <a:pt x="238" y="223"/>
                      </a:lnTo>
                      <a:lnTo>
                        <a:pt x="205" y="224"/>
                      </a:lnTo>
                      <a:lnTo>
                        <a:pt x="169" y="223"/>
                      </a:lnTo>
                      <a:lnTo>
                        <a:pt x="133" y="219"/>
                      </a:lnTo>
                      <a:lnTo>
                        <a:pt x="102" y="213"/>
                      </a:lnTo>
                      <a:lnTo>
                        <a:pt x="73" y="205"/>
                      </a:lnTo>
                      <a:lnTo>
                        <a:pt x="48" y="195"/>
                      </a:lnTo>
                      <a:lnTo>
                        <a:pt x="27" y="183"/>
                      </a:lnTo>
                      <a:lnTo>
                        <a:pt x="12" y="170"/>
                      </a:lnTo>
                      <a:lnTo>
                        <a:pt x="3" y="157"/>
                      </a:lnTo>
                      <a:lnTo>
                        <a:pt x="0" y="142"/>
                      </a:lnTo>
                      <a:lnTo>
                        <a:pt x="3" y="128"/>
                      </a:lnTo>
                      <a:lnTo>
                        <a:pt x="11" y="115"/>
                      </a:lnTo>
                      <a:lnTo>
                        <a:pt x="25" y="103"/>
                      </a:lnTo>
                      <a:lnTo>
                        <a:pt x="44" y="92"/>
                      </a:lnTo>
                      <a:lnTo>
                        <a:pt x="66" y="83"/>
                      </a:lnTo>
                      <a:lnTo>
                        <a:pt x="92" y="74"/>
                      </a:lnTo>
                      <a:lnTo>
                        <a:pt x="121" y="67"/>
                      </a:lnTo>
                      <a:lnTo>
                        <a:pt x="154" y="63"/>
                      </a:lnTo>
                      <a:lnTo>
                        <a:pt x="158" y="46"/>
                      </a:lnTo>
                      <a:lnTo>
                        <a:pt x="165" y="31"/>
                      </a:lnTo>
                      <a:lnTo>
                        <a:pt x="176" y="18"/>
                      </a:lnTo>
                      <a:lnTo>
                        <a:pt x="189" y="8"/>
                      </a:lnTo>
                      <a:lnTo>
                        <a:pt x="205" y="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4" name="Google Shape;234;p107"/>
              <p:cNvSpPr/>
              <p:nvPr/>
            </p:nvSpPr>
            <p:spPr>
              <a:xfrm>
                <a:off x="6015641" y="51683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5" name="Google Shape;235;p107"/>
          <p:cNvGrpSpPr/>
          <p:nvPr/>
        </p:nvGrpSpPr>
        <p:grpSpPr>
          <a:xfrm>
            <a:off x="1957803" y="5699782"/>
            <a:ext cx="4573494" cy="618784"/>
            <a:chOff x="1957803" y="5699782"/>
            <a:chExt cx="4573494" cy="618784"/>
          </a:xfrm>
        </p:grpSpPr>
        <p:sp>
          <p:nvSpPr>
            <p:cNvPr id="236" name="Google Shape;236;p107"/>
            <p:cNvSpPr txBox="1"/>
            <p:nvPr/>
          </p:nvSpPr>
          <p:spPr>
            <a:xfrm>
              <a:off x="1957803" y="5832741"/>
              <a:ext cx="33299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Business Recommendation</a:t>
              </a:r>
              <a:endParaRPr b="0" i="0" sz="2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5638369" y="5699782"/>
              <a:ext cx="892928" cy="618784"/>
              <a:chOff x="5649536" y="5699782"/>
              <a:chExt cx="892928" cy="618784"/>
            </a:xfrm>
          </p:grpSpPr>
          <p:sp>
            <p:nvSpPr>
              <p:cNvPr id="238" name="Google Shape;238;p107"/>
              <p:cNvSpPr/>
              <p:nvPr/>
            </p:nvSpPr>
            <p:spPr>
              <a:xfrm>
                <a:off x="5649536" y="5699782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" name="Google Shape;239;p107"/>
              <p:cNvGrpSpPr/>
              <p:nvPr/>
            </p:nvGrpSpPr>
            <p:grpSpPr>
              <a:xfrm>
                <a:off x="5902327" y="5800621"/>
                <a:ext cx="339127" cy="321166"/>
                <a:chOff x="5237163" y="4730750"/>
                <a:chExt cx="1019175" cy="965200"/>
              </a:xfrm>
            </p:grpSpPr>
            <p:sp>
              <p:nvSpPr>
                <p:cNvPr id="240" name="Google Shape;240;p107"/>
                <p:cNvSpPr/>
                <p:nvPr/>
              </p:nvSpPr>
              <p:spPr>
                <a:xfrm>
                  <a:off x="5591176" y="5594350"/>
                  <a:ext cx="311150" cy="101600"/>
                </a:xfrm>
                <a:custGeom>
                  <a:rect b="b" l="l" r="r" t="t"/>
                  <a:pathLst>
                    <a:path extrusionOk="0" h="384" w="1172">
                      <a:moveTo>
                        <a:pt x="187" y="0"/>
                      </a:moveTo>
                      <a:lnTo>
                        <a:pt x="985" y="0"/>
                      </a:lnTo>
                      <a:lnTo>
                        <a:pt x="1010" y="160"/>
                      </a:lnTo>
                      <a:lnTo>
                        <a:pt x="1011" y="163"/>
                      </a:lnTo>
                      <a:lnTo>
                        <a:pt x="1012" y="172"/>
                      </a:lnTo>
                      <a:lnTo>
                        <a:pt x="1016" y="186"/>
                      </a:lnTo>
                      <a:lnTo>
                        <a:pt x="1021" y="203"/>
                      </a:lnTo>
                      <a:lnTo>
                        <a:pt x="1031" y="222"/>
                      </a:lnTo>
                      <a:lnTo>
                        <a:pt x="1044" y="243"/>
                      </a:lnTo>
                      <a:lnTo>
                        <a:pt x="1061" y="263"/>
                      </a:lnTo>
                      <a:lnTo>
                        <a:pt x="1084" y="283"/>
                      </a:lnTo>
                      <a:lnTo>
                        <a:pt x="1103" y="297"/>
                      </a:lnTo>
                      <a:lnTo>
                        <a:pt x="1122" y="311"/>
                      </a:lnTo>
                      <a:lnTo>
                        <a:pt x="1138" y="325"/>
                      </a:lnTo>
                      <a:lnTo>
                        <a:pt x="1151" y="336"/>
                      </a:lnTo>
                      <a:lnTo>
                        <a:pt x="1161" y="348"/>
                      </a:lnTo>
                      <a:lnTo>
                        <a:pt x="1168" y="357"/>
                      </a:lnTo>
                      <a:lnTo>
                        <a:pt x="1172" y="365"/>
                      </a:lnTo>
                      <a:lnTo>
                        <a:pt x="1170" y="372"/>
                      </a:lnTo>
                      <a:lnTo>
                        <a:pt x="1163" y="378"/>
                      </a:lnTo>
                      <a:lnTo>
                        <a:pt x="1151" y="381"/>
                      </a:lnTo>
                      <a:lnTo>
                        <a:pt x="1137" y="382"/>
                      </a:lnTo>
                      <a:lnTo>
                        <a:pt x="1116" y="383"/>
                      </a:lnTo>
                      <a:lnTo>
                        <a:pt x="1088" y="383"/>
                      </a:lnTo>
                      <a:lnTo>
                        <a:pt x="1055" y="384"/>
                      </a:lnTo>
                      <a:lnTo>
                        <a:pt x="1017" y="384"/>
                      </a:lnTo>
                      <a:lnTo>
                        <a:pt x="975" y="384"/>
                      </a:lnTo>
                      <a:lnTo>
                        <a:pt x="932" y="384"/>
                      </a:lnTo>
                      <a:lnTo>
                        <a:pt x="886" y="384"/>
                      </a:lnTo>
                      <a:lnTo>
                        <a:pt x="839" y="383"/>
                      </a:lnTo>
                      <a:lnTo>
                        <a:pt x="794" y="383"/>
                      </a:lnTo>
                      <a:lnTo>
                        <a:pt x="751" y="383"/>
                      </a:lnTo>
                      <a:lnTo>
                        <a:pt x="710" y="382"/>
                      </a:lnTo>
                      <a:lnTo>
                        <a:pt x="674" y="382"/>
                      </a:lnTo>
                      <a:lnTo>
                        <a:pt x="641" y="382"/>
                      </a:lnTo>
                      <a:lnTo>
                        <a:pt x="615" y="382"/>
                      </a:lnTo>
                      <a:lnTo>
                        <a:pt x="597" y="381"/>
                      </a:lnTo>
                      <a:lnTo>
                        <a:pt x="586" y="381"/>
                      </a:lnTo>
                      <a:lnTo>
                        <a:pt x="575" y="381"/>
                      </a:lnTo>
                      <a:lnTo>
                        <a:pt x="557" y="382"/>
                      </a:lnTo>
                      <a:lnTo>
                        <a:pt x="531" y="382"/>
                      </a:lnTo>
                      <a:lnTo>
                        <a:pt x="498" y="382"/>
                      </a:lnTo>
                      <a:lnTo>
                        <a:pt x="462" y="382"/>
                      </a:lnTo>
                      <a:lnTo>
                        <a:pt x="421" y="383"/>
                      </a:lnTo>
                      <a:lnTo>
                        <a:pt x="378" y="383"/>
                      </a:lnTo>
                      <a:lnTo>
                        <a:pt x="333" y="383"/>
                      </a:lnTo>
                      <a:lnTo>
                        <a:pt x="286" y="384"/>
                      </a:lnTo>
                      <a:lnTo>
                        <a:pt x="240" y="384"/>
                      </a:lnTo>
                      <a:lnTo>
                        <a:pt x="196" y="384"/>
                      </a:lnTo>
                      <a:lnTo>
                        <a:pt x="155" y="384"/>
                      </a:lnTo>
                      <a:lnTo>
                        <a:pt x="117" y="384"/>
                      </a:lnTo>
                      <a:lnTo>
                        <a:pt x="83" y="383"/>
                      </a:lnTo>
                      <a:lnTo>
                        <a:pt x="56" y="383"/>
                      </a:lnTo>
                      <a:lnTo>
                        <a:pt x="35" y="382"/>
                      </a:lnTo>
                      <a:lnTo>
                        <a:pt x="21" y="381"/>
                      </a:lnTo>
                      <a:lnTo>
                        <a:pt x="8" y="378"/>
                      </a:lnTo>
                      <a:lnTo>
                        <a:pt x="1" y="372"/>
                      </a:lnTo>
                      <a:lnTo>
                        <a:pt x="0" y="365"/>
                      </a:lnTo>
                      <a:lnTo>
                        <a:pt x="2" y="357"/>
                      </a:lnTo>
                      <a:lnTo>
                        <a:pt x="11" y="348"/>
                      </a:lnTo>
                      <a:lnTo>
                        <a:pt x="21" y="336"/>
                      </a:lnTo>
                      <a:lnTo>
                        <a:pt x="34" y="325"/>
                      </a:lnTo>
                      <a:lnTo>
                        <a:pt x="50" y="311"/>
                      </a:lnTo>
                      <a:lnTo>
                        <a:pt x="69" y="297"/>
                      </a:lnTo>
                      <a:lnTo>
                        <a:pt x="88" y="283"/>
                      </a:lnTo>
                      <a:lnTo>
                        <a:pt x="111" y="263"/>
                      </a:lnTo>
                      <a:lnTo>
                        <a:pt x="127" y="243"/>
                      </a:lnTo>
                      <a:lnTo>
                        <a:pt x="141" y="222"/>
                      </a:lnTo>
                      <a:lnTo>
                        <a:pt x="151" y="202"/>
                      </a:lnTo>
                      <a:lnTo>
                        <a:pt x="156" y="186"/>
                      </a:lnTo>
                      <a:lnTo>
                        <a:pt x="160" y="172"/>
                      </a:lnTo>
                      <a:lnTo>
                        <a:pt x="161" y="162"/>
                      </a:lnTo>
                      <a:lnTo>
                        <a:pt x="162" y="16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07"/>
                <p:cNvSpPr/>
                <p:nvPr/>
              </p:nvSpPr>
              <p:spPr>
                <a:xfrm>
                  <a:off x="5495926" y="5226050"/>
                  <a:ext cx="217488" cy="115888"/>
                </a:xfrm>
                <a:custGeom>
                  <a:rect b="b" l="l" r="r" t="t"/>
                  <a:pathLst>
                    <a:path extrusionOk="0" h="439" w="822">
                      <a:moveTo>
                        <a:pt x="546" y="0"/>
                      </a:moveTo>
                      <a:lnTo>
                        <a:pt x="577" y="3"/>
                      </a:lnTo>
                      <a:lnTo>
                        <a:pt x="606" y="10"/>
                      </a:lnTo>
                      <a:lnTo>
                        <a:pt x="634" y="19"/>
                      </a:lnTo>
                      <a:lnTo>
                        <a:pt x="663" y="31"/>
                      </a:lnTo>
                      <a:lnTo>
                        <a:pt x="690" y="46"/>
                      </a:lnTo>
                      <a:lnTo>
                        <a:pt x="716" y="63"/>
                      </a:lnTo>
                      <a:lnTo>
                        <a:pt x="739" y="81"/>
                      </a:lnTo>
                      <a:lnTo>
                        <a:pt x="761" y="101"/>
                      </a:lnTo>
                      <a:lnTo>
                        <a:pt x="780" y="123"/>
                      </a:lnTo>
                      <a:lnTo>
                        <a:pt x="795" y="145"/>
                      </a:lnTo>
                      <a:lnTo>
                        <a:pt x="808" y="169"/>
                      </a:lnTo>
                      <a:lnTo>
                        <a:pt x="817" y="192"/>
                      </a:lnTo>
                      <a:lnTo>
                        <a:pt x="822" y="217"/>
                      </a:lnTo>
                      <a:lnTo>
                        <a:pt x="822" y="240"/>
                      </a:lnTo>
                      <a:lnTo>
                        <a:pt x="817" y="263"/>
                      </a:lnTo>
                      <a:lnTo>
                        <a:pt x="807" y="286"/>
                      </a:lnTo>
                      <a:lnTo>
                        <a:pt x="791" y="307"/>
                      </a:lnTo>
                      <a:lnTo>
                        <a:pt x="769" y="328"/>
                      </a:lnTo>
                      <a:lnTo>
                        <a:pt x="741" y="346"/>
                      </a:lnTo>
                      <a:lnTo>
                        <a:pt x="707" y="363"/>
                      </a:lnTo>
                      <a:lnTo>
                        <a:pt x="662" y="380"/>
                      </a:lnTo>
                      <a:lnTo>
                        <a:pt x="615" y="394"/>
                      </a:lnTo>
                      <a:lnTo>
                        <a:pt x="567" y="407"/>
                      </a:lnTo>
                      <a:lnTo>
                        <a:pt x="519" y="416"/>
                      </a:lnTo>
                      <a:lnTo>
                        <a:pt x="472" y="424"/>
                      </a:lnTo>
                      <a:lnTo>
                        <a:pt x="424" y="430"/>
                      </a:lnTo>
                      <a:lnTo>
                        <a:pt x="376" y="435"/>
                      </a:lnTo>
                      <a:lnTo>
                        <a:pt x="330" y="437"/>
                      </a:lnTo>
                      <a:lnTo>
                        <a:pt x="286" y="439"/>
                      </a:lnTo>
                      <a:lnTo>
                        <a:pt x="243" y="439"/>
                      </a:lnTo>
                      <a:lnTo>
                        <a:pt x="202" y="436"/>
                      </a:lnTo>
                      <a:lnTo>
                        <a:pt x="165" y="435"/>
                      </a:lnTo>
                      <a:lnTo>
                        <a:pt x="130" y="432"/>
                      </a:lnTo>
                      <a:lnTo>
                        <a:pt x="98" y="428"/>
                      </a:lnTo>
                      <a:lnTo>
                        <a:pt x="70" y="423"/>
                      </a:lnTo>
                      <a:lnTo>
                        <a:pt x="47" y="420"/>
                      </a:lnTo>
                      <a:lnTo>
                        <a:pt x="27" y="415"/>
                      </a:lnTo>
                      <a:lnTo>
                        <a:pt x="13" y="410"/>
                      </a:lnTo>
                      <a:lnTo>
                        <a:pt x="4" y="406"/>
                      </a:lnTo>
                      <a:lnTo>
                        <a:pt x="0" y="402"/>
                      </a:lnTo>
                      <a:lnTo>
                        <a:pt x="2" y="399"/>
                      </a:lnTo>
                      <a:lnTo>
                        <a:pt x="12" y="396"/>
                      </a:lnTo>
                      <a:lnTo>
                        <a:pt x="27" y="394"/>
                      </a:lnTo>
                      <a:lnTo>
                        <a:pt x="50" y="394"/>
                      </a:lnTo>
                      <a:lnTo>
                        <a:pt x="96" y="392"/>
                      </a:lnTo>
                      <a:lnTo>
                        <a:pt x="137" y="389"/>
                      </a:lnTo>
                      <a:lnTo>
                        <a:pt x="170" y="384"/>
                      </a:lnTo>
                      <a:lnTo>
                        <a:pt x="201" y="374"/>
                      </a:lnTo>
                      <a:lnTo>
                        <a:pt x="226" y="364"/>
                      </a:lnTo>
                      <a:lnTo>
                        <a:pt x="249" y="349"/>
                      </a:lnTo>
                      <a:lnTo>
                        <a:pt x="268" y="330"/>
                      </a:lnTo>
                      <a:lnTo>
                        <a:pt x="285" y="308"/>
                      </a:lnTo>
                      <a:lnTo>
                        <a:pt x="301" y="281"/>
                      </a:lnTo>
                      <a:lnTo>
                        <a:pt x="315" y="251"/>
                      </a:lnTo>
                      <a:lnTo>
                        <a:pt x="329" y="214"/>
                      </a:lnTo>
                      <a:lnTo>
                        <a:pt x="344" y="173"/>
                      </a:lnTo>
                      <a:lnTo>
                        <a:pt x="360" y="127"/>
                      </a:lnTo>
                      <a:lnTo>
                        <a:pt x="375" y="93"/>
                      </a:lnTo>
                      <a:lnTo>
                        <a:pt x="393" y="66"/>
                      </a:lnTo>
                      <a:lnTo>
                        <a:pt x="414" y="43"/>
                      </a:lnTo>
                      <a:lnTo>
                        <a:pt x="438" y="25"/>
                      </a:lnTo>
                      <a:lnTo>
                        <a:pt x="463" y="12"/>
                      </a:lnTo>
                      <a:lnTo>
                        <a:pt x="490" y="4"/>
                      </a:lnTo>
                      <a:lnTo>
                        <a:pt x="518" y="1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07"/>
                <p:cNvSpPr/>
                <p:nvPr/>
              </p:nvSpPr>
              <p:spPr>
                <a:xfrm>
                  <a:off x="5675313" y="4730750"/>
                  <a:ext cx="431800" cy="512763"/>
                </a:xfrm>
                <a:custGeom>
                  <a:rect b="b" l="l" r="r" t="t"/>
                  <a:pathLst>
                    <a:path extrusionOk="0" h="1940" w="1633">
                      <a:moveTo>
                        <a:pt x="1422" y="59"/>
                      </a:moveTo>
                      <a:lnTo>
                        <a:pt x="1407" y="59"/>
                      </a:lnTo>
                      <a:lnTo>
                        <a:pt x="1388" y="60"/>
                      </a:lnTo>
                      <a:lnTo>
                        <a:pt x="1367" y="63"/>
                      </a:lnTo>
                      <a:lnTo>
                        <a:pt x="1345" y="67"/>
                      </a:lnTo>
                      <a:lnTo>
                        <a:pt x="1320" y="75"/>
                      </a:lnTo>
                      <a:lnTo>
                        <a:pt x="1296" y="86"/>
                      </a:lnTo>
                      <a:lnTo>
                        <a:pt x="1273" y="100"/>
                      </a:lnTo>
                      <a:lnTo>
                        <a:pt x="1249" y="117"/>
                      </a:lnTo>
                      <a:lnTo>
                        <a:pt x="1227" y="140"/>
                      </a:lnTo>
                      <a:lnTo>
                        <a:pt x="1207" y="168"/>
                      </a:lnTo>
                      <a:lnTo>
                        <a:pt x="1228" y="184"/>
                      </a:lnTo>
                      <a:lnTo>
                        <a:pt x="1245" y="198"/>
                      </a:lnTo>
                      <a:lnTo>
                        <a:pt x="1257" y="210"/>
                      </a:lnTo>
                      <a:lnTo>
                        <a:pt x="1267" y="218"/>
                      </a:lnTo>
                      <a:lnTo>
                        <a:pt x="1273" y="224"/>
                      </a:lnTo>
                      <a:lnTo>
                        <a:pt x="1276" y="227"/>
                      </a:lnTo>
                      <a:lnTo>
                        <a:pt x="1277" y="228"/>
                      </a:lnTo>
                      <a:lnTo>
                        <a:pt x="1277" y="226"/>
                      </a:lnTo>
                      <a:lnTo>
                        <a:pt x="1280" y="219"/>
                      </a:lnTo>
                      <a:lnTo>
                        <a:pt x="1285" y="208"/>
                      </a:lnTo>
                      <a:lnTo>
                        <a:pt x="1292" y="194"/>
                      </a:lnTo>
                      <a:lnTo>
                        <a:pt x="1305" y="177"/>
                      </a:lnTo>
                      <a:lnTo>
                        <a:pt x="1322" y="158"/>
                      </a:lnTo>
                      <a:lnTo>
                        <a:pt x="1343" y="136"/>
                      </a:lnTo>
                      <a:lnTo>
                        <a:pt x="1369" y="112"/>
                      </a:lnTo>
                      <a:lnTo>
                        <a:pt x="1403" y="87"/>
                      </a:lnTo>
                      <a:lnTo>
                        <a:pt x="1444" y="60"/>
                      </a:lnTo>
                      <a:lnTo>
                        <a:pt x="1442" y="60"/>
                      </a:lnTo>
                      <a:lnTo>
                        <a:pt x="1434" y="59"/>
                      </a:lnTo>
                      <a:lnTo>
                        <a:pt x="1422" y="59"/>
                      </a:lnTo>
                      <a:close/>
                      <a:moveTo>
                        <a:pt x="1437" y="0"/>
                      </a:moveTo>
                      <a:lnTo>
                        <a:pt x="1470" y="3"/>
                      </a:lnTo>
                      <a:lnTo>
                        <a:pt x="1501" y="11"/>
                      </a:lnTo>
                      <a:lnTo>
                        <a:pt x="1530" y="24"/>
                      </a:lnTo>
                      <a:lnTo>
                        <a:pt x="1557" y="43"/>
                      </a:lnTo>
                      <a:lnTo>
                        <a:pt x="1582" y="65"/>
                      </a:lnTo>
                      <a:lnTo>
                        <a:pt x="1601" y="92"/>
                      </a:lnTo>
                      <a:lnTo>
                        <a:pt x="1616" y="120"/>
                      </a:lnTo>
                      <a:lnTo>
                        <a:pt x="1626" y="151"/>
                      </a:lnTo>
                      <a:lnTo>
                        <a:pt x="1632" y="185"/>
                      </a:lnTo>
                      <a:lnTo>
                        <a:pt x="1633" y="220"/>
                      </a:lnTo>
                      <a:lnTo>
                        <a:pt x="1630" y="256"/>
                      </a:lnTo>
                      <a:lnTo>
                        <a:pt x="1623" y="293"/>
                      </a:lnTo>
                      <a:lnTo>
                        <a:pt x="1611" y="330"/>
                      </a:lnTo>
                      <a:lnTo>
                        <a:pt x="1595" y="366"/>
                      </a:lnTo>
                      <a:lnTo>
                        <a:pt x="1575" y="402"/>
                      </a:lnTo>
                      <a:lnTo>
                        <a:pt x="1550" y="436"/>
                      </a:lnTo>
                      <a:lnTo>
                        <a:pt x="264" y="1835"/>
                      </a:lnTo>
                      <a:lnTo>
                        <a:pt x="243" y="1862"/>
                      </a:lnTo>
                      <a:lnTo>
                        <a:pt x="225" y="1884"/>
                      </a:lnTo>
                      <a:lnTo>
                        <a:pt x="210" y="1903"/>
                      </a:lnTo>
                      <a:lnTo>
                        <a:pt x="197" y="1918"/>
                      </a:lnTo>
                      <a:lnTo>
                        <a:pt x="187" y="1928"/>
                      </a:lnTo>
                      <a:lnTo>
                        <a:pt x="178" y="1935"/>
                      </a:lnTo>
                      <a:lnTo>
                        <a:pt x="169" y="1939"/>
                      </a:lnTo>
                      <a:lnTo>
                        <a:pt x="160" y="1940"/>
                      </a:lnTo>
                      <a:lnTo>
                        <a:pt x="151" y="1936"/>
                      </a:lnTo>
                      <a:lnTo>
                        <a:pt x="140" y="1931"/>
                      </a:lnTo>
                      <a:lnTo>
                        <a:pt x="129" y="1922"/>
                      </a:lnTo>
                      <a:lnTo>
                        <a:pt x="115" y="1911"/>
                      </a:lnTo>
                      <a:lnTo>
                        <a:pt x="98" y="1897"/>
                      </a:lnTo>
                      <a:lnTo>
                        <a:pt x="77" y="1880"/>
                      </a:lnTo>
                      <a:lnTo>
                        <a:pt x="57" y="1864"/>
                      </a:lnTo>
                      <a:lnTo>
                        <a:pt x="40" y="1850"/>
                      </a:lnTo>
                      <a:lnTo>
                        <a:pt x="25" y="1838"/>
                      </a:lnTo>
                      <a:lnTo>
                        <a:pt x="14" y="1829"/>
                      </a:lnTo>
                      <a:lnTo>
                        <a:pt x="6" y="1820"/>
                      </a:lnTo>
                      <a:lnTo>
                        <a:pt x="1" y="1811"/>
                      </a:lnTo>
                      <a:lnTo>
                        <a:pt x="0" y="1803"/>
                      </a:lnTo>
                      <a:lnTo>
                        <a:pt x="3" y="1794"/>
                      </a:lnTo>
                      <a:lnTo>
                        <a:pt x="7" y="1783"/>
                      </a:lnTo>
                      <a:lnTo>
                        <a:pt x="15" y="1771"/>
                      </a:lnTo>
                      <a:lnTo>
                        <a:pt x="27" y="1755"/>
                      </a:lnTo>
                      <a:lnTo>
                        <a:pt x="42" y="1737"/>
                      </a:lnTo>
                      <a:lnTo>
                        <a:pt x="60" y="1715"/>
                      </a:lnTo>
                      <a:lnTo>
                        <a:pt x="82" y="1688"/>
                      </a:lnTo>
                      <a:lnTo>
                        <a:pt x="1176" y="134"/>
                      </a:lnTo>
                      <a:lnTo>
                        <a:pt x="1204" y="102"/>
                      </a:lnTo>
                      <a:lnTo>
                        <a:pt x="1234" y="75"/>
                      </a:lnTo>
                      <a:lnTo>
                        <a:pt x="1266" y="52"/>
                      </a:lnTo>
                      <a:lnTo>
                        <a:pt x="1299" y="32"/>
                      </a:lnTo>
                      <a:lnTo>
                        <a:pt x="1333" y="17"/>
                      </a:lnTo>
                      <a:lnTo>
                        <a:pt x="1368" y="7"/>
                      </a:lnTo>
                      <a:lnTo>
                        <a:pt x="1403" y="1"/>
                      </a:lnTo>
                      <a:lnTo>
                        <a:pt x="14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07"/>
                <p:cNvSpPr/>
                <p:nvPr/>
              </p:nvSpPr>
              <p:spPr>
                <a:xfrm>
                  <a:off x="5237163" y="4881563"/>
                  <a:ext cx="1019175" cy="671513"/>
                </a:xfrm>
                <a:custGeom>
                  <a:rect b="b" l="l" r="r" t="t"/>
                  <a:pathLst>
                    <a:path extrusionOk="0" h="2543" w="3852">
                      <a:moveTo>
                        <a:pt x="154" y="0"/>
                      </a:moveTo>
                      <a:lnTo>
                        <a:pt x="2366" y="0"/>
                      </a:lnTo>
                      <a:lnTo>
                        <a:pt x="2203" y="231"/>
                      </a:lnTo>
                      <a:lnTo>
                        <a:pt x="231" y="231"/>
                      </a:lnTo>
                      <a:lnTo>
                        <a:pt x="231" y="2081"/>
                      </a:lnTo>
                      <a:lnTo>
                        <a:pt x="3621" y="2081"/>
                      </a:lnTo>
                      <a:lnTo>
                        <a:pt x="3621" y="231"/>
                      </a:lnTo>
                      <a:lnTo>
                        <a:pt x="3005" y="231"/>
                      </a:lnTo>
                      <a:lnTo>
                        <a:pt x="3217" y="0"/>
                      </a:lnTo>
                      <a:lnTo>
                        <a:pt x="3698" y="0"/>
                      </a:lnTo>
                      <a:lnTo>
                        <a:pt x="3729" y="2"/>
                      </a:lnTo>
                      <a:lnTo>
                        <a:pt x="3757" y="12"/>
                      </a:lnTo>
                      <a:lnTo>
                        <a:pt x="3784" y="26"/>
                      </a:lnTo>
                      <a:lnTo>
                        <a:pt x="3806" y="44"/>
                      </a:lnTo>
                      <a:lnTo>
                        <a:pt x="3825" y="68"/>
                      </a:lnTo>
                      <a:lnTo>
                        <a:pt x="3840" y="93"/>
                      </a:lnTo>
                      <a:lnTo>
                        <a:pt x="3848" y="123"/>
                      </a:lnTo>
                      <a:lnTo>
                        <a:pt x="3852" y="154"/>
                      </a:lnTo>
                      <a:lnTo>
                        <a:pt x="3852" y="2388"/>
                      </a:lnTo>
                      <a:lnTo>
                        <a:pt x="3848" y="2419"/>
                      </a:lnTo>
                      <a:lnTo>
                        <a:pt x="3840" y="2448"/>
                      </a:lnTo>
                      <a:lnTo>
                        <a:pt x="3825" y="2474"/>
                      </a:lnTo>
                      <a:lnTo>
                        <a:pt x="3806" y="2497"/>
                      </a:lnTo>
                      <a:lnTo>
                        <a:pt x="3784" y="2516"/>
                      </a:lnTo>
                      <a:lnTo>
                        <a:pt x="3757" y="2530"/>
                      </a:lnTo>
                      <a:lnTo>
                        <a:pt x="3729" y="2539"/>
                      </a:lnTo>
                      <a:lnTo>
                        <a:pt x="3698" y="2543"/>
                      </a:lnTo>
                      <a:lnTo>
                        <a:pt x="154" y="2543"/>
                      </a:lnTo>
                      <a:lnTo>
                        <a:pt x="123" y="2539"/>
                      </a:lnTo>
                      <a:lnTo>
                        <a:pt x="95" y="2530"/>
                      </a:lnTo>
                      <a:lnTo>
                        <a:pt x="68" y="2516"/>
                      </a:lnTo>
                      <a:lnTo>
                        <a:pt x="46" y="2497"/>
                      </a:lnTo>
                      <a:lnTo>
                        <a:pt x="27" y="2474"/>
                      </a:lnTo>
                      <a:lnTo>
                        <a:pt x="12" y="2448"/>
                      </a:lnTo>
                      <a:lnTo>
                        <a:pt x="4" y="2419"/>
                      </a:lnTo>
                      <a:lnTo>
                        <a:pt x="0" y="2388"/>
                      </a:lnTo>
                      <a:lnTo>
                        <a:pt x="0" y="154"/>
                      </a:lnTo>
                      <a:lnTo>
                        <a:pt x="4" y="123"/>
                      </a:lnTo>
                      <a:lnTo>
                        <a:pt x="12" y="93"/>
                      </a:lnTo>
                      <a:lnTo>
                        <a:pt x="27" y="68"/>
                      </a:lnTo>
                      <a:lnTo>
                        <a:pt x="46" y="44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3" y="2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" name="Google Shape;244;p107"/>
              <p:cNvSpPr/>
              <p:nvPr/>
            </p:nvSpPr>
            <p:spPr>
              <a:xfrm>
                <a:off x="6015641" y="61674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5" name="Google Shape;245;p107"/>
          <p:cNvSpPr txBox="1"/>
          <p:nvPr>
            <p:ph type="title"/>
          </p:nvPr>
        </p:nvSpPr>
        <p:spPr>
          <a:xfrm>
            <a:off x="6852160" y="5224404"/>
            <a:ext cx="306432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>
                <a:solidFill>
                  <a:srgbClr val="F2F2F2"/>
                </a:solidFill>
              </a:rPr>
              <a:t>Table Of Content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2" name="Google Shape;252;p15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Segmentation Customer</a:t>
            </a:r>
            <a:endParaRPr/>
          </a:p>
        </p:txBody>
      </p:sp>
      <p:graphicFrame>
        <p:nvGraphicFramePr>
          <p:cNvPr id="253" name="Google Shape;253;p15"/>
          <p:cNvGraphicFramePr/>
          <p:nvPr/>
        </p:nvGraphicFramePr>
        <p:xfrm>
          <a:off x="9698775" y="4840879"/>
          <a:ext cx="1290499" cy="1279035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254" name="Google Shape;2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618" y="1285609"/>
            <a:ext cx="5254916" cy="317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393" y="1289310"/>
            <a:ext cx="5336167" cy="31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>
            <a:off x="606934" y="4871395"/>
            <a:ext cx="368426" cy="361005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606934" y="5297097"/>
            <a:ext cx="368426" cy="361005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606934" y="5763439"/>
            <a:ext cx="368426" cy="361005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1081265" y="4890376"/>
            <a:ext cx="2936240" cy="323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Business travel – Business Class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1081265" y="5318875"/>
            <a:ext cx="2936240" cy="323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Personal travel – Economy Class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1093700" y="5796872"/>
            <a:ext cx="2936240" cy="323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Business travel – Economy Class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6865494" y="4890376"/>
            <a:ext cx="368426" cy="361005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7275830" y="4902492"/>
            <a:ext cx="2936240" cy="323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Business travel – Economy Class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6865494" y="5391888"/>
            <a:ext cx="368426" cy="361005"/>
          </a:xfrm>
          <a:prstGeom prst="flowChart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7252227" y="5349682"/>
            <a:ext cx="2936240" cy="323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Personal travel – Economy Class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7233920" y="2028497"/>
            <a:ext cx="3980618" cy="304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7212899" y="3334447"/>
            <a:ext cx="3980618" cy="304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1363893" y="2023241"/>
            <a:ext cx="2388300" cy="31005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1363893" y="3331820"/>
            <a:ext cx="1894314" cy="3074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8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6" name="Google Shape;276;p108"/>
          <p:cNvSpPr txBox="1"/>
          <p:nvPr>
            <p:ph type="title"/>
          </p:nvPr>
        </p:nvSpPr>
        <p:spPr>
          <a:xfrm>
            <a:off x="1761672" y="508075"/>
            <a:ext cx="8668657" cy="3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Consideration Factors</a:t>
            </a:r>
            <a:endParaRPr/>
          </a:p>
        </p:txBody>
      </p:sp>
      <p:sp>
        <p:nvSpPr>
          <p:cNvPr id="277" name="Google Shape;277;p108"/>
          <p:cNvSpPr/>
          <p:nvPr/>
        </p:nvSpPr>
        <p:spPr>
          <a:xfrm>
            <a:off x="3878316" y="1220097"/>
            <a:ext cx="2039431" cy="494591"/>
          </a:xfrm>
          <a:prstGeom prst="leftArrow">
            <a:avLst>
              <a:gd fmla="val 66897" name="adj1"/>
              <a:gd fmla="val 5120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Travel – Eco Class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108"/>
          <p:cNvGraphicFramePr/>
          <p:nvPr/>
        </p:nvGraphicFramePr>
        <p:xfrm flipH="1">
          <a:off x="2435171" y="4840879"/>
          <a:ext cx="1022732" cy="127903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79" name="Google Shape;279;p108"/>
          <p:cNvSpPr/>
          <p:nvPr/>
        </p:nvSpPr>
        <p:spPr>
          <a:xfrm>
            <a:off x="5917747" y="1220097"/>
            <a:ext cx="2149259" cy="665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Personal Travel – Eco Class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18" y="2119935"/>
            <a:ext cx="5916605" cy="30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908" y="2117307"/>
            <a:ext cx="5814092" cy="308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8"/>
          <p:cNvSpPr/>
          <p:nvPr/>
        </p:nvSpPr>
        <p:spPr>
          <a:xfrm>
            <a:off x="1742772" y="5480396"/>
            <a:ext cx="570098" cy="687472"/>
          </a:xfrm>
          <a:custGeom>
            <a:rect b="b" l="l" r="r" t="t"/>
            <a:pathLst>
              <a:path extrusionOk="0" h="3691" w="3060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8"/>
          <p:cNvSpPr/>
          <p:nvPr/>
        </p:nvSpPr>
        <p:spPr>
          <a:xfrm>
            <a:off x="7576608" y="5432012"/>
            <a:ext cx="570098" cy="687472"/>
          </a:xfrm>
          <a:custGeom>
            <a:rect b="b" l="l" r="r" t="t"/>
            <a:pathLst>
              <a:path extrusionOk="0" h="3691" w="3060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8"/>
          <p:cNvSpPr/>
          <p:nvPr/>
        </p:nvSpPr>
        <p:spPr>
          <a:xfrm>
            <a:off x="2291324" y="5559673"/>
            <a:ext cx="2050191" cy="45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Seat Comfort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8"/>
          <p:cNvSpPr/>
          <p:nvPr/>
        </p:nvSpPr>
        <p:spPr>
          <a:xfrm>
            <a:off x="8206539" y="5522138"/>
            <a:ext cx="2552825" cy="452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Inflight Entertaiment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9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2" name="Google Shape;292;p109"/>
          <p:cNvSpPr/>
          <p:nvPr/>
        </p:nvSpPr>
        <p:spPr>
          <a:xfrm>
            <a:off x="6079299" y="886759"/>
            <a:ext cx="3923194" cy="533586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9"/>
          <p:cNvSpPr/>
          <p:nvPr/>
        </p:nvSpPr>
        <p:spPr>
          <a:xfrm>
            <a:off x="6079299" y="4591412"/>
            <a:ext cx="3923194" cy="1631214"/>
          </a:xfrm>
          <a:prstGeom prst="rect">
            <a:avLst/>
          </a:prstGeom>
          <a:solidFill>
            <a:schemeClr val="accen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109"/>
          <p:cNvGrpSpPr/>
          <p:nvPr/>
        </p:nvGrpSpPr>
        <p:grpSpPr>
          <a:xfrm>
            <a:off x="2236663" y="892142"/>
            <a:ext cx="4294634" cy="610716"/>
            <a:chOff x="2236663" y="1514538"/>
            <a:chExt cx="4294634" cy="610716"/>
          </a:xfrm>
        </p:grpSpPr>
        <p:sp>
          <p:nvSpPr>
            <p:cNvPr id="295" name="Google Shape;295;p109"/>
            <p:cNvSpPr txBox="1"/>
            <p:nvPr/>
          </p:nvSpPr>
          <p:spPr>
            <a:xfrm>
              <a:off x="2236663" y="165590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Project Background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109"/>
            <p:cNvGrpSpPr/>
            <p:nvPr/>
          </p:nvGrpSpPr>
          <p:grpSpPr>
            <a:xfrm>
              <a:off x="5638369" y="1514538"/>
              <a:ext cx="892928" cy="610716"/>
              <a:chOff x="5649536" y="1514538"/>
              <a:chExt cx="892928" cy="610716"/>
            </a:xfrm>
          </p:grpSpPr>
          <p:sp>
            <p:nvSpPr>
              <p:cNvPr id="297" name="Google Shape;297;p109"/>
              <p:cNvSpPr/>
              <p:nvPr/>
            </p:nvSpPr>
            <p:spPr>
              <a:xfrm>
                <a:off x="5649536" y="1514538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8" name="Google Shape;298;p109"/>
              <p:cNvGrpSpPr/>
              <p:nvPr/>
            </p:nvGrpSpPr>
            <p:grpSpPr>
              <a:xfrm>
                <a:off x="5937372" y="1633618"/>
                <a:ext cx="317256" cy="284684"/>
                <a:chOff x="3270126" y="2762664"/>
                <a:chExt cx="684000" cy="613776"/>
              </a:xfrm>
            </p:grpSpPr>
            <p:sp>
              <p:nvSpPr>
                <p:cNvPr id="299" name="Google Shape;299;p109"/>
                <p:cNvSpPr/>
                <p:nvPr/>
              </p:nvSpPr>
              <p:spPr>
                <a:xfrm>
                  <a:off x="3387901" y="2872777"/>
                  <a:ext cx="294437" cy="55057"/>
                </a:xfrm>
                <a:custGeom>
                  <a:rect b="b" l="l" r="r" t="t"/>
                  <a:pathLst>
                    <a:path extrusionOk="0" h="302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5"/>
                      </a:lnTo>
                      <a:lnTo>
                        <a:pt x="1413" y="67"/>
                      </a:lnTo>
                      <a:lnTo>
                        <a:pt x="1426" y="93"/>
                      </a:lnTo>
                      <a:lnTo>
                        <a:pt x="1435" y="121"/>
                      </a:lnTo>
                      <a:lnTo>
                        <a:pt x="1438" y="151"/>
                      </a:lnTo>
                      <a:lnTo>
                        <a:pt x="1435" y="181"/>
                      </a:lnTo>
                      <a:lnTo>
                        <a:pt x="1426" y="209"/>
                      </a:lnTo>
                      <a:lnTo>
                        <a:pt x="1413" y="235"/>
                      </a:lnTo>
                      <a:lnTo>
                        <a:pt x="1394" y="257"/>
                      </a:lnTo>
                      <a:lnTo>
                        <a:pt x="1372" y="276"/>
                      </a:lnTo>
                      <a:lnTo>
                        <a:pt x="1346" y="289"/>
                      </a:lnTo>
                      <a:lnTo>
                        <a:pt x="1318" y="298"/>
                      </a:lnTo>
                      <a:lnTo>
                        <a:pt x="1287" y="302"/>
                      </a:lnTo>
                      <a:lnTo>
                        <a:pt x="151" y="302"/>
                      </a:lnTo>
                      <a:lnTo>
                        <a:pt x="121" y="298"/>
                      </a:lnTo>
                      <a:lnTo>
                        <a:pt x="93" y="289"/>
                      </a:lnTo>
                      <a:lnTo>
                        <a:pt x="66" y="276"/>
                      </a:lnTo>
                      <a:lnTo>
                        <a:pt x="44" y="257"/>
                      </a:lnTo>
                      <a:lnTo>
                        <a:pt x="26" y="235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1"/>
                      </a:lnTo>
                      <a:lnTo>
                        <a:pt x="12" y="93"/>
                      </a:lnTo>
                      <a:lnTo>
                        <a:pt x="26" y="67"/>
                      </a:lnTo>
                      <a:lnTo>
                        <a:pt x="44" y="45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109"/>
                <p:cNvSpPr/>
                <p:nvPr/>
              </p:nvSpPr>
              <p:spPr>
                <a:xfrm>
                  <a:off x="3387901" y="2976771"/>
                  <a:ext cx="294437" cy="55057"/>
                </a:xfrm>
                <a:custGeom>
                  <a:rect b="b" l="l" r="r" t="t"/>
                  <a:pathLst>
                    <a:path extrusionOk="0" h="301" w="1438">
                      <a:moveTo>
                        <a:pt x="151" y="0"/>
                      </a:moveTo>
                      <a:lnTo>
                        <a:pt x="1287" y="0"/>
                      </a:lnTo>
                      <a:lnTo>
                        <a:pt x="1318" y="3"/>
                      </a:lnTo>
                      <a:lnTo>
                        <a:pt x="1346" y="12"/>
                      </a:lnTo>
                      <a:lnTo>
                        <a:pt x="1372" y="26"/>
                      </a:lnTo>
                      <a:lnTo>
                        <a:pt x="1394" y="44"/>
                      </a:lnTo>
                      <a:lnTo>
                        <a:pt x="1413" y="66"/>
                      </a:lnTo>
                      <a:lnTo>
                        <a:pt x="1426" y="92"/>
                      </a:lnTo>
                      <a:lnTo>
                        <a:pt x="1435" y="120"/>
                      </a:lnTo>
                      <a:lnTo>
                        <a:pt x="1438" y="150"/>
                      </a:lnTo>
                      <a:lnTo>
                        <a:pt x="1435" y="181"/>
                      </a:lnTo>
                      <a:lnTo>
                        <a:pt x="1426" y="210"/>
                      </a:lnTo>
                      <a:lnTo>
                        <a:pt x="1413" y="235"/>
                      </a:lnTo>
                      <a:lnTo>
                        <a:pt x="1394" y="258"/>
                      </a:lnTo>
                      <a:lnTo>
                        <a:pt x="1372" y="275"/>
                      </a:lnTo>
                      <a:lnTo>
                        <a:pt x="1346" y="290"/>
                      </a:lnTo>
                      <a:lnTo>
                        <a:pt x="1318" y="298"/>
                      </a:lnTo>
                      <a:lnTo>
                        <a:pt x="1287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8"/>
                      </a:lnTo>
                      <a:lnTo>
                        <a:pt x="26" y="235"/>
                      </a:lnTo>
                      <a:lnTo>
                        <a:pt x="12" y="210"/>
                      </a:lnTo>
                      <a:lnTo>
                        <a:pt x="4" y="181"/>
                      </a:lnTo>
                      <a:lnTo>
                        <a:pt x="0" y="150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6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109"/>
                <p:cNvSpPr/>
                <p:nvPr/>
              </p:nvSpPr>
              <p:spPr>
                <a:xfrm>
                  <a:off x="3387901" y="3080767"/>
                  <a:ext cx="178928" cy="57095"/>
                </a:xfrm>
                <a:custGeom>
                  <a:rect b="b" l="l" r="r" t="t"/>
                  <a:pathLst>
                    <a:path extrusionOk="0" h="301" w="870">
                      <a:moveTo>
                        <a:pt x="151" y="0"/>
                      </a:moveTo>
                      <a:lnTo>
                        <a:pt x="720" y="0"/>
                      </a:lnTo>
                      <a:lnTo>
                        <a:pt x="750" y="4"/>
                      </a:lnTo>
                      <a:lnTo>
                        <a:pt x="778" y="12"/>
                      </a:lnTo>
                      <a:lnTo>
                        <a:pt x="805" y="26"/>
                      </a:lnTo>
                      <a:lnTo>
                        <a:pt x="827" y="44"/>
                      </a:lnTo>
                      <a:lnTo>
                        <a:pt x="845" y="67"/>
                      </a:lnTo>
                      <a:lnTo>
                        <a:pt x="859" y="92"/>
                      </a:lnTo>
                      <a:lnTo>
                        <a:pt x="867" y="120"/>
                      </a:lnTo>
                      <a:lnTo>
                        <a:pt x="870" y="151"/>
                      </a:lnTo>
                      <a:lnTo>
                        <a:pt x="867" y="181"/>
                      </a:lnTo>
                      <a:lnTo>
                        <a:pt x="859" y="209"/>
                      </a:lnTo>
                      <a:lnTo>
                        <a:pt x="845" y="234"/>
                      </a:lnTo>
                      <a:lnTo>
                        <a:pt x="827" y="257"/>
                      </a:lnTo>
                      <a:lnTo>
                        <a:pt x="805" y="275"/>
                      </a:lnTo>
                      <a:lnTo>
                        <a:pt x="778" y="290"/>
                      </a:lnTo>
                      <a:lnTo>
                        <a:pt x="750" y="298"/>
                      </a:lnTo>
                      <a:lnTo>
                        <a:pt x="720" y="301"/>
                      </a:lnTo>
                      <a:lnTo>
                        <a:pt x="151" y="301"/>
                      </a:lnTo>
                      <a:lnTo>
                        <a:pt x="121" y="298"/>
                      </a:lnTo>
                      <a:lnTo>
                        <a:pt x="93" y="290"/>
                      </a:lnTo>
                      <a:lnTo>
                        <a:pt x="66" y="275"/>
                      </a:lnTo>
                      <a:lnTo>
                        <a:pt x="44" y="257"/>
                      </a:lnTo>
                      <a:lnTo>
                        <a:pt x="26" y="234"/>
                      </a:lnTo>
                      <a:lnTo>
                        <a:pt x="12" y="209"/>
                      </a:lnTo>
                      <a:lnTo>
                        <a:pt x="4" y="181"/>
                      </a:lnTo>
                      <a:lnTo>
                        <a:pt x="0" y="151"/>
                      </a:lnTo>
                      <a:lnTo>
                        <a:pt x="4" y="120"/>
                      </a:lnTo>
                      <a:lnTo>
                        <a:pt x="12" y="92"/>
                      </a:lnTo>
                      <a:lnTo>
                        <a:pt x="26" y="67"/>
                      </a:lnTo>
                      <a:lnTo>
                        <a:pt x="44" y="44"/>
                      </a:lnTo>
                      <a:lnTo>
                        <a:pt x="66" y="26"/>
                      </a:lnTo>
                      <a:lnTo>
                        <a:pt x="93" y="12"/>
                      </a:lnTo>
                      <a:lnTo>
                        <a:pt x="121" y="4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09"/>
                <p:cNvSpPr/>
                <p:nvPr/>
              </p:nvSpPr>
              <p:spPr>
                <a:xfrm>
                  <a:off x="3270126" y="2762664"/>
                  <a:ext cx="529987" cy="613776"/>
                </a:xfrm>
                <a:custGeom>
                  <a:rect b="b" l="l" r="r" t="t"/>
                  <a:pathLst>
                    <a:path extrusionOk="0" h="3310" w="2574">
                      <a:moveTo>
                        <a:pt x="152" y="0"/>
                      </a:moveTo>
                      <a:lnTo>
                        <a:pt x="2423" y="0"/>
                      </a:lnTo>
                      <a:lnTo>
                        <a:pt x="2453" y="3"/>
                      </a:lnTo>
                      <a:lnTo>
                        <a:pt x="2481" y="12"/>
                      </a:lnTo>
                      <a:lnTo>
                        <a:pt x="2507" y="26"/>
                      </a:lnTo>
                      <a:lnTo>
                        <a:pt x="2529" y="44"/>
                      </a:lnTo>
                      <a:lnTo>
                        <a:pt x="2548" y="67"/>
                      </a:lnTo>
                      <a:lnTo>
                        <a:pt x="2562" y="92"/>
                      </a:lnTo>
                      <a:lnTo>
                        <a:pt x="2571" y="120"/>
                      </a:lnTo>
                      <a:lnTo>
                        <a:pt x="2574" y="150"/>
                      </a:lnTo>
                      <a:lnTo>
                        <a:pt x="2574" y="374"/>
                      </a:lnTo>
                      <a:lnTo>
                        <a:pt x="2272" y="896"/>
                      </a:lnTo>
                      <a:lnTo>
                        <a:pt x="2272" y="301"/>
                      </a:lnTo>
                      <a:lnTo>
                        <a:pt x="304" y="301"/>
                      </a:lnTo>
                      <a:lnTo>
                        <a:pt x="304" y="3008"/>
                      </a:lnTo>
                      <a:lnTo>
                        <a:pt x="2272" y="3008"/>
                      </a:lnTo>
                      <a:lnTo>
                        <a:pt x="2272" y="2634"/>
                      </a:lnTo>
                      <a:lnTo>
                        <a:pt x="2430" y="2530"/>
                      </a:lnTo>
                      <a:lnTo>
                        <a:pt x="2458" y="2508"/>
                      </a:lnTo>
                      <a:lnTo>
                        <a:pt x="2482" y="2483"/>
                      </a:lnTo>
                      <a:lnTo>
                        <a:pt x="2502" y="2454"/>
                      </a:lnTo>
                      <a:lnTo>
                        <a:pt x="2574" y="2330"/>
                      </a:lnTo>
                      <a:lnTo>
                        <a:pt x="2574" y="3159"/>
                      </a:lnTo>
                      <a:lnTo>
                        <a:pt x="2571" y="3189"/>
                      </a:lnTo>
                      <a:lnTo>
                        <a:pt x="2562" y="3217"/>
                      </a:lnTo>
                      <a:lnTo>
                        <a:pt x="2548" y="3243"/>
                      </a:lnTo>
                      <a:lnTo>
                        <a:pt x="2529" y="3265"/>
                      </a:lnTo>
                      <a:lnTo>
                        <a:pt x="2507" y="3284"/>
                      </a:lnTo>
                      <a:lnTo>
                        <a:pt x="2481" y="3297"/>
                      </a:lnTo>
                      <a:lnTo>
                        <a:pt x="2453" y="3307"/>
                      </a:lnTo>
                      <a:lnTo>
                        <a:pt x="2423" y="3310"/>
                      </a:lnTo>
                      <a:lnTo>
                        <a:pt x="152" y="3310"/>
                      </a:lnTo>
                      <a:lnTo>
                        <a:pt x="121" y="3307"/>
                      </a:lnTo>
                      <a:lnTo>
                        <a:pt x="93" y="3297"/>
                      </a:lnTo>
                      <a:lnTo>
                        <a:pt x="67" y="3284"/>
                      </a:lnTo>
                      <a:lnTo>
                        <a:pt x="45" y="3265"/>
                      </a:lnTo>
                      <a:lnTo>
                        <a:pt x="26" y="3243"/>
                      </a:lnTo>
                      <a:lnTo>
                        <a:pt x="13" y="3217"/>
                      </a:lnTo>
                      <a:lnTo>
                        <a:pt x="3" y="3189"/>
                      </a:lnTo>
                      <a:lnTo>
                        <a:pt x="0" y="3159"/>
                      </a:lnTo>
                      <a:lnTo>
                        <a:pt x="0" y="150"/>
                      </a:lnTo>
                      <a:lnTo>
                        <a:pt x="3" y="120"/>
                      </a:lnTo>
                      <a:lnTo>
                        <a:pt x="13" y="92"/>
                      </a:lnTo>
                      <a:lnTo>
                        <a:pt x="26" y="67"/>
                      </a:lnTo>
                      <a:lnTo>
                        <a:pt x="45" y="44"/>
                      </a:lnTo>
                      <a:lnTo>
                        <a:pt x="67" y="26"/>
                      </a:lnTo>
                      <a:lnTo>
                        <a:pt x="93" y="12"/>
                      </a:lnTo>
                      <a:lnTo>
                        <a:pt x="121" y="3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09"/>
                <p:cNvSpPr/>
                <p:nvPr/>
              </p:nvSpPr>
              <p:spPr>
                <a:xfrm>
                  <a:off x="3627980" y="2831994"/>
                  <a:ext cx="326146" cy="438412"/>
                </a:xfrm>
                <a:custGeom>
                  <a:rect b="b" l="l" r="r" t="t"/>
                  <a:pathLst>
                    <a:path extrusionOk="0" h="2370" w="1591">
                      <a:moveTo>
                        <a:pt x="141" y="1820"/>
                      </a:moveTo>
                      <a:lnTo>
                        <a:pt x="131" y="1996"/>
                      </a:lnTo>
                      <a:lnTo>
                        <a:pt x="177" y="2016"/>
                      </a:lnTo>
                      <a:lnTo>
                        <a:pt x="223" y="2040"/>
                      </a:lnTo>
                      <a:lnTo>
                        <a:pt x="267" y="2067"/>
                      </a:lnTo>
                      <a:lnTo>
                        <a:pt x="308" y="2097"/>
                      </a:lnTo>
                      <a:lnTo>
                        <a:pt x="455" y="2000"/>
                      </a:lnTo>
                      <a:lnTo>
                        <a:pt x="439" y="1980"/>
                      </a:lnTo>
                      <a:lnTo>
                        <a:pt x="417" y="1958"/>
                      </a:lnTo>
                      <a:lnTo>
                        <a:pt x="389" y="1934"/>
                      </a:lnTo>
                      <a:lnTo>
                        <a:pt x="355" y="1909"/>
                      </a:lnTo>
                      <a:lnTo>
                        <a:pt x="314" y="1883"/>
                      </a:lnTo>
                      <a:lnTo>
                        <a:pt x="278" y="1864"/>
                      </a:lnTo>
                      <a:lnTo>
                        <a:pt x="245" y="1849"/>
                      </a:lnTo>
                      <a:lnTo>
                        <a:pt x="214" y="1837"/>
                      </a:lnTo>
                      <a:lnTo>
                        <a:pt x="187" y="1829"/>
                      </a:lnTo>
                      <a:lnTo>
                        <a:pt x="163" y="1824"/>
                      </a:lnTo>
                      <a:lnTo>
                        <a:pt x="141" y="1820"/>
                      </a:lnTo>
                      <a:close/>
                      <a:moveTo>
                        <a:pt x="1095" y="0"/>
                      </a:moveTo>
                      <a:lnTo>
                        <a:pt x="1118" y="0"/>
                      </a:lnTo>
                      <a:lnTo>
                        <a:pt x="1144" y="2"/>
                      </a:lnTo>
                      <a:lnTo>
                        <a:pt x="1173" y="7"/>
                      </a:lnTo>
                      <a:lnTo>
                        <a:pt x="1205" y="14"/>
                      </a:lnTo>
                      <a:lnTo>
                        <a:pt x="1240" y="25"/>
                      </a:lnTo>
                      <a:lnTo>
                        <a:pt x="1278" y="39"/>
                      </a:lnTo>
                      <a:lnTo>
                        <a:pt x="1319" y="57"/>
                      </a:lnTo>
                      <a:lnTo>
                        <a:pt x="1362" y="81"/>
                      </a:lnTo>
                      <a:lnTo>
                        <a:pt x="1407" y="108"/>
                      </a:lnTo>
                      <a:lnTo>
                        <a:pt x="1446" y="136"/>
                      </a:lnTo>
                      <a:lnTo>
                        <a:pt x="1478" y="163"/>
                      </a:lnTo>
                      <a:lnTo>
                        <a:pt x="1505" y="190"/>
                      </a:lnTo>
                      <a:lnTo>
                        <a:pt x="1528" y="215"/>
                      </a:lnTo>
                      <a:lnTo>
                        <a:pt x="1546" y="239"/>
                      </a:lnTo>
                      <a:lnTo>
                        <a:pt x="1561" y="261"/>
                      </a:lnTo>
                      <a:lnTo>
                        <a:pt x="1571" y="280"/>
                      </a:lnTo>
                      <a:lnTo>
                        <a:pt x="1580" y="297"/>
                      </a:lnTo>
                      <a:lnTo>
                        <a:pt x="1585" y="311"/>
                      </a:lnTo>
                      <a:lnTo>
                        <a:pt x="1588" y="320"/>
                      </a:lnTo>
                      <a:lnTo>
                        <a:pt x="1589" y="325"/>
                      </a:lnTo>
                      <a:lnTo>
                        <a:pt x="1591" y="344"/>
                      </a:lnTo>
                      <a:lnTo>
                        <a:pt x="1588" y="363"/>
                      </a:lnTo>
                      <a:lnTo>
                        <a:pt x="1581" y="379"/>
                      </a:lnTo>
                      <a:lnTo>
                        <a:pt x="634" y="2008"/>
                      </a:lnTo>
                      <a:lnTo>
                        <a:pt x="625" y="2021"/>
                      </a:lnTo>
                      <a:lnTo>
                        <a:pt x="611" y="2033"/>
                      </a:lnTo>
                      <a:lnTo>
                        <a:pt x="116" y="2357"/>
                      </a:lnTo>
                      <a:lnTo>
                        <a:pt x="97" y="2367"/>
                      </a:lnTo>
                      <a:lnTo>
                        <a:pt x="77" y="2370"/>
                      </a:lnTo>
                      <a:lnTo>
                        <a:pt x="56" y="2368"/>
                      </a:lnTo>
                      <a:lnTo>
                        <a:pt x="36" y="2359"/>
                      </a:lnTo>
                      <a:lnTo>
                        <a:pt x="23" y="2350"/>
                      </a:lnTo>
                      <a:lnTo>
                        <a:pt x="12" y="2338"/>
                      </a:lnTo>
                      <a:lnTo>
                        <a:pt x="5" y="2323"/>
                      </a:lnTo>
                      <a:lnTo>
                        <a:pt x="0" y="2306"/>
                      </a:lnTo>
                      <a:lnTo>
                        <a:pt x="0" y="2290"/>
                      </a:lnTo>
                      <a:lnTo>
                        <a:pt x="34" y="1702"/>
                      </a:lnTo>
                      <a:lnTo>
                        <a:pt x="38" y="1685"/>
                      </a:lnTo>
                      <a:lnTo>
                        <a:pt x="45" y="1670"/>
                      </a:lnTo>
                      <a:lnTo>
                        <a:pt x="991" y="41"/>
                      </a:lnTo>
                      <a:lnTo>
                        <a:pt x="1002" y="27"/>
                      </a:lnTo>
                      <a:lnTo>
                        <a:pt x="1016" y="15"/>
                      </a:lnTo>
                      <a:lnTo>
                        <a:pt x="1034" y="7"/>
                      </a:lnTo>
                      <a:lnTo>
                        <a:pt x="1038" y="6"/>
                      </a:lnTo>
                      <a:lnTo>
                        <a:pt x="1048" y="4"/>
                      </a:lnTo>
                      <a:lnTo>
                        <a:pt x="1060" y="2"/>
                      </a:lnTo>
                      <a:lnTo>
                        <a:pt x="1076" y="0"/>
                      </a:lnTo>
                      <a:lnTo>
                        <a:pt x="10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09"/>
                <p:cNvSpPr/>
                <p:nvPr/>
              </p:nvSpPr>
              <p:spPr>
                <a:xfrm>
                  <a:off x="3369782" y="3184761"/>
                  <a:ext cx="237815" cy="108074"/>
                </a:xfrm>
                <a:custGeom>
                  <a:rect b="b" l="l" r="r" t="t"/>
                  <a:pathLst>
                    <a:path extrusionOk="0" h="591" w="1155">
                      <a:moveTo>
                        <a:pt x="534" y="0"/>
                      </a:moveTo>
                      <a:lnTo>
                        <a:pt x="545" y="2"/>
                      </a:lnTo>
                      <a:lnTo>
                        <a:pt x="557" y="5"/>
                      </a:lnTo>
                      <a:lnTo>
                        <a:pt x="567" y="10"/>
                      </a:lnTo>
                      <a:lnTo>
                        <a:pt x="576" y="18"/>
                      </a:lnTo>
                      <a:lnTo>
                        <a:pt x="583" y="28"/>
                      </a:lnTo>
                      <a:lnTo>
                        <a:pt x="591" y="54"/>
                      </a:lnTo>
                      <a:lnTo>
                        <a:pt x="593" y="82"/>
                      </a:lnTo>
                      <a:lnTo>
                        <a:pt x="591" y="111"/>
                      </a:lnTo>
                      <a:lnTo>
                        <a:pt x="584" y="140"/>
                      </a:lnTo>
                      <a:lnTo>
                        <a:pt x="573" y="170"/>
                      </a:lnTo>
                      <a:lnTo>
                        <a:pt x="560" y="199"/>
                      </a:lnTo>
                      <a:lnTo>
                        <a:pt x="543" y="230"/>
                      </a:lnTo>
                      <a:lnTo>
                        <a:pt x="557" y="235"/>
                      </a:lnTo>
                      <a:lnTo>
                        <a:pt x="569" y="242"/>
                      </a:lnTo>
                      <a:lnTo>
                        <a:pt x="579" y="254"/>
                      </a:lnTo>
                      <a:lnTo>
                        <a:pt x="583" y="263"/>
                      </a:lnTo>
                      <a:lnTo>
                        <a:pt x="587" y="270"/>
                      </a:lnTo>
                      <a:lnTo>
                        <a:pt x="604" y="269"/>
                      </a:lnTo>
                      <a:lnTo>
                        <a:pt x="620" y="272"/>
                      </a:lnTo>
                      <a:lnTo>
                        <a:pt x="637" y="278"/>
                      </a:lnTo>
                      <a:lnTo>
                        <a:pt x="653" y="289"/>
                      </a:lnTo>
                      <a:lnTo>
                        <a:pt x="668" y="303"/>
                      </a:lnTo>
                      <a:lnTo>
                        <a:pt x="681" y="323"/>
                      </a:lnTo>
                      <a:lnTo>
                        <a:pt x="689" y="338"/>
                      </a:lnTo>
                      <a:lnTo>
                        <a:pt x="692" y="349"/>
                      </a:lnTo>
                      <a:lnTo>
                        <a:pt x="693" y="357"/>
                      </a:lnTo>
                      <a:lnTo>
                        <a:pt x="746" y="351"/>
                      </a:lnTo>
                      <a:lnTo>
                        <a:pt x="797" y="350"/>
                      </a:lnTo>
                      <a:lnTo>
                        <a:pt x="847" y="351"/>
                      </a:lnTo>
                      <a:lnTo>
                        <a:pt x="897" y="355"/>
                      </a:lnTo>
                      <a:lnTo>
                        <a:pt x="946" y="361"/>
                      </a:lnTo>
                      <a:lnTo>
                        <a:pt x="996" y="366"/>
                      </a:lnTo>
                      <a:lnTo>
                        <a:pt x="1048" y="369"/>
                      </a:lnTo>
                      <a:lnTo>
                        <a:pt x="1101" y="371"/>
                      </a:lnTo>
                      <a:lnTo>
                        <a:pt x="1118" y="373"/>
                      </a:lnTo>
                      <a:lnTo>
                        <a:pt x="1131" y="379"/>
                      </a:lnTo>
                      <a:lnTo>
                        <a:pt x="1142" y="389"/>
                      </a:lnTo>
                      <a:lnTo>
                        <a:pt x="1149" y="400"/>
                      </a:lnTo>
                      <a:lnTo>
                        <a:pt x="1154" y="413"/>
                      </a:lnTo>
                      <a:lnTo>
                        <a:pt x="1155" y="427"/>
                      </a:lnTo>
                      <a:lnTo>
                        <a:pt x="1154" y="441"/>
                      </a:lnTo>
                      <a:lnTo>
                        <a:pt x="1149" y="454"/>
                      </a:lnTo>
                      <a:lnTo>
                        <a:pt x="1142" y="466"/>
                      </a:lnTo>
                      <a:lnTo>
                        <a:pt x="1131" y="475"/>
                      </a:lnTo>
                      <a:lnTo>
                        <a:pt x="1118" y="481"/>
                      </a:lnTo>
                      <a:lnTo>
                        <a:pt x="1101" y="483"/>
                      </a:lnTo>
                      <a:lnTo>
                        <a:pt x="1066" y="482"/>
                      </a:lnTo>
                      <a:lnTo>
                        <a:pt x="1031" y="478"/>
                      </a:lnTo>
                      <a:lnTo>
                        <a:pt x="993" y="473"/>
                      </a:lnTo>
                      <a:lnTo>
                        <a:pt x="957" y="467"/>
                      </a:lnTo>
                      <a:lnTo>
                        <a:pt x="919" y="460"/>
                      </a:lnTo>
                      <a:lnTo>
                        <a:pt x="881" y="455"/>
                      </a:lnTo>
                      <a:lnTo>
                        <a:pt x="843" y="452"/>
                      </a:lnTo>
                      <a:lnTo>
                        <a:pt x="807" y="451"/>
                      </a:lnTo>
                      <a:lnTo>
                        <a:pt x="771" y="454"/>
                      </a:lnTo>
                      <a:lnTo>
                        <a:pt x="738" y="461"/>
                      </a:lnTo>
                      <a:lnTo>
                        <a:pt x="705" y="474"/>
                      </a:lnTo>
                      <a:lnTo>
                        <a:pt x="693" y="480"/>
                      </a:lnTo>
                      <a:lnTo>
                        <a:pt x="679" y="486"/>
                      </a:lnTo>
                      <a:lnTo>
                        <a:pt x="664" y="492"/>
                      </a:lnTo>
                      <a:lnTo>
                        <a:pt x="651" y="494"/>
                      </a:lnTo>
                      <a:lnTo>
                        <a:pt x="636" y="492"/>
                      </a:lnTo>
                      <a:lnTo>
                        <a:pt x="626" y="487"/>
                      </a:lnTo>
                      <a:lnTo>
                        <a:pt x="614" y="482"/>
                      </a:lnTo>
                      <a:lnTo>
                        <a:pt x="603" y="477"/>
                      </a:lnTo>
                      <a:lnTo>
                        <a:pt x="592" y="471"/>
                      </a:lnTo>
                      <a:lnTo>
                        <a:pt x="584" y="464"/>
                      </a:lnTo>
                      <a:lnTo>
                        <a:pt x="576" y="454"/>
                      </a:lnTo>
                      <a:lnTo>
                        <a:pt x="572" y="442"/>
                      </a:lnTo>
                      <a:lnTo>
                        <a:pt x="571" y="423"/>
                      </a:lnTo>
                      <a:lnTo>
                        <a:pt x="571" y="407"/>
                      </a:lnTo>
                      <a:lnTo>
                        <a:pt x="560" y="427"/>
                      </a:lnTo>
                      <a:lnTo>
                        <a:pt x="547" y="446"/>
                      </a:lnTo>
                      <a:lnTo>
                        <a:pt x="537" y="457"/>
                      </a:lnTo>
                      <a:lnTo>
                        <a:pt x="524" y="466"/>
                      </a:lnTo>
                      <a:lnTo>
                        <a:pt x="509" y="470"/>
                      </a:lnTo>
                      <a:lnTo>
                        <a:pt x="495" y="471"/>
                      </a:lnTo>
                      <a:lnTo>
                        <a:pt x="480" y="469"/>
                      </a:lnTo>
                      <a:lnTo>
                        <a:pt x="467" y="464"/>
                      </a:lnTo>
                      <a:lnTo>
                        <a:pt x="455" y="456"/>
                      </a:lnTo>
                      <a:lnTo>
                        <a:pt x="446" y="446"/>
                      </a:lnTo>
                      <a:lnTo>
                        <a:pt x="440" y="433"/>
                      </a:lnTo>
                      <a:lnTo>
                        <a:pt x="439" y="419"/>
                      </a:lnTo>
                      <a:lnTo>
                        <a:pt x="444" y="402"/>
                      </a:lnTo>
                      <a:lnTo>
                        <a:pt x="447" y="396"/>
                      </a:lnTo>
                      <a:lnTo>
                        <a:pt x="450" y="390"/>
                      </a:lnTo>
                      <a:lnTo>
                        <a:pt x="450" y="390"/>
                      </a:lnTo>
                      <a:lnTo>
                        <a:pt x="449" y="390"/>
                      </a:lnTo>
                      <a:lnTo>
                        <a:pt x="458" y="369"/>
                      </a:lnTo>
                      <a:lnTo>
                        <a:pt x="445" y="378"/>
                      </a:lnTo>
                      <a:lnTo>
                        <a:pt x="432" y="390"/>
                      </a:lnTo>
                      <a:lnTo>
                        <a:pt x="422" y="404"/>
                      </a:lnTo>
                      <a:lnTo>
                        <a:pt x="409" y="417"/>
                      </a:lnTo>
                      <a:lnTo>
                        <a:pt x="394" y="425"/>
                      </a:lnTo>
                      <a:lnTo>
                        <a:pt x="379" y="428"/>
                      </a:lnTo>
                      <a:lnTo>
                        <a:pt x="363" y="428"/>
                      </a:lnTo>
                      <a:lnTo>
                        <a:pt x="348" y="424"/>
                      </a:lnTo>
                      <a:lnTo>
                        <a:pt x="335" y="417"/>
                      </a:lnTo>
                      <a:lnTo>
                        <a:pt x="324" y="406"/>
                      </a:lnTo>
                      <a:lnTo>
                        <a:pt x="317" y="394"/>
                      </a:lnTo>
                      <a:lnTo>
                        <a:pt x="314" y="379"/>
                      </a:lnTo>
                      <a:lnTo>
                        <a:pt x="316" y="364"/>
                      </a:lnTo>
                      <a:lnTo>
                        <a:pt x="323" y="347"/>
                      </a:lnTo>
                      <a:lnTo>
                        <a:pt x="364" y="288"/>
                      </a:lnTo>
                      <a:lnTo>
                        <a:pt x="404" y="226"/>
                      </a:lnTo>
                      <a:lnTo>
                        <a:pt x="326" y="309"/>
                      </a:lnTo>
                      <a:lnTo>
                        <a:pt x="252" y="393"/>
                      </a:lnTo>
                      <a:lnTo>
                        <a:pt x="179" y="480"/>
                      </a:lnTo>
                      <a:lnTo>
                        <a:pt x="108" y="569"/>
                      </a:lnTo>
                      <a:lnTo>
                        <a:pt x="96" y="581"/>
                      </a:lnTo>
                      <a:lnTo>
                        <a:pt x="80" y="588"/>
                      </a:lnTo>
                      <a:lnTo>
                        <a:pt x="65" y="591"/>
                      </a:lnTo>
                      <a:lnTo>
                        <a:pt x="49" y="590"/>
                      </a:lnTo>
                      <a:lnTo>
                        <a:pt x="33" y="586"/>
                      </a:lnTo>
                      <a:lnTo>
                        <a:pt x="21" y="579"/>
                      </a:lnTo>
                      <a:lnTo>
                        <a:pt x="9" y="569"/>
                      </a:lnTo>
                      <a:lnTo>
                        <a:pt x="2" y="556"/>
                      </a:lnTo>
                      <a:lnTo>
                        <a:pt x="0" y="542"/>
                      </a:lnTo>
                      <a:lnTo>
                        <a:pt x="2" y="527"/>
                      </a:lnTo>
                      <a:lnTo>
                        <a:pt x="11" y="511"/>
                      </a:lnTo>
                      <a:lnTo>
                        <a:pt x="74" y="431"/>
                      </a:lnTo>
                      <a:lnTo>
                        <a:pt x="138" y="351"/>
                      </a:lnTo>
                      <a:lnTo>
                        <a:pt x="204" y="273"/>
                      </a:lnTo>
                      <a:lnTo>
                        <a:pt x="273" y="196"/>
                      </a:lnTo>
                      <a:lnTo>
                        <a:pt x="344" y="123"/>
                      </a:lnTo>
                      <a:lnTo>
                        <a:pt x="361" y="107"/>
                      </a:lnTo>
                      <a:lnTo>
                        <a:pt x="380" y="89"/>
                      </a:lnTo>
                      <a:lnTo>
                        <a:pt x="398" y="70"/>
                      </a:lnTo>
                      <a:lnTo>
                        <a:pt x="418" y="52"/>
                      </a:lnTo>
                      <a:lnTo>
                        <a:pt x="439" y="35"/>
                      </a:lnTo>
                      <a:lnTo>
                        <a:pt x="462" y="20"/>
                      </a:lnTo>
                      <a:lnTo>
                        <a:pt x="485" y="9"/>
                      </a:lnTo>
                      <a:lnTo>
                        <a:pt x="509" y="2"/>
                      </a:lnTo>
                      <a:lnTo>
                        <a:pt x="5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5" name="Google Shape;305;p109"/>
              <p:cNvSpPr/>
              <p:nvPr/>
            </p:nvSpPr>
            <p:spPr>
              <a:xfrm>
                <a:off x="6015641" y="1974136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6" name="Google Shape;306;p109"/>
          <p:cNvGrpSpPr/>
          <p:nvPr/>
        </p:nvGrpSpPr>
        <p:grpSpPr>
          <a:xfrm>
            <a:off x="2209761" y="2255383"/>
            <a:ext cx="4427522" cy="718970"/>
            <a:chOff x="2209761" y="2498790"/>
            <a:chExt cx="4427522" cy="718970"/>
          </a:xfrm>
        </p:grpSpPr>
        <p:sp>
          <p:nvSpPr>
            <p:cNvPr id="307" name="Google Shape;307;p109"/>
            <p:cNvSpPr txBox="1"/>
            <p:nvPr/>
          </p:nvSpPr>
          <p:spPr>
            <a:xfrm>
              <a:off x="2209761" y="2663426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Preliminary Insight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109"/>
            <p:cNvGrpSpPr/>
            <p:nvPr/>
          </p:nvGrpSpPr>
          <p:grpSpPr>
            <a:xfrm>
              <a:off x="5532383" y="2498790"/>
              <a:ext cx="1104900" cy="718970"/>
              <a:chOff x="5543550" y="2498790"/>
              <a:chExt cx="1104900" cy="718970"/>
            </a:xfrm>
          </p:grpSpPr>
          <p:sp>
            <p:nvSpPr>
              <p:cNvPr id="309" name="Google Shape;309;p109"/>
              <p:cNvSpPr/>
              <p:nvPr/>
            </p:nvSpPr>
            <p:spPr>
              <a:xfrm>
                <a:off x="5543550" y="2498790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0" name="Google Shape;310;p109"/>
              <p:cNvGrpSpPr/>
              <p:nvPr/>
            </p:nvGrpSpPr>
            <p:grpSpPr>
              <a:xfrm>
                <a:off x="5899361" y="2656649"/>
                <a:ext cx="411343" cy="283776"/>
                <a:chOff x="8038631" y="1151634"/>
                <a:chExt cx="683053" cy="476634"/>
              </a:xfrm>
            </p:grpSpPr>
            <p:sp>
              <p:nvSpPr>
                <p:cNvPr id="311" name="Google Shape;311;p109"/>
                <p:cNvSpPr/>
                <p:nvPr/>
              </p:nvSpPr>
              <p:spPr>
                <a:xfrm>
                  <a:off x="8172758" y="1435820"/>
                  <a:ext cx="413163" cy="192448"/>
                </a:xfrm>
                <a:custGeom>
                  <a:rect b="b" l="l" r="r" t="t"/>
                  <a:pathLst>
                    <a:path extrusionOk="0" h="192448" w="413163">
                      <a:moveTo>
                        <a:pt x="165138" y="0"/>
                      </a:moveTo>
                      <a:lnTo>
                        <a:pt x="168612" y="386"/>
                      </a:lnTo>
                      <a:lnTo>
                        <a:pt x="172279" y="2122"/>
                      </a:lnTo>
                      <a:lnTo>
                        <a:pt x="175368" y="4245"/>
                      </a:lnTo>
                      <a:lnTo>
                        <a:pt x="207409" y="36271"/>
                      </a:lnTo>
                      <a:lnTo>
                        <a:pt x="239643" y="4245"/>
                      </a:lnTo>
                      <a:lnTo>
                        <a:pt x="242731" y="2122"/>
                      </a:lnTo>
                      <a:lnTo>
                        <a:pt x="246398" y="386"/>
                      </a:lnTo>
                      <a:lnTo>
                        <a:pt x="250066" y="0"/>
                      </a:lnTo>
                      <a:lnTo>
                        <a:pt x="253540" y="193"/>
                      </a:lnTo>
                      <a:lnTo>
                        <a:pt x="257400" y="1351"/>
                      </a:lnTo>
                      <a:lnTo>
                        <a:pt x="260489" y="3473"/>
                      </a:lnTo>
                      <a:lnTo>
                        <a:pt x="283844" y="22959"/>
                      </a:lnTo>
                      <a:lnTo>
                        <a:pt x="382477" y="62316"/>
                      </a:lnTo>
                      <a:lnTo>
                        <a:pt x="386530" y="64632"/>
                      </a:lnTo>
                      <a:lnTo>
                        <a:pt x="390390" y="68104"/>
                      </a:lnTo>
                      <a:lnTo>
                        <a:pt x="393865" y="72542"/>
                      </a:lnTo>
                      <a:lnTo>
                        <a:pt x="396953" y="77944"/>
                      </a:lnTo>
                      <a:lnTo>
                        <a:pt x="399655" y="83925"/>
                      </a:lnTo>
                      <a:lnTo>
                        <a:pt x="402165" y="90870"/>
                      </a:lnTo>
                      <a:lnTo>
                        <a:pt x="404288" y="98394"/>
                      </a:lnTo>
                      <a:lnTo>
                        <a:pt x="406218" y="106111"/>
                      </a:lnTo>
                      <a:lnTo>
                        <a:pt x="407955" y="114215"/>
                      </a:lnTo>
                      <a:lnTo>
                        <a:pt x="409499" y="122511"/>
                      </a:lnTo>
                      <a:lnTo>
                        <a:pt x="410657" y="130999"/>
                      </a:lnTo>
                      <a:lnTo>
                        <a:pt x="411815" y="139488"/>
                      </a:lnTo>
                      <a:lnTo>
                        <a:pt x="412588" y="147784"/>
                      </a:lnTo>
                      <a:lnTo>
                        <a:pt x="413163" y="153678"/>
                      </a:lnTo>
                      <a:lnTo>
                        <a:pt x="396287" y="153496"/>
                      </a:lnTo>
                      <a:cubicBezTo>
                        <a:pt x="260291" y="163636"/>
                        <a:pt x="120967" y="210905"/>
                        <a:pt x="22208" y="184566"/>
                      </a:cubicBezTo>
                      <a:lnTo>
                        <a:pt x="0" y="175984"/>
                      </a:lnTo>
                      <a:lnTo>
                        <a:pt x="299" y="170743"/>
                      </a:lnTo>
                      <a:lnTo>
                        <a:pt x="879" y="163412"/>
                      </a:lnTo>
                      <a:lnTo>
                        <a:pt x="1651" y="155694"/>
                      </a:lnTo>
                      <a:lnTo>
                        <a:pt x="2423" y="147784"/>
                      </a:lnTo>
                      <a:lnTo>
                        <a:pt x="3195" y="139488"/>
                      </a:lnTo>
                      <a:lnTo>
                        <a:pt x="4546" y="130999"/>
                      </a:lnTo>
                      <a:lnTo>
                        <a:pt x="5704" y="122511"/>
                      </a:lnTo>
                      <a:lnTo>
                        <a:pt x="7248" y="114215"/>
                      </a:lnTo>
                      <a:lnTo>
                        <a:pt x="8792" y="106111"/>
                      </a:lnTo>
                      <a:lnTo>
                        <a:pt x="10722" y="98394"/>
                      </a:lnTo>
                      <a:lnTo>
                        <a:pt x="13039" y="90870"/>
                      </a:lnTo>
                      <a:lnTo>
                        <a:pt x="15548" y="83925"/>
                      </a:lnTo>
                      <a:lnTo>
                        <a:pt x="18250" y="77944"/>
                      </a:lnTo>
                      <a:lnTo>
                        <a:pt x="21339" y="72542"/>
                      </a:lnTo>
                      <a:lnTo>
                        <a:pt x="24620" y="68104"/>
                      </a:lnTo>
                      <a:lnTo>
                        <a:pt x="28480" y="64632"/>
                      </a:lnTo>
                      <a:lnTo>
                        <a:pt x="32534" y="62316"/>
                      </a:lnTo>
                      <a:lnTo>
                        <a:pt x="131359" y="22959"/>
                      </a:lnTo>
                      <a:lnTo>
                        <a:pt x="154522" y="3473"/>
                      </a:lnTo>
                      <a:lnTo>
                        <a:pt x="157803" y="1351"/>
                      </a:lnTo>
                      <a:lnTo>
                        <a:pt x="161470" y="1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109"/>
                <p:cNvSpPr/>
                <p:nvPr/>
              </p:nvSpPr>
              <p:spPr>
                <a:xfrm>
                  <a:off x="8246561" y="1151634"/>
                  <a:ext cx="267401" cy="280134"/>
                </a:xfrm>
                <a:custGeom>
                  <a:rect b="b" l="l" r="r" t="t"/>
                  <a:pathLst>
                    <a:path extrusionOk="0" h="1452" w="1385">
                      <a:moveTo>
                        <a:pt x="692" y="120"/>
                      </a:moveTo>
                      <a:lnTo>
                        <a:pt x="633" y="124"/>
                      </a:lnTo>
                      <a:lnTo>
                        <a:pt x="575" y="132"/>
                      </a:lnTo>
                      <a:lnTo>
                        <a:pt x="520" y="146"/>
                      </a:lnTo>
                      <a:lnTo>
                        <a:pt x="468" y="166"/>
                      </a:lnTo>
                      <a:lnTo>
                        <a:pt x="418" y="190"/>
                      </a:lnTo>
                      <a:lnTo>
                        <a:pt x="372" y="220"/>
                      </a:lnTo>
                      <a:lnTo>
                        <a:pt x="329" y="252"/>
                      </a:lnTo>
                      <a:lnTo>
                        <a:pt x="290" y="289"/>
                      </a:lnTo>
                      <a:lnTo>
                        <a:pt x="256" y="330"/>
                      </a:lnTo>
                      <a:lnTo>
                        <a:pt x="227" y="373"/>
                      </a:lnTo>
                      <a:lnTo>
                        <a:pt x="204" y="419"/>
                      </a:lnTo>
                      <a:lnTo>
                        <a:pt x="185" y="468"/>
                      </a:lnTo>
                      <a:lnTo>
                        <a:pt x="172" y="519"/>
                      </a:lnTo>
                      <a:lnTo>
                        <a:pt x="191" y="528"/>
                      </a:lnTo>
                      <a:lnTo>
                        <a:pt x="206" y="540"/>
                      </a:lnTo>
                      <a:lnTo>
                        <a:pt x="224" y="491"/>
                      </a:lnTo>
                      <a:lnTo>
                        <a:pt x="248" y="447"/>
                      </a:lnTo>
                      <a:lnTo>
                        <a:pt x="275" y="406"/>
                      </a:lnTo>
                      <a:lnTo>
                        <a:pt x="306" y="369"/>
                      </a:lnTo>
                      <a:lnTo>
                        <a:pt x="343" y="336"/>
                      </a:lnTo>
                      <a:lnTo>
                        <a:pt x="382" y="307"/>
                      </a:lnTo>
                      <a:lnTo>
                        <a:pt x="426" y="282"/>
                      </a:lnTo>
                      <a:lnTo>
                        <a:pt x="473" y="262"/>
                      </a:lnTo>
                      <a:lnTo>
                        <a:pt x="524" y="245"/>
                      </a:lnTo>
                      <a:lnTo>
                        <a:pt x="577" y="234"/>
                      </a:lnTo>
                      <a:lnTo>
                        <a:pt x="634" y="226"/>
                      </a:lnTo>
                      <a:lnTo>
                        <a:pt x="692" y="224"/>
                      </a:lnTo>
                      <a:lnTo>
                        <a:pt x="752" y="226"/>
                      </a:lnTo>
                      <a:lnTo>
                        <a:pt x="808" y="234"/>
                      </a:lnTo>
                      <a:lnTo>
                        <a:pt x="862" y="245"/>
                      </a:lnTo>
                      <a:lnTo>
                        <a:pt x="913" y="262"/>
                      </a:lnTo>
                      <a:lnTo>
                        <a:pt x="959" y="282"/>
                      </a:lnTo>
                      <a:lnTo>
                        <a:pt x="1004" y="307"/>
                      </a:lnTo>
                      <a:lnTo>
                        <a:pt x="1043" y="336"/>
                      </a:lnTo>
                      <a:lnTo>
                        <a:pt x="1079" y="369"/>
                      </a:lnTo>
                      <a:lnTo>
                        <a:pt x="1110" y="406"/>
                      </a:lnTo>
                      <a:lnTo>
                        <a:pt x="1138" y="447"/>
                      </a:lnTo>
                      <a:lnTo>
                        <a:pt x="1161" y="491"/>
                      </a:lnTo>
                      <a:lnTo>
                        <a:pt x="1179" y="540"/>
                      </a:lnTo>
                      <a:lnTo>
                        <a:pt x="1194" y="528"/>
                      </a:lnTo>
                      <a:lnTo>
                        <a:pt x="1213" y="519"/>
                      </a:lnTo>
                      <a:lnTo>
                        <a:pt x="1201" y="468"/>
                      </a:lnTo>
                      <a:lnTo>
                        <a:pt x="1182" y="419"/>
                      </a:lnTo>
                      <a:lnTo>
                        <a:pt x="1158" y="373"/>
                      </a:lnTo>
                      <a:lnTo>
                        <a:pt x="1129" y="330"/>
                      </a:lnTo>
                      <a:lnTo>
                        <a:pt x="1095" y="289"/>
                      </a:lnTo>
                      <a:lnTo>
                        <a:pt x="1056" y="252"/>
                      </a:lnTo>
                      <a:lnTo>
                        <a:pt x="1014" y="220"/>
                      </a:lnTo>
                      <a:lnTo>
                        <a:pt x="968" y="190"/>
                      </a:lnTo>
                      <a:lnTo>
                        <a:pt x="918" y="166"/>
                      </a:lnTo>
                      <a:lnTo>
                        <a:pt x="866" y="146"/>
                      </a:lnTo>
                      <a:lnTo>
                        <a:pt x="811" y="132"/>
                      </a:lnTo>
                      <a:lnTo>
                        <a:pt x="752" y="124"/>
                      </a:lnTo>
                      <a:lnTo>
                        <a:pt x="692" y="120"/>
                      </a:lnTo>
                      <a:close/>
                      <a:moveTo>
                        <a:pt x="692" y="0"/>
                      </a:moveTo>
                      <a:lnTo>
                        <a:pt x="759" y="3"/>
                      </a:lnTo>
                      <a:lnTo>
                        <a:pt x="822" y="11"/>
                      </a:lnTo>
                      <a:lnTo>
                        <a:pt x="884" y="27"/>
                      </a:lnTo>
                      <a:lnTo>
                        <a:pt x="943" y="46"/>
                      </a:lnTo>
                      <a:lnTo>
                        <a:pt x="999" y="71"/>
                      </a:lnTo>
                      <a:lnTo>
                        <a:pt x="1053" y="101"/>
                      </a:lnTo>
                      <a:lnTo>
                        <a:pt x="1103" y="134"/>
                      </a:lnTo>
                      <a:lnTo>
                        <a:pt x="1148" y="172"/>
                      </a:lnTo>
                      <a:lnTo>
                        <a:pt x="1190" y="214"/>
                      </a:lnTo>
                      <a:lnTo>
                        <a:pt x="1228" y="259"/>
                      </a:lnTo>
                      <a:lnTo>
                        <a:pt x="1260" y="308"/>
                      </a:lnTo>
                      <a:lnTo>
                        <a:pt x="1287" y="360"/>
                      </a:lnTo>
                      <a:lnTo>
                        <a:pt x="1310" y="414"/>
                      </a:lnTo>
                      <a:lnTo>
                        <a:pt x="1326" y="470"/>
                      </a:lnTo>
                      <a:lnTo>
                        <a:pt x="1336" y="529"/>
                      </a:lnTo>
                      <a:lnTo>
                        <a:pt x="1353" y="542"/>
                      </a:lnTo>
                      <a:lnTo>
                        <a:pt x="1366" y="557"/>
                      </a:lnTo>
                      <a:lnTo>
                        <a:pt x="1377" y="575"/>
                      </a:lnTo>
                      <a:lnTo>
                        <a:pt x="1383" y="596"/>
                      </a:lnTo>
                      <a:lnTo>
                        <a:pt x="1385" y="619"/>
                      </a:lnTo>
                      <a:lnTo>
                        <a:pt x="1385" y="859"/>
                      </a:lnTo>
                      <a:lnTo>
                        <a:pt x="1382" y="884"/>
                      </a:lnTo>
                      <a:lnTo>
                        <a:pt x="1374" y="906"/>
                      </a:lnTo>
                      <a:lnTo>
                        <a:pt x="1361" y="926"/>
                      </a:lnTo>
                      <a:lnTo>
                        <a:pt x="1345" y="942"/>
                      </a:lnTo>
                      <a:lnTo>
                        <a:pt x="1326" y="955"/>
                      </a:lnTo>
                      <a:lnTo>
                        <a:pt x="1303" y="963"/>
                      </a:lnTo>
                      <a:lnTo>
                        <a:pt x="1278" y="966"/>
                      </a:lnTo>
                      <a:lnTo>
                        <a:pt x="1182" y="966"/>
                      </a:lnTo>
                      <a:lnTo>
                        <a:pt x="1173" y="983"/>
                      </a:lnTo>
                      <a:lnTo>
                        <a:pt x="1160" y="1002"/>
                      </a:lnTo>
                      <a:lnTo>
                        <a:pt x="1145" y="1023"/>
                      </a:lnTo>
                      <a:lnTo>
                        <a:pt x="1128" y="1043"/>
                      </a:lnTo>
                      <a:lnTo>
                        <a:pt x="1108" y="1065"/>
                      </a:lnTo>
                      <a:lnTo>
                        <a:pt x="1084" y="1086"/>
                      </a:lnTo>
                      <a:lnTo>
                        <a:pt x="1059" y="1105"/>
                      </a:lnTo>
                      <a:lnTo>
                        <a:pt x="1029" y="1124"/>
                      </a:lnTo>
                      <a:lnTo>
                        <a:pt x="997" y="1142"/>
                      </a:lnTo>
                      <a:lnTo>
                        <a:pt x="961" y="1156"/>
                      </a:lnTo>
                      <a:lnTo>
                        <a:pt x="923" y="1169"/>
                      </a:lnTo>
                      <a:lnTo>
                        <a:pt x="880" y="1178"/>
                      </a:lnTo>
                      <a:lnTo>
                        <a:pt x="832" y="1184"/>
                      </a:lnTo>
                      <a:lnTo>
                        <a:pt x="818" y="1170"/>
                      </a:lnTo>
                      <a:lnTo>
                        <a:pt x="800" y="1160"/>
                      </a:lnTo>
                      <a:lnTo>
                        <a:pt x="779" y="1157"/>
                      </a:lnTo>
                      <a:lnTo>
                        <a:pt x="718" y="1157"/>
                      </a:lnTo>
                      <a:lnTo>
                        <a:pt x="699" y="1160"/>
                      </a:lnTo>
                      <a:lnTo>
                        <a:pt x="683" y="1166"/>
                      </a:lnTo>
                      <a:lnTo>
                        <a:pt x="670" y="1177"/>
                      </a:lnTo>
                      <a:lnTo>
                        <a:pt x="660" y="1190"/>
                      </a:lnTo>
                      <a:lnTo>
                        <a:pt x="653" y="1206"/>
                      </a:lnTo>
                      <a:lnTo>
                        <a:pt x="650" y="1225"/>
                      </a:lnTo>
                      <a:lnTo>
                        <a:pt x="653" y="1242"/>
                      </a:lnTo>
                      <a:lnTo>
                        <a:pt x="660" y="1258"/>
                      </a:lnTo>
                      <a:lnTo>
                        <a:pt x="670" y="1272"/>
                      </a:lnTo>
                      <a:lnTo>
                        <a:pt x="683" y="1283"/>
                      </a:lnTo>
                      <a:lnTo>
                        <a:pt x="699" y="1289"/>
                      </a:lnTo>
                      <a:lnTo>
                        <a:pt x="718" y="1291"/>
                      </a:lnTo>
                      <a:lnTo>
                        <a:pt x="779" y="1291"/>
                      </a:lnTo>
                      <a:lnTo>
                        <a:pt x="795" y="1289"/>
                      </a:lnTo>
                      <a:lnTo>
                        <a:pt x="812" y="1284"/>
                      </a:lnTo>
                      <a:lnTo>
                        <a:pt x="825" y="1274"/>
                      </a:lnTo>
                      <a:lnTo>
                        <a:pt x="835" y="1262"/>
                      </a:lnTo>
                      <a:lnTo>
                        <a:pt x="883" y="1257"/>
                      </a:lnTo>
                      <a:lnTo>
                        <a:pt x="927" y="1248"/>
                      </a:lnTo>
                      <a:lnTo>
                        <a:pt x="968" y="1238"/>
                      </a:lnTo>
                      <a:lnTo>
                        <a:pt x="1005" y="1224"/>
                      </a:lnTo>
                      <a:lnTo>
                        <a:pt x="1039" y="1208"/>
                      </a:lnTo>
                      <a:lnTo>
                        <a:pt x="1071" y="1192"/>
                      </a:lnTo>
                      <a:lnTo>
                        <a:pt x="1099" y="1174"/>
                      </a:lnTo>
                      <a:lnTo>
                        <a:pt x="1125" y="1156"/>
                      </a:lnTo>
                      <a:lnTo>
                        <a:pt x="1103" y="1202"/>
                      </a:lnTo>
                      <a:lnTo>
                        <a:pt x="1079" y="1244"/>
                      </a:lnTo>
                      <a:lnTo>
                        <a:pt x="1053" y="1283"/>
                      </a:lnTo>
                      <a:lnTo>
                        <a:pt x="1024" y="1318"/>
                      </a:lnTo>
                      <a:lnTo>
                        <a:pt x="994" y="1349"/>
                      </a:lnTo>
                      <a:lnTo>
                        <a:pt x="959" y="1376"/>
                      </a:lnTo>
                      <a:lnTo>
                        <a:pt x="924" y="1399"/>
                      </a:lnTo>
                      <a:lnTo>
                        <a:pt x="884" y="1419"/>
                      </a:lnTo>
                      <a:lnTo>
                        <a:pt x="841" y="1433"/>
                      </a:lnTo>
                      <a:lnTo>
                        <a:pt x="795" y="1444"/>
                      </a:lnTo>
                      <a:lnTo>
                        <a:pt x="746" y="1450"/>
                      </a:lnTo>
                      <a:lnTo>
                        <a:pt x="692" y="1452"/>
                      </a:lnTo>
                      <a:lnTo>
                        <a:pt x="649" y="1450"/>
                      </a:lnTo>
                      <a:lnTo>
                        <a:pt x="606" y="1444"/>
                      </a:lnTo>
                      <a:lnTo>
                        <a:pt x="563" y="1432"/>
                      </a:lnTo>
                      <a:lnTo>
                        <a:pt x="522" y="1415"/>
                      </a:lnTo>
                      <a:lnTo>
                        <a:pt x="482" y="1395"/>
                      </a:lnTo>
                      <a:lnTo>
                        <a:pt x="443" y="1370"/>
                      </a:lnTo>
                      <a:lnTo>
                        <a:pt x="405" y="1341"/>
                      </a:lnTo>
                      <a:lnTo>
                        <a:pt x="371" y="1309"/>
                      </a:lnTo>
                      <a:lnTo>
                        <a:pt x="337" y="1271"/>
                      </a:lnTo>
                      <a:lnTo>
                        <a:pt x="307" y="1230"/>
                      </a:lnTo>
                      <a:lnTo>
                        <a:pt x="280" y="1185"/>
                      </a:lnTo>
                      <a:lnTo>
                        <a:pt x="255" y="1135"/>
                      </a:lnTo>
                      <a:lnTo>
                        <a:pt x="234" y="1082"/>
                      </a:lnTo>
                      <a:lnTo>
                        <a:pt x="216" y="1026"/>
                      </a:lnTo>
                      <a:lnTo>
                        <a:pt x="202" y="966"/>
                      </a:lnTo>
                      <a:lnTo>
                        <a:pt x="106" y="966"/>
                      </a:lnTo>
                      <a:lnTo>
                        <a:pt x="82" y="963"/>
                      </a:lnTo>
                      <a:lnTo>
                        <a:pt x="60" y="955"/>
                      </a:lnTo>
                      <a:lnTo>
                        <a:pt x="40" y="942"/>
                      </a:lnTo>
                      <a:lnTo>
                        <a:pt x="23" y="926"/>
                      </a:lnTo>
                      <a:lnTo>
                        <a:pt x="11" y="906"/>
                      </a:lnTo>
                      <a:lnTo>
                        <a:pt x="3" y="884"/>
                      </a:lnTo>
                      <a:lnTo>
                        <a:pt x="0" y="859"/>
                      </a:lnTo>
                      <a:lnTo>
                        <a:pt x="0" y="619"/>
                      </a:lnTo>
                      <a:lnTo>
                        <a:pt x="3" y="596"/>
                      </a:lnTo>
                      <a:lnTo>
                        <a:pt x="9" y="575"/>
                      </a:lnTo>
                      <a:lnTo>
                        <a:pt x="19" y="557"/>
                      </a:lnTo>
                      <a:lnTo>
                        <a:pt x="33" y="542"/>
                      </a:lnTo>
                      <a:lnTo>
                        <a:pt x="49" y="529"/>
                      </a:lnTo>
                      <a:lnTo>
                        <a:pt x="60" y="470"/>
                      </a:lnTo>
                      <a:lnTo>
                        <a:pt x="76" y="414"/>
                      </a:lnTo>
                      <a:lnTo>
                        <a:pt x="98" y="360"/>
                      </a:lnTo>
                      <a:lnTo>
                        <a:pt x="126" y="308"/>
                      </a:lnTo>
                      <a:lnTo>
                        <a:pt x="158" y="259"/>
                      </a:lnTo>
                      <a:lnTo>
                        <a:pt x="195" y="214"/>
                      </a:lnTo>
                      <a:lnTo>
                        <a:pt x="237" y="172"/>
                      </a:lnTo>
                      <a:lnTo>
                        <a:pt x="283" y="134"/>
                      </a:lnTo>
                      <a:lnTo>
                        <a:pt x="333" y="101"/>
                      </a:lnTo>
                      <a:lnTo>
                        <a:pt x="386" y="71"/>
                      </a:lnTo>
                      <a:lnTo>
                        <a:pt x="442" y="46"/>
                      </a:lnTo>
                      <a:lnTo>
                        <a:pt x="501" y="27"/>
                      </a:lnTo>
                      <a:lnTo>
                        <a:pt x="564" y="11"/>
                      </a:lnTo>
                      <a:lnTo>
                        <a:pt x="627" y="3"/>
                      </a:lnTo>
                      <a:lnTo>
                        <a:pt x="6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09"/>
                <p:cNvSpPr/>
                <p:nvPr/>
              </p:nvSpPr>
              <p:spPr>
                <a:xfrm>
                  <a:off x="8547533" y="1471126"/>
                  <a:ext cx="174151" cy="113601"/>
                </a:xfrm>
                <a:custGeom>
                  <a:rect b="b" l="l" r="r" t="t"/>
                  <a:pathLst>
                    <a:path extrusionOk="0" h="113601" w="174151">
                      <a:moveTo>
                        <a:pt x="12348" y="0"/>
                      </a:moveTo>
                      <a:lnTo>
                        <a:pt x="15434" y="194"/>
                      </a:lnTo>
                      <a:lnTo>
                        <a:pt x="18135" y="1161"/>
                      </a:lnTo>
                      <a:lnTo>
                        <a:pt x="20643" y="2903"/>
                      </a:lnTo>
                      <a:lnTo>
                        <a:pt x="41094" y="23609"/>
                      </a:lnTo>
                      <a:lnTo>
                        <a:pt x="61930" y="2903"/>
                      </a:lnTo>
                      <a:lnTo>
                        <a:pt x="64246" y="1161"/>
                      </a:lnTo>
                      <a:lnTo>
                        <a:pt x="67140" y="194"/>
                      </a:lnTo>
                      <a:lnTo>
                        <a:pt x="69841" y="0"/>
                      </a:lnTo>
                      <a:lnTo>
                        <a:pt x="72735" y="774"/>
                      </a:lnTo>
                      <a:lnTo>
                        <a:pt x="75243" y="2322"/>
                      </a:lnTo>
                      <a:lnTo>
                        <a:pt x="90291" y="14901"/>
                      </a:lnTo>
                      <a:lnTo>
                        <a:pt x="153958" y="40251"/>
                      </a:lnTo>
                      <a:lnTo>
                        <a:pt x="157045" y="42380"/>
                      </a:lnTo>
                      <a:lnTo>
                        <a:pt x="159939" y="45282"/>
                      </a:lnTo>
                      <a:lnTo>
                        <a:pt x="162447" y="49346"/>
                      </a:lnTo>
                      <a:lnTo>
                        <a:pt x="164762" y="53797"/>
                      </a:lnTo>
                      <a:lnTo>
                        <a:pt x="166498" y="59215"/>
                      </a:lnTo>
                      <a:lnTo>
                        <a:pt x="168235" y="65408"/>
                      </a:lnTo>
                      <a:lnTo>
                        <a:pt x="169778" y="71600"/>
                      </a:lnTo>
                      <a:lnTo>
                        <a:pt x="170936" y="77986"/>
                      </a:lnTo>
                      <a:lnTo>
                        <a:pt x="171900" y="84759"/>
                      </a:lnTo>
                      <a:lnTo>
                        <a:pt x="172865" y="91339"/>
                      </a:lnTo>
                      <a:lnTo>
                        <a:pt x="173444" y="97918"/>
                      </a:lnTo>
                      <a:lnTo>
                        <a:pt x="174023" y="104111"/>
                      </a:lnTo>
                      <a:lnTo>
                        <a:pt x="174151" y="106031"/>
                      </a:lnTo>
                      <a:lnTo>
                        <a:pt x="171611" y="105542"/>
                      </a:lnTo>
                      <a:cubicBezTo>
                        <a:pt x="144446" y="102579"/>
                        <a:pt x="116435" y="103674"/>
                        <a:pt x="88191" y="107086"/>
                      </a:cubicBezTo>
                      <a:lnTo>
                        <a:pt x="52414" y="113601"/>
                      </a:lnTo>
                      <a:lnTo>
                        <a:pt x="51705" y="107207"/>
                      </a:lnTo>
                      <a:lnTo>
                        <a:pt x="50548" y="97338"/>
                      </a:lnTo>
                      <a:lnTo>
                        <a:pt x="49004" y="87469"/>
                      </a:lnTo>
                      <a:lnTo>
                        <a:pt x="47461" y="77793"/>
                      </a:lnTo>
                      <a:lnTo>
                        <a:pt x="45531" y="68504"/>
                      </a:lnTo>
                      <a:lnTo>
                        <a:pt x="43409" y="59796"/>
                      </a:lnTo>
                      <a:lnTo>
                        <a:pt x="40901" y="51668"/>
                      </a:lnTo>
                      <a:lnTo>
                        <a:pt x="38200" y="43928"/>
                      </a:lnTo>
                      <a:lnTo>
                        <a:pt x="35113" y="36768"/>
                      </a:lnTo>
                      <a:lnTo>
                        <a:pt x="31640" y="30382"/>
                      </a:lnTo>
                      <a:lnTo>
                        <a:pt x="27589" y="24770"/>
                      </a:lnTo>
                      <a:lnTo>
                        <a:pt x="23345" y="20126"/>
                      </a:lnTo>
                      <a:lnTo>
                        <a:pt x="18521" y="16255"/>
                      </a:lnTo>
                      <a:lnTo>
                        <a:pt x="13119" y="13546"/>
                      </a:lnTo>
                      <a:lnTo>
                        <a:pt x="0" y="8321"/>
                      </a:lnTo>
                      <a:lnTo>
                        <a:pt x="6945" y="2322"/>
                      </a:lnTo>
                      <a:lnTo>
                        <a:pt x="9454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09"/>
                <p:cNvSpPr/>
                <p:nvPr/>
              </p:nvSpPr>
              <p:spPr>
                <a:xfrm>
                  <a:off x="8502386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5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1" y="139"/>
                      </a:lnTo>
                      <a:lnTo>
                        <a:pt x="209" y="165"/>
                      </a:lnTo>
                      <a:lnTo>
                        <a:pt x="180" y="193"/>
                      </a:lnTo>
                      <a:lnTo>
                        <a:pt x="155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6" y="221"/>
                      </a:lnTo>
                      <a:lnTo>
                        <a:pt x="246" y="199"/>
                      </a:lnTo>
                      <a:lnTo>
                        <a:pt x="279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5" y="145"/>
                      </a:lnTo>
                      <a:lnTo>
                        <a:pt x="492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1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5" y="224"/>
                      </a:lnTo>
                      <a:lnTo>
                        <a:pt x="710" y="193"/>
                      </a:lnTo>
                      <a:lnTo>
                        <a:pt x="682" y="165"/>
                      </a:lnTo>
                      <a:lnTo>
                        <a:pt x="650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5" y="89"/>
                      </a:lnTo>
                      <a:lnTo>
                        <a:pt x="491" y="81"/>
                      </a:lnTo>
                      <a:lnTo>
                        <a:pt x="445" y="78"/>
                      </a:lnTo>
                      <a:close/>
                      <a:moveTo>
                        <a:pt x="445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7" y="27"/>
                      </a:lnTo>
                      <a:lnTo>
                        <a:pt x="644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0" y="167"/>
                      </a:lnTo>
                      <a:lnTo>
                        <a:pt x="816" y="207"/>
                      </a:lnTo>
                      <a:lnTo>
                        <a:pt x="837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89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89" y="572"/>
                      </a:lnTo>
                      <a:lnTo>
                        <a:pt x="882" y="589"/>
                      </a:lnTo>
                      <a:lnTo>
                        <a:pt x="871" y="602"/>
                      </a:lnTo>
                      <a:lnTo>
                        <a:pt x="857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1" y="622"/>
                      </a:lnTo>
                      <a:lnTo>
                        <a:pt x="753" y="637"/>
                      </a:lnTo>
                      <a:lnTo>
                        <a:pt x="741" y="654"/>
                      </a:lnTo>
                      <a:lnTo>
                        <a:pt x="727" y="671"/>
                      </a:lnTo>
                      <a:lnTo>
                        <a:pt x="710" y="689"/>
                      </a:lnTo>
                      <a:lnTo>
                        <a:pt x="690" y="705"/>
                      </a:lnTo>
                      <a:lnTo>
                        <a:pt x="666" y="722"/>
                      </a:lnTo>
                      <a:lnTo>
                        <a:pt x="639" y="737"/>
                      </a:lnTo>
                      <a:lnTo>
                        <a:pt x="609" y="749"/>
                      </a:lnTo>
                      <a:lnTo>
                        <a:pt x="575" y="757"/>
                      </a:lnTo>
                      <a:lnTo>
                        <a:pt x="536" y="763"/>
                      </a:lnTo>
                      <a:lnTo>
                        <a:pt x="526" y="754"/>
                      </a:lnTo>
                      <a:lnTo>
                        <a:pt x="514" y="747"/>
                      </a:lnTo>
                      <a:lnTo>
                        <a:pt x="501" y="745"/>
                      </a:lnTo>
                      <a:lnTo>
                        <a:pt x="461" y="745"/>
                      </a:lnTo>
                      <a:lnTo>
                        <a:pt x="447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0" y="776"/>
                      </a:lnTo>
                      <a:lnTo>
                        <a:pt x="418" y="788"/>
                      </a:lnTo>
                      <a:lnTo>
                        <a:pt x="420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7" y="831"/>
                      </a:lnTo>
                      <a:lnTo>
                        <a:pt x="461" y="833"/>
                      </a:lnTo>
                      <a:lnTo>
                        <a:pt x="501" y="833"/>
                      </a:lnTo>
                      <a:lnTo>
                        <a:pt x="515" y="829"/>
                      </a:lnTo>
                      <a:lnTo>
                        <a:pt x="527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3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5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6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7" y="918"/>
                      </a:lnTo>
                      <a:lnTo>
                        <a:pt x="524" y="928"/>
                      </a:lnTo>
                      <a:lnTo>
                        <a:pt x="486" y="934"/>
                      </a:lnTo>
                      <a:lnTo>
                        <a:pt x="445" y="936"/>
                      </a:lnTo>
                      <a:lnTo>
                        <a:pt x="411" y="933"/>
                      </a:lnTo>
                      <a:lnTo>
                        <a:pt x="375" y="926"/>
                      </a:lnTo>
                      <a:lnTo>
                        <a:pt x="342" y="915"/>
                      </a:lnTo>
                      <a:lnTo>
                        <a:pt x="309" y="898"/>
                      </a:lnTo>
                      <a:lnTo>
                        <a:pt x="278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7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1" y="670"/>
                      </a:lnTo>
                      <a:lnTo>
                        <a:pt x="130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3" y="613"/>
                      </a:lnTo>
                      <a:lnTo>
                        <a:pt x="19" y="602"/>
                      </a:lnTo>
                      <a:lnTo>
                        <a:pt x="9" y="589"/>
                      </a:lnTo>
                      <a:lnTo>
                        <a:pt x="2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2" y="381"/>
                      </a:lnTo>
                      <a:lnTo>
                        <a:pt x="9" y="365"/>
                      </a:lnTo>
                      <a:lnTo>
                        <a:pt x="18" y="352"/>
                      </a:lnTo>
                      <a:lnTo>
                        <a:pt x="31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5" y="207"/>
                      </a:lnTo>
                      <a:lnTo>
                        <a:pt x="101" y="167"/>
                      </a:lnTo>
                      <a:lnTo>
                        <a:pt x="132" y="132"/>
                      </a:lnTo>
                      <a:lnTo>
                        <a:pt x="167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3" y="27"/>
                      </a:lnTo>
                      <a:lnTo>
                        <a:pt x="342" y="12"/>
                      </a:lnTo>
                      <a:lnTo>
                        <a:pt x="392" y="3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09"/>
                <p:cNvSpPr/>
                <p:nvPr/>
              </p:nvSpPr>
              <p:spPr>
                <a:xfrm>
                  <a:off x="8038631" y="1471126"/>
                  <a:ext cx="174361" cy="125240"/>
                </a:xfrm>
                <a:custGeom>
                  <a:rect b="b" l="l" r="r" t="t"/>
                  <a:pathLst>
                    <a:path extrusionOk="0" h="125240" w="174361">
                      <a:moveTo>
                        <a:pt x="104521" y="0"/>
                      </a:moveTo>
                      <a:lnTo>
                        <a:pt x="107415" y="194"/>
                      </a:lnTo>
                      <a:lnTo>
                        <a:pt x="110116" y="1161"/>
                      </a:lnTo>
                      <a:lnTo>
                        <a:pt x="112431" y="2903"/>
                      </a:lnTo>
                      <a:lnTo>
                        <a:pt x="133267" y="23609"/>
                      </a:lnTo>
                      <a:lnTo>
                        <a:pt x="153911" y="2903"/>
                      </a:lnTo>
                      <a:lnTo>
                        <a:pt x="156226" y="1161"/>
                      </a:lnTo>
                      <a:lnTo>
                        <a:pt x="159120" y="194"/>
                      </a:lnTo>
                      <a:lnTo>
                        <a:pt x="161821" y="0"/>
                      </a:lnTo>
                      <a:lnTo>
                        <a:pt x="164908" y="774"/>
                      </a:lnTo>
                      <a:lnTo>
                        <a:pt x="167223" y="2322"/>
                      </a:lnTo>
                      <a:lnTo>
                        <a:pt x="174361" y="8321"/>
                      </a:lnTo>
                      <a:lnTo>
                        <a:pt x="161435" y="13546"/>
                      </a:lnTo>
                      <a:lnTo>
                        <a:pt x="156033" y="16255"/>
                      </a:lnTo>
                      <a:lnTo>
                        <a:pt x="151017" y="20126"/>
                      </a:lnTo>
                      <a:lnTo>
                        <a:pt x="146772" y="24770"/>
                      </a:lnTo>
                      <a:lnTo>
                        <a:pt x="142721" y="30382"/>
                      </a:lnTo>
                      <a:lnTo>
                        <a:pt x="139248" y="36768"/>
                      </a:lnTo>
                      <a:lnTo>
                        <a:pt x="136161" y="43928"/>
                      </a:lnTo>
                      <a:lnTo>
                        <a:pt x="133460" y="51668"/>
                      </a:lnTo>
                      <a:lnTo>
                        <a:pt x="130952" y="59796"/>
                      </a:lnTo>
                      <a:lnTo>
                        <a:pt x="128830" y="68698"/>
                      </a:lnTo>
                      <a:lnTo>
                        <a:pt x="126901" y="77793"/>
                      </a:lnTo>
                      <a:lnTo>
                        <a:pt x="125357" y="87469"/>
                      </a:lnTo>
                      <a:lnTo>
                        <a:pt x="123814" y="97338"/>
                      </a:lnTo>
                      <a:lnTo>
                        <a:pt x="122849" y="107594"/>
                      </a:lnTo>
                      <a:lnTo>
                        <a:pt x="121691" y="117657"/>
                      </a:lnTo>
                      <a:lnTo>
                        <a:pt x="120978" y="125240"/>
                      </a:lnTo>
                      <a:lnTo>
                        <a:pt x="97744" y="116082"/>
                      </a:lnTo>
                      <a:cubicBezTo>
                        <a:pt x="84661" y="112353"/>
                        <a:pt x="71290" y="109857"/>
                        <a:pt x="57708" y="108376"/>
                      </a:cubicBezTo>
                      <a:lnTo>
                        <a:pt x="0" y="109444"/>
                      </a:lnTo>
                      <a:lnTo>
                        <a:pt x="531" y="104111"/>
                      </a:lnTo>
                      <a:lnTo>
                        <a:pt x="917" y="97918"/>
                      </a:lnTo>
                      <a:lnTo>
                        <a:pt x="1689" y="91339"/>
                      </a:lnTo>
                      <a:lnTo>
                        <a:pt x="2654" y="84759"/>
                      </a:lnTo>
                      <a:lnTo>
                        <a:pt x="3618" y="77986"/>
                      </a:lnTo>
                      <a:lnTo>
                        <a:pt x="4583" y="71600"/>
                      </a:lnTo>
                      <a:lnTo>
                        <a:pt x="6126" y="65408"/>
                      </a:lnTo>
                      <a:lnTo>
                        <a:pt x="7863" y="59215"/>
                      </a:lnTo>
                      <a:lnTo>
                        <a:pt x="9792" y="53797"/>
                      </a:lnTo>
                      <a:lnTo>
                        <a:pt x="11914" y="49346"/>
                      </a:lnTo>
                      <a:lnTo>
                        <a:pt x="14422" y="45282"/>
                      </a:lnTo>
                      <a:lnTo>
                        <a:pt x="17316" y="42380"/>
                      </a:lnTo>
                      <a:lnTo>
                        <a:pt x="20596" y="40251"/>
                      </a:lnTo>
                      <a:lnTo>
                        <a:pt x="84070" y="14901"/>
                      </a:lnTo>
                      <a:lnTo>
                        <a:pt x="99119" y="2322"/>
                      </a:lnTo>
                      <a:lnTo>
                        <a:pt x="101627" y="77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09"/>
                <p:cNvSpPr/>
                <p:nvPr/>
              </p:nvSpPr>
              <p:spPr>
                <a:xfrm>
                  <a:off x="8085657" y="1288228"/>
                  <a:ext cx="172479" cy="180583"/>
                </a:xfrm>
                <a:custGeom>
                  <a:rect b="b" l="l" r="r" t="t"/>
                  <a:pathLst>
                    <a:path extrusionOk="0" h="936" w="892">
                      <a:moveTo>
                        <a:pt x="446" y="78"/>
                      </a:moveTo>
                      <a:lnTo>
                        <a:pt x="400" y="81"/>
                      </a:lnTo>
                      <a:lnTo>
                        <a:pt x="357" y="89"/>
                      </a:lnTo>
                      <a:lnTo>
                        <a:pt x="316" y="102"/>
                      </a:lnTo>
                      <a:lnTo>
                        <a:pt x="277" y="119"/>
                      </a:lnTo>
                      <a:lnTo>
                        <a:pt x="242" y="139"/>
                      </a:lnTo>
                      <a:lnTo>
                        <a:pt x="210" y="165"/>
                      </a:lnTo>
                      <a:lnTo>
                        <a:pt x="180" y="193"/>
                      </a:lnTo>
                      <a:lnTo>
                        <a:pt x="156" y="224"/>
                      </a:lnTo>
                      <a:lnTo>
                        <a:pt x="136" y="259"/>
                      </a:lnTo>
                      <a:lnTo>
                        <a:pt x="121" y="296"/>
                      </a:lnTo>
                      <a:lnTo>
                        <a:pt x="111" y="334"/>
                      </a:lnTo>
                      <a:lnTo>
                        <a:pt x="122" y="340"/>
                      </a:lnTo>
                      <a:lnTo>
                        <a:pt x="133" y="347"/>
                      </a:lnTo>
                      <a:lnTo>
                        <a:pt x="147" y="311"/>
                      </a:lnTo>
                      <a:lnTo>
                        <a:pt x="165" y="277"/>
                      </a:lnTo>
                      <a:lnTo>
                        <a:pt x="189" y="247"/>
                      </a:lnTo>
                      <a:lnTo>
                        <a:pt x="215" y="221"/>
                      </a:lnTo>
                      <a:lnTo>
                        <a:pt x="246" y="199"/>
                      </a:lnTo>
                      <a:lnTo>
                        <a:pt x="280" y="179"/>
                      </a:lnTo>
                      <a:lnTo>
                        <a:pt x="317" y="164"/>
                      </a:lnTo>
                      <a:lnTo>
                        <a:pt x="357" y="153"/>
                      </a:lnTo>
                      <a:lnTo>
                        <a:pt x="400" y="147"/>
                      </a:lnTo>
                      <a:lnTo>
                        <a:pt x="446" y="145"/>
                      </a:lnTo>
                      <a:lnTo>
                        <a:pt x="491" y="147"/>
                      </a:lnTo>
                      <a:lnTo>
                        <a:pt x="534" y="153"/>
                      </a:lnTo>
                      <a:lnTo>
                        <a:pt x="575" y="164"/>
                      </a:lnTo>
                      <a:lnTo>
                        <a:pt x="612" y="179"/>
                      </a:lnTo>
                      <a:lnTo>
                        <a:pt x="646" y="199"/>
                      </a:lnTo>
                      <a:lnTo>
                        <a:pt x="676" y="221"/>
                      </a:lnTo>
                      <a:lnTo>
                        <a:pt x="703" y="247"/>
                      </a:lnTo>
                      <a:lnTo>
                        <a:pt x="726" y="277"/>
                      </a:lnTo>
                      <a:lnTo>
                        <a:pt x="744" y="311"/>
                      </a:lnTo>
                      <a:lnTo>
                        <a:pt x="759" y="347"/>
                      </a:lnTo>
                      <a:lnTo>
                        <a:pt x="769" y="340"/>
                      </a:lnTo>
                      <a:lnTo>
                        <a:pt x="781" y="334"/>
                      </a:lnTo>
                      <a:lnTo>
                        <a:pt x="771" y="296"/>
                      </a:lnTo>
                      <a:lnTo>
                        <a:pt x="756" y="259"/>
                      </a:lnTo>
                      <a:lnTo>
                        <a:pt x="736" y="224"/>
                      </a:lnTo>
                      <a:lnTo>
                        <a:pt x="711" y="193"/>
                      </a:lnTo>
                      <a:lnTo>
                        <a:pt x="683" y="165"/>
                      </a:lnTo>
                      <a:lnTo>
                        <a:pt x="651" y="139"/>
                      </a:lnTo>
                      <a:lnTo>
                        <a:pt x="615" y="119"/>
                      </a:lnTo>
                      <a:lnTo>
                        <a:pt x="576" y="102"/>
                      </a:lnTo>
                      <a:lnTo>
                        <a:pt x="534" y="89"/>
                      </a:lnTo>
                      <a:lnTo>
                        <a:pt x="491" y="81"/>
                      </a:lnTo>
                      <a:lnTo>
                        <a:pt x="446" y="78"/>
                      </a:lnTo>
                      <a:close/>
                      <a:moveTo>
                        <a:pt x="446" y="0"/>
                      </a:moveTo>
                      <a:lnTo>
                        <a:pt x="498" y="3"/>
                      </a:lnTo>
                      <a:lnTo>
                        <a:pt x="549" y="12"/>
                      </a:lnTo>
                      <a:lnTo>
                        <a:pt x="598" y="27"/>
                      </a:lnTo>
                      <a:lnTo>
                        <a:pt x="643" y="47"/>
                      </a:lnTo>
                      <a:lnTo>
                        <a:pt x="686" y="70"/>
                      </a:lnTo>
                      <a:lnTo>
                        <a:pt x="725" y="99"/>
                      </a:lnTo>
                      <a:lnTo>
                        <a:pt x="759" y="132"/>
                      </a:lnTo>
                      <a:lnTo>
                        <a:pt x="791" y="167"/>
                      </a:lnTo>
                      <a:lnTo>
                        <a:pt x="815" y="207"/>
                      </a:lnTo>
                      <a:lnTo>
                        <a:pt x="836" y="249"/>
                      </a:lnTo>
                      <a:lnTo>
                        <a:pt x="851" y="293"/>
                      </a:lnTo>
                      <a:lnTo>
                        <a:pt x="860" y="341"/>
                      </a:lnTo>
                      <a:lnTo>
                        <a:pt x="873" y="352"/>
                      </a:lnTo>
                      <a:lnTo>
                        <a:pt x="883" y="365"/>
                      </a:lnTo>
                      <a:lnTo>
                        <a:pt x="890" y="381"/>
                      </a:lnTo>
                      <a:lnTo>
                        <a:pt x="892" y="398"/>
                      </a:lnTo>
                      <a:lnTo>
                        <a:pt x="892" y="553"/>
                      </a:lnTo>
                      <a:lnTo>
                        <a:pt x="890" y="572"/>
                      </a:lnTo>
                      <a:lnTo>
                        <a:pt x="882" y="589"/>
                      </a:lnTo>
                      <a:lnTo>
                        <a:pt x="872" y="602"/>
                      </a:lnTo>
                      <a:lnTo>
                        <a:pt x="858" y="613"/>
                      </a:lnTo>
                      <a:lnTo>
                        <a:pt x="841" y="620"/>
                      </a:lnTo>
                      <a:lnTo>
                        <a:pt x="823" y="622"/>
                      </a:lnTo>
                      <a:lnTo>
                        <a:pt x="762" y="622"/>
                      </a:lnTo>
                      <a:lnTo>
                        <a:pt x="754" y="636"/>
                      </a:lnTo>
                      <a:lnTo>
                        <a:pt x="743" y="650"/>
                      </a:lnTo>
                      <a:lnTo>
                        <a:pt x="731" y="667"/>
                      </a:lnTo>
                      <a:lnTo>
                        <a:pt x="716" y="683"/>
                      </a:lnTo>
                      <a:lnTo>
                        <a:pt x="700" y="698"/>
                      </a:lnTo>
                      <a:lnTo>
                        <a:pt x="680" y="713"/>
                      </a:lnTo>
                      <a:lnTo>
                        <a:pt x="657" y="727"/>
                      </a:lnTo>
                      <a:lnTo>
                        <a:pt x="632" y="740"/>
                      </a:lnTo>
                      <a:lnTo>
                        <a:pt x="603" y="750"/>
                      </a:lnTo>
                      <a:lnTo>
                        <a:pt x="571" y="758"/>
                      </a:lnTo>
                      <a:lnTo>
                        <a:pt x="536" y="763"/>
                      </a:lnTo>
                      <a:lnTo>
                        <a:pt x="527" y="754"/>
                      </a:lnTo>
                      <a:lnTo>
                        <a:pt x="515" y="747"/>
                      </a:lnTo>
                      <a:lnTo>
                        <a:pt x="502" y="745"/>
                      </a:lnTo>
                      <a:lnTo>
                        <a:pt x="462" y="745"/>
                      </a:lnTo>
                      <a:lnTo>
                        <a:pt x="448" y="747"/>
                      </a:lnTo>
                      <a:lnTo>
                        <a:pt x="436" y="754"/>
                      </a:lnTo>
                      <a:lnTo>
                        <a:pt x="427" y="764"/>
                      </a:lnTo>
                      <a:lnTo>
                        <a:pt x="421" y="776"/>
                      </a:lnTo>
                      <a:lnTo>
                        <a:pt x="419" y="788"/>
                      </a:lnTo>
                      <a:lnTo>
                        <a:pt x="421" y="802"/>
                      </a:lnTo>
                      <a:lnTo>
                        <a:pt x="427" y="814"/>
                      </a:lnTo>
                      <a:lnTo>
                        <a:pt x="436" y="824"/>
                      </a:lnTo>
                      <a:lnTo>
                        <a:pt x="448" y="831"/>
                      </a:lnTo>
                      <a:lnTo>
                        <a:pt x="462" y="833"/>
                      </a:lnTo>
                      <a:lnTo>
                        <a:pt x="502" y="833"/>
                      </a:lnTo>
                      <a:lnTo>
                        <a:pt x="516" y="829"/>
                      </a:lnTo>
                      <a:lnTo>
                        <a:pt x="528" y="823"/>
                      </a:lnTo>
                      <a:lnTo>
                        <a:pt x="537" y="813"/>
                      </a:lnTo>
                      <a:lnTo>
                        <a:pt x="578" y="808"/>
                      </a:lnTo>
                      <a:lnTo>
                        <a:pt x="614" y="799"/>
                      </a:lnTo>
                      <a:lnTo>
                        <a:pt x="647" y="788"/>
                      </a:lnTo>
                      <a:lnTo>
                        <a:pt x="676" y="776"/>
                      </a:lnTo>
                      <a:lnTo>
                        <a:pt x="702" y="760"/>
                      </a:lnTo>
                      <a:lnTo>
                        <a:pt x="724" y="744"/>
                      </a:lnTo>
                      <a:lnTo>
                        <a:pt x="707" y="780"/>
                      </a:lnTo>
                      <a:lnTo>
                        <a:pt x="688" y="812"/>
                      </a:lnTo>
                      <a:lnTo>
                        <a:pt x="667" y="840"/>
                      </a:lnTo>
                      <a:lnTo>
                        <a:pt x="644" y="865"/>
                      </a:lnTo>
                      <a:lnTo>
                        <a:pt x="618" y="887"/>
                      </a:lnTo>
                      <a:lnTo>
                        <a:pt x="589" y="904"/>
                      </a:lnTo>
                      <a:lnTo>
                        <a:pt x="558" y="918"/>
                      </a:lnTo>
                      <a:lnTo>
                        <a:pt x="524" y="928"/>
                      </a:lnTo>
                      <a:lnTo>
                        <a:pt x="487" y="934"/>
                      </a:lnTo>
                      <a:lnTo>
                        <a:pt x="446" y="936"/>
                      </a:lnTo>
                      <a:lnTo>
                        <a:pt x="411" y="933"/>
                      </a:lnTo>
                      <a:lnTo>
                        <a:pt x="376" y="926"/>
                      </a:lnTo>
                      <a:lnTo>
                        <a:pt x="342" y="915"/>
                      </a:lnTo>
                      <a:lnTo>
                        <a:pt x="310" y="898"/>
                      </a:lnTo>
                      <a:lnTo>
                        <a:pt x="279" y="878"/>
                      </a:lnTo>
                      <a:lnTo>
                        <a:pt x="249" y="854"/>
                      </a:lnTo>
                      <a:lnTo>
                        <a:pt x="222" y="825"/>
                      </a:lnTo>
                      <a:lnTo>
                        <a:pt x="198" y="793"/>
                      </a:lnTo>
                      <a:lnTo>
                        <a:pt x="176" y="755"/>
                      </a:lnTo>
                      <a:lnTo>
                        <a:pt x="157" y="715"/>
                      </a:lnTo>
                      <a:lnTo>
                        <a:pt x="142" y="670"/>
                      </a:lnTo>
                      <a:lnTo>
                        <a:pt x="131" y="622"/>
                      </a:lnTo>
                      <a:lnTo>
                        <a:pt x="68" y="622"/>
                      </a:lnTo>
                      <a:lnTo>
                        <a:pt x="50" y="620"/>
                      </a:lnTo>
                      <a:lnTo>
                        <a:pt x="34" y="613"/>
                      </a:lnTo>
                      <a:lnTo>
                        <a:pt x="20" y="602"/>
                      </a:lnTo>
                      <a:lnTo>
                        <a:pt x="9" y="589"/>
                      </a:lnTo>
                      <a:lnTo>
                        <a:pt x="3" y="572"/>
                      </a:lnTo>
                      <a:lnTo>
                        <a:pt x="0" y="553"/>
                      </a:lnTo>
                      <a:lnTo>
                        <a:pt x="0" y="398"/>
                      </a:lnTo>
                      <a:lnTo>
                        <a:pt x="3" y="381"/>
                      </a:lnTo>
                      <a:lnTo>
                        <a:pt x="9" y="365"/>
                      </a:lnTo>
                      <a:lnTo>
                        <a:pt x="19" y="352"/>
                      </a:lnTo>
                      <a:lnTo>
                        <a:pt x="32" y="341"/>
                      </a:lnTo>
                      <a:lnTo>
                        <a:pt x="40" y="293"/>
                      </a:lnTo>
                      <a:lnTo>
                        <a:pt x="55" y="249"/>
                      </a:lnTo>
                      <a:lnTo>
                        <a:pt x="76" y="207"/>
                      </a:lnTo>
                      <a:lnTo>
                        <a:pt x="102" y="167"/>
                      </a:lnTo>
                      <a:lnTo>
                        <a:pt x="132" y="132"/>
                      </a:lnTo>
                      <a:lnTo>
                        <a:pt x="166" y="99"/>
                      </a:lnTo>
                      <a:lnTo>
                        <a:pt x="206" y="70"/>
                      </a:lnTo>
                      <a:lnTo>
                        <a:pt x="248" y="47"/>
                      </a:lnTo>
                      <a:lnTo>
                        <a:pt x="294" y="27"/>
                      </a:lnTo>
                      <a:lnTo>
                        <a:pt x="342" y="12"/>
                      </a:lnTo>
                      <a:lnTo>
                        <a:pt x="393" y="3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7" name="Google Shape;317;p109"/>
              <p:cNvSpPr/>
              <p:nvPr/>
            </p:nvSpPr>
            <p:spPr>
              <a:xfrm>
                <a:off x="6015641" y="3066642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8" name="Google Shape;318;p109"/>
          <p:cNvGrpSpPr/>
          <p:nvPr/>
        </p:nvGrpSpPr>
        <p:grpSpPr>
          <a:xfrm>
            <a:off x="2236663" y="4010715"/>
            <a:ext cx="4400620" cy="728054"/>
            <a:chOff x="2236663" y="4591412"/>
            <a:chExt cx="4400620" cy="728054"/>
          </a:xfrm>
        </p:grpSpPr>
        <p:sp>
          <p:nvSpPr>
            <p:cNvPr id="319" name="Google Shape;319;p109"/>
            <p:cNvSpPr txBox="1"/>
            <p:nvPr/>
          </p:nvSpPr>
          <p:spPr>
            <a:xfrm>
              <a:off x="2236663" y="4776393"/>
              <a:ext cx="29590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1" i="0" lang="en-I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Classification Model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109"/>
            <p:cNvGrpSpPr/>
            <p:nvPr/>
          </p:nvGrpSpPr>
          <p:grpSpPr>
            <a:xfrm>
              <a:off x="5532383" y="4591412"/>
              <a:ext cx="1104900" cy="728054"/>
              <a:chOff x="5543550" y="4591412"/>
              <a:chExt cx="1104900" cy="728054"/>
            </a:xfrm>
          </p:grpSpPr>
          <p:sp>
            <p:nvSpPr>
              <p:cNvPr id="321" name="Google Shape;321;p109"/>
              <p:cNvSpPr/>
              <p:nvPr/>
            </p:nvSpPr>
            <p:spPr>
              <a:xfrm>
                <a:off x="5543550" y="4591412"/>
                <a:ext cx="1104900" cy="646962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2" name="Google Shape;322;p109"/>
              <p:cNvGrpSpPr/>
              <p:nvPr/>
            </p:nvGrpSpPr>
            <p:grpSpPr>
              <a:xfrm>
                <a:off x="5875589" y="4717111"/>
                <a:ext cx="440823" cy="395564"/>
                <a:chOff x="8367713" y="1762125"/>
                <a:chExt cx="376238" cy="327026"/>
              </a:xfrm>
            </p:grpSpPr>
            <p:sp>
              <p:nvSpPr>
                <p:cNvPr id="323" name="Google Shape;323;p109"/>
                <p:cNvSpPr/>
                <p:nvPr/>
              </p:nvSpPr>
              <p:spPr>
                <a:xfrm>
                  <a:off x="8475663" y="1762125"/>
                  <a:ext cx="268288" cy="296863"/>
                </a:xfrm>
                <a:custGeom>
                  <a:rect b="b" l="l" r="r" t="t"/>
                  <a:pathLst>
                    <a:path extrusionOk="0" h="2614" w="2374">
                      <a:moveTo>
                        <a:pt x="455" y="0"/>
                      </a:moveTo>
                      <a:lnTo>
                        <a:pt x="468" y="4"/>
                      </a:lnTo>
                      <a:lnTo>
                        <a:pt x="2350" y="903"/>
                      </a:lnTo>
                      <a:lnTo>
                        <a:pt x="2362" y="911"/>
                      </a:lnTo>
                      <a:lnTo>
                        <a:pt x="2370" y="921"/>
                      </a:lnTo>
                      <a:lnTo>
                        <a:pt x="2374" y="934"/>
                      </a:lnTo>
                      <a:lnTo>
                        <a:pt x="2374" y="948"/>
                      </a:lnTo>
                      <a:lnTo>
                        <a:pt x="2370" y="961"/>
                      </a:lnTo>
                      <a:lnTo>
                        <a:pt x="1593" y="2589"/>
                      </a:lnTo>
                      <a:lnTo>
                        <a:pt x="1585" y="2601"/>
                      </a:lnTo>
                      <a:lnTo>
                        <a:pt x="1574" y="2609"/>
                      </a:lnTo>
                      <a:lnTo>
                        <a:pt x="1562" y="2613"/>
                      </a:lnTo>
                      <a:lnTo>
                        <a:pt x="1549" y="2614"/>
                      </a:lnTo>
                      <a:lnTo>
                        <a:pt x="1534" y="2610"/>
                      </a:lnTo>
                      <a:lnTo>
                        <a:pt x="1358" y="2526"/>
                      </a:lnTo>
                      <a:lnTo>
                        <a:pt x="1358" y="1962"/>
                      </a:lnTo>
                      <a:lnTo>
                        <a:pt x="1645" y="2098"/>
                      </a:lnTo>
                      <a:lnTo>
                        <a:pt x="2155" y="1031"/>
                      </a:lnTo>
                      <a:lnTo>
                        <a:pt x="524" y="251"/>
                      </a:lnTo>
                      <a:lnTo>
                        <a:pt x="224" y="881"/>
                      </a:lnTo>
                      <a:lnTo>
                        <a:pt x="0" y="881"/>
                      </a:lnTo>
                      <a:lnTo>
                        <a:pt x="410" y="24"/>
                      </a:lnTo>
                      <a:lnTo>
                        <a:pt x="417" y="13"/>
                      </a:lnTo>
                      <a:lnTo>
                        <a:pt x="429" y="5"/>
                      </a:lnTo>
                      <a:lnTo>
                        <a:pt x="442" y="1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09"/>
                <p:cNvSpPr/>
                <p:nvPr/>
              </p:nvSpPr>
              <p:spPr>
                <a:xfrm>
                  <a:off x="8367713" y="1874838"/>
                  <a:ext cx="246063" cy="214313"/>
                </a:xfrm>
                <a:custGeom>
                  <a:rect b="b" l="l" r="r" t="t"/>
                  <a:pathLst>
                    <a:path extrusionOk="0" h="1892" w="2173">
                      <a:moveTo>
                        <a:pt x="202" y="200"/>
                      </a:moveTo>
                      <a:lnTo>
                        <a:pt x="202" y="1383"/>
                      </a:lnTo>
                      <a:lnTo>
                        <a:pt x="516" y="1383"/>
                      </a:lnTo>
                      <a:lnTo>
                        <a:pt x="517" y="1380"/>
                      </a:lnTo>
                      <a:lnTo>
                        <a:pt x="519" y="1371"/>
                      </a:lnTo>
                      <a:lnTo>
                        <a:pt x="523" y="1357"/>
                      </a:lnTo>
                      <a:lnTo>
                        <a:pt x="528" y="1338"/>
                      </a:lnTo>
                      <a:lnTo>
                        <a:pt x="535" y="1316"/>
                      </a:lnTo>
                      <a:lnTo>
                        <a:pt x="542" y="1289"/>
                      </a:lnTo>
                      <a:lnTo>
                        <a:pt x="551" y="1259"/>
                      </a:lnTo>
                      <a:lnTo>
                        <a:pt x="561" y="1226"/>
                      </a:lnTo>
                      <a:lnTo>
                        <a:pt x="572" y="1190"/>
                      </a:lnTo>
                      <a:lnTo>
                        <a:pt x="584" y="1153"/>
                      </a:lnTo>
                      <a:lnTo>
                        <a:pt x="598" y="1114"/>
                      </a:lnTo>
                      <a:lnTo>
                        <a:pt x="613" y="1074"/>
                      </a:lnTo>
                      <a:lnTo>
                        <a:pt x="628" y="1034"/>
                      </a:lnTo>
                      <a:lnTo>
                        <a:pt x="643" y="993"/>
                      </a:lnTo>
                      <a:lnTo>
                        <a:pt x="661" y="952"/>
                      </a:lnTo>
                      <a:lnTo>
                        <a:pt x="679" y="913"/>
                      </a:lnTo>
                      <a:lnTo>
                        <a:pt x="697" y="875"/>
                      </a:lnTo>
                      <a:lnTo>
                        <a:pt x="717" y="838"/>
                      </a:lnTo>
                      <a:lnTo>
                        <a:pt x="737" y="804"/>
                      </a:lnTo>
                      <a:lnTo>
                        <a:pt x="758" y="772"/>
                      </a:lnTo>
                      <a:lnTo>
                        <a:pt x="778" y="743"/>
                      </a:lnTo>
                      <a:lnTo>
                        <a:pt x="800" y="718"/>
                      </a:lnTo>
                      <a:lnTo>
                        <a:pt x="822" y="697"/>
                      </a:lnTo>
                      <a:lnTo>
                        <a:pt x="844" y="680"/>
                      </a:lnTo>
                      <a:lnTo>
                        <a:pt x="867" y="668"/>
                      </a:lnTo>
                      <a:lnTo>
                        <a:pt x="890" y="662"/>
                      </a:lnTo>
                      <a:lnTo>
                        <a:pt x="913" y="662"/>
                      </a:lnTo>
                      <a:lnTo>
                        <a:pt x="937" y="668"/>
                      </a:lnTo>
                      <a:lnTo>
                        <a:pt x="960" y="680"/>
                      </a:lnTo>
                      <a:lnTo>
                        <a:pt x="985" y="701"/>
                      </a:lnTo>
                      <a:lnTo>
                        <a:pt x="1019" y="737"/>
                      </a:lnTo>
                      <a:lnTo>
                        <a:pt x="1052" y="777"/>
                      </a:lnTo>
                      <a:lnTo>
                        <a:pt x="1081" y="819"/>
                      </a:lnTo>
                      <a:lnTo>
                        <a:pt x="1110" y="863"/>
                      </a:lnTo>
                      <a:lnTo>
                        <a:pt x="1135" y="907"/>
                      </a:lnTo>
                      <a:lnTo>
                        <a:pt x="1160" y="953"/>
                      </a:lnTo>
                      <a:lnTo>
                        <a:pt x="1181" y="998"/>
                      </a:lnTo>
                      <a:lnTo>
                        <a:pt x="1201" y="1044"/>
                      </a:lnTo>
                      <a:lnTo>
                        <a:pt x="1220" y="1088"/>
                      </a:lnTo>
                      <a:lnTo>
                        <a:pt x="1236" y="1130"/>
                      </a:lnTo>
                      <a:lnTo>
                        <a:pt x="1250" y="1172"/>
                      </a:lnTo>
                      <a:lnTo>
                        <a:pt x="1263" y="1211"/>
                      </a:lnTo>
                      <a:lnTo>
                        <a:pt x="1274" y="1247"/>
                      </a:lnTo>
                      <a:lnTo>
                        <a:pt x="1284" y="1280"/>
                      </a:lnTo>
                      <a:lnTo>
                        <a:pt x="1291" y="1310"/>
                      </a:lnTo>
                      <a:lnTo>
                        <a:pt x="1298" y="1335"/>
                      </a:lnTo>
                      <a:lnTo>
                        <a:pt x="1302" y="1355"/>
                      </a:lnTo>
                      <a:lnTo>
                        <a:pt x="1306" y="1370"/>
                      </a:lnTo>
                      <a:lnTo>
                        <a:pt x="1308" y="1380"/>
                      </a:lnTo>
                      <a:lnTo>
                        <a:pt x="1308" y="1383"/>
                      </a:lnTo>
                      <a:lnTo>
                        <a:pt x="1309" y="1380"/>
                      </a:lnTo>
                      <a:lnTo>
                        <a:pt x="1311" y="1371"/>
                      </a:lnTo>
                      <a:lnTo>
                        <a:pt x="1314" y="1356"/>
                      </a:lnTo>
                      <a:lnTo>
                        <a:pt x="1320" y="1337"/>
                      </a:lnTo>
                      <a:lnTo>
                        <a:pt x="1326" y="1315"/>
                      </a:lnTo>
                      <a:lnTo>
                        <a:pt x="1334" y="1288"/>
                      </a:lnTo>
                      <a:lnTo>
                        <a:pt x="1343" y="1260"/>
                      </a:lnTo>
                      <a:lnTo>
                        <a:pt x="1353" y="1229"/>
                      </a:lnTo>
                      <a:lnTo>
                        <a:pt x="1365" y="1197"/>
                      </a:lnTo>
                      <a:lnTo>
                        <a:pt x="1379" y="1164"/>
                      </a:lnTo>
                      <a:lnTo>
                        <a:pt x="1393" y="1131"/>
                      </a:lnTo>
                      <a:lnTo>
                        <a:pt x="1409" y="1099"/>
                      </a:lnTo>
                      <a:lnTo>
                        <a:pt x="1426" y="1068"/>
                      </a:lnTo>
                      <a:lnTo>
                        <a:pt x="1446" y="1039"/>
                      </a:lnTo>
                      <a:lnTo>
                        <a:pt x="1466" y="1012"/>
                      </a:lnTo>
                      <a:lnTo>
                        <a:pt x="1488" y="990"/>
                      </a:lnTo>
                      <a:lnTo>
                        <a:pt x="1511" y="971"/>
                      </a:lnTo>
                      <a:lnTo>
                        <a:pt x="1535" y="955"/>
                      </a:lnTo>
                      <a:lnTo>
                        <a:pt x="1561" y="946"/>
                      </a:lnTo>
                      <a:lnTo>
                        <a:pt x="1586" y="942"/>
                      </a:lnTo>
                      <a:lnTo>
                        <a:pt x="1610" y="945"/>
                      </a:lnTo>
                      <a:lnTo>
                        <a:pt x="1633" y="953"/>
                      </a:lnTo>
                      <a:lnTo>
                        <a:pt x="1655" y="966"/>
                      </a:lnTo>
                      <a:lnTo>
                        <a:pt x="1676" y="985"/>
                      </a:lnTo>
                      <a:lnTo>
                        <a:pt x="1696" y="1006"/>
                      </a:lnTo>
                      <a:lnTo>
                        <a:pt x="1716" y="1033"/>
                      </a:lnTo>
                      <a:lnTo>
                        <a:pt x="1735" y="1061"/>
                      </a:lnTo>
                      <a:lnTo>
                        <a:pt x="1753" y="1093"/>
                      </a:lnTo>
                      <a:lnTo>
                        <a:pt x="1771" y="1126"/>
                      </a:lnTo>
                      <a:lnTo>
                        <a:pt x="1787" y="1162"/>
                      </a:lnTo>
                      <a:lnTo>
                        <a:pt x="1803" y="1199"/>
                      </a:lnTo>
                      <a:lnTo>
                        <a:pt x="1819" y="1235"/>
                      </a:lnTo>
                      <a:lnTo>
                        <a:pt x="1835" y="1273"/>
                      </a:lnTo>
                      <a:lnTo>
                        <a:pt x="1849" y="1311"/>
                      </a:lnTo>
                      <a:lnTo>
                        <a:pt x="1863" y="1347"/>
                      </a:lnTo>
                      <a:lnTo>
                        <a:pt x="1877" y="1383"/>
                      </a:lnTo>
                      <a:lnTo>
                        <a:pt x="2009" y="1383"/>
                      </a:lnTo>
                      <a:lnTo>
                        <a:pt x="2009" y="200"/>
                      </a:lnTo>
                      <a:lnTo>
                        <a:pt x="202" y="200"/>
                      </a:lnTo>
                      <a:close/>
                      <a:moveTo>
                        <a:pt x="44" y="0"/>
                      </a:moveTo>
                      <a:lnTo>
                        <a:pt x="2129" y="0"/>
                      </a:lnTo>
                      <a:lnTo>
                        <a:pt x="2143" y="2"/>
                      </a:lnTo>
                      <a:lnTo>
                        <a:pt x="2155" y="8"/>
                      </a:lnTo>
                      <a:lnTo>
                        <a:pt x="2165" y="18"/>
                      </a:lnTo>
                      <a:lnTo>
                        <a:pt x="2171" y="30"/>
                      </a:lnTo>
                      <a:lnTo>
                        <a:pt x="2173" y="44"/>
                      </a:lnTo>
                      <a:lnTo>
                        <a:pt x="2173" y="1848"/>
                      </a:lnTo>
                      <a:lnTo>
                        <a:pt x="2171" y="1861"/>
                      </a:lnTo>
                      <a:lnTo>
                        <a:pt x="2165" y="1874"/>
                      </a:lnTo>
                      <a:lnTo>
                        <a:pt x="2155" y="1884"/>
                      </a:lnTo>
                      <a:lnTo>
                        <a:pt x="2143" y="1890"/>
                      </a:lnTo>
                      <a:lnTo>
                        <a:pt x="2129" y="1892"/>
                      </a:lnTo>
                      <a:lnTo>
                        <a:pt x="44" y="1892"/>
                      </a:lnTo>
                      <a:lnTo>
                        <a:pt x="31" y="1890"/>
                      </a:lnTo>
                      <a:lnTo>
                        <a:pt x="18" y="1884"/>
                      </a:lnTo>
                      <a:lnTo>
                        <a:pt x="8" y="1874"/>
                      </a:lnTo>
                      <a:lnTo>
                        <a:pt x="2" y="1861"/>
                      </a:lnTo>
                      <a:lnTo>
                        <a:pt x="0" y="1848"/>
                      </a:lnTo>
                      <a:lnTo>
                        <a:pt x="0" y="44"/>
                      </a:lnTo>
                      <a:lnTo>
                        <a:pt x="2" y="30"/>
                      </a:lnTo>
                      <a:lnTo>
                        <a:pt x="8" y="18"/>
                      </a:lnTo>
                      <a:lnTo>
                        <a:pt x="18" y="8"/>
                      </a:lnTo>
                      <a:lnTo>
                        <a:pt x="31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09"/>
                <p:cNvSpPr/>
                <p:nvPr/>
              </p:nvSpPr>
              <p:spPr>
                <a:xfrm>
                  <a:off x="8407401" y="1909763"/>
                  <a:ext cx="33338" cy="33338"/>
                </a:xfrm>
                <a:custGeom>
                  <a:rect b="b" l="l" r="r" t="t"/>
                  <a:pathLst>
                    <a:path extrusionOk="0" h="295" w="295">
                      <a:moveTo>
                        <a:pt x="148" y="0"/>
                      </a:moveTo>
                      <a:lnTo>
                        <a:pt x="177" y="3"/>
                      </a:lnTo>
                      <a:lnTo>
                        <a:pt x="206" y="11"/>
                      </a:lnTo>
                      <a:lnTo>
                        <a:pt x="230" y="25"/>
                      </a:lnTo>
                      <a:lnTo>
                        <a:pt x="253" y="42"/>
                      </a:lnTo>
                      <a:lnTo>
                        <a:pt x="270" y="65"/>
                      </a:lnTo>
                      <a:lnTo>
                        <a:pt x="284" y="89"/>
                      </a:lnTo>
                      <a:lnTo>
                        <a:pt x="292" y="118"/>
                      </a:lnTo>
                      <a:lnTo>
                        <a:pt x="295" y="147"/>
                      </a:lnTo>
                      <a:lnTo>
                        <a:pt x="292" y="177"/>
                      </a:lnTo>
                      <a:lnTo>
                        <a:pt x="284" y="204"/>
                      </a:lnTo>
                      <a:lnTo>
                        <a:pt x="270" y="230"/>
                      </a:lnTo>
                      <a:lnTo>
                        <a:pt x="253" y="252"/>
                      </a:lnTo>
                      <a:lnTo>
                        <a:pt x="230" y="269"/>
                      </a:lnTo>
                      <a:lnTo>
                        <a:pt x="206" y="284"/>
                      </a:lnTo>
                      <a:lnTo>
                        <a:pt x="177" y="292"/>
                      </a:lnTo>
                      <a:lnTo>
                        <a:pt x="148" y="295"/>
                      </a:lnTo>
                      <a:lnTo>
                        <a:pt x="118" y="292"/>
                      </a:lnTo>
                      <a:lnTo>
                        <a:pt x="91" y="284"/>
                      </a:lnTo>
                      <a:lnTo>
                        <a:pt x="65" y="269"/>
                      </a:lnTo>
                      <a:lnTo>
                        <a:pt x="44" y="252"/>
                      </a:lnTo>
                      <a:lnTo>
                        <a:pt x="26" y="230"/>
                      </a:lnTo>
                      <a:lnTo>
                        <a:pt x="12" y="204"/>
                      </a:lnTo>
                      <a:lnTo>
                        <a:pt x="3" y="177"/>
                      </a:lnTo>
                      <a:lnTo>
                        <a:pt x="0" y="147"/>
                      </a:lnTo>
                      <a:lnTo>
                        <a:pt x="3" y="118"/>
                      </a:lnTo>
                      <a:lnTo>
                        <a:pt x="12" y="89"/>
                      </a:lnTo>
                      <a:lnTo>
                        <a:pt x="26" y="65"/>
                      </a:lnTo>
                      <a:lnTo>
                        <a:pt x="44" y="42"/>
                      </a:lnTo>
                      <a:lnTo>
                        <a:pt x="65" y="25"/>
                      </a:lnTo>
                      <a:lnTo>
                        <a:pt x="91" y="11"/>
                      </a:lnTo>
                      <a:lnTo>
                        <a:pt x="118" y="3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09"/>
                <p:cNvSpPr/>
                <p:nvPr/>
              </p:nvSpPr>
              <p:spPr>
                <a:xfrm>
                  <a:off x="8512176" y="1912938"/>
                  <a:ext cx="69850" cy="26988"/>
                </a:xfrm>
                <a:custGeom>
                  <a:rect b="b" l="l" r="r" t="t"/>
                  <a:pathLst>
                    <a:path extrusionOk="0" h="237" w="608">
                      <a:moveTo>
                        <a:pt x="223" y="0"/>
                      </a:moveTo>
                      <a:lnTo>
                        <a:pt x="251" y="0"/>
                      </a:lnTo>
                      <a:lnTo>
                        <a:pt x="270" y="2"/>
                      </a:lnTo>
                      <a:lnTo>
                        <a:pt x="287" y="9"/>
                      </a:lnTo>
                      <a:lnTo>
                        <a:pt x="300" y="21"/>
                      </a:lnTo>
                      <a:lnTo>
                        <a:pt x="334" y="9"/>
                      </a:lnTo>
                      <a:lnTo>
                        <a:pt x="371" y="2"/>
                      </a:lnTo>
                      <a:lnTo>
                        <a:pt x="411" y="0"/>
                      </a:lnTo>
                      <a:lnTo>
                        <a:pt x="446" y="2"/>
                      </a:lnTo>
                      <a:lnTo>
                        <a:pt x="479" y="7"/>
                      </a:lnTo>
                      <a:lnTo>
                        <a:pt x="510" y="16"/>
                      </a:lnTo>
                      <a:lnTo>
                        <a:pt x="537" y="28"/>
                      </a:lnTo>
                      <a:lnTo>
                        <a:pt x="562" y="42"/>
                      </a:lnTo>
                      <a:lnTo>
                        <a:pt x="581" y="59"/>
                      </a:lnTo>
                      <a:lnTo>
                        <a:pt x="595" y="78"/>
                      </a:lnTo>
                      <a:lnTo>
                        <a:pt x="605" y="98"/>
                      </a:lnTo>
                      <a:lnTo>
                        <a:pt x="608" y="119"/>
                      </a:lnTo>
                      <a:lnTo>
                        <a:pt x="605" y="140"/>
                      </a:lnTo>
                      <a:lnTo>
                        <a:pt x="595" y="160"/>
                      </a:lnTo>
                      <a:lnTo>
                        <a:pt x="581" y="178"/>
                      </a:lnTo>
                      <a:lnTo>
                        <a:pt x="562" y="196"/>
                      </a:lnTo>
                      <a:lnTo>
                        <a:pt x="537" y="210"/>
                      </a:lnTo>
                      <a:lnTo>
                        <a:pt x="510" y="221"/>
                      </a:lnTo>
                      <a:lnTo>
                        <a:pt x="479" y="230"/>
                      </a:lnTo>
                      <a:lnTo>
                        <a:pt x="446" y="235"/>
                      </a:lnTo>
                      <a:lnTo>
                        <a:pt x="411" y="237"/>
                      </a:lnTo>
                      <a:lnTo>
                        <a:pt x="380" y="235"/>
                      </a:lnTo>
                      <a:lnTo>
                        <a:pt x="350" y="231"/>
                      </a:lnTo>
                      <a:lnTo>
                        <a:pt x="323" y="224"/>
                      </a:lnTo>
                      <a:lnTo>
                        <a:pt x="297" y="215"/>
                      </a:lnTo>
                      <a:lnTo>
                        <a:pt x="269" y="220"/>
                      </a:lnTo>
                      <a:lnTo>
                        <a:pt x="238" y="223"/>
                      </a:lnTo>
                      <a:lnTo>
                        <a:pt x="205" y="224"/>
                      </a:lnTo>
                      <a:lnTo>
                        <a:pt x="169" y="223"/>
                      </a:lnTo>
                      <a:lnTo>
                        <a:pt x="133" y="219"/>
                      </a:lnTo>
                      <a:lnTo>
                        <a:pt x="102" y="213"/>
                      </a:lnTo>
                      <a:lnTo>
                        <a:pt x="73" y="205"/>
                      </a:lnTo>
                      <a:lnTo>
                        <a:pt x="48" y="195"/>
                      </a:lnTo>
                      <a:lnTo>
                        <a:pt x="27" y="183"/>
                      </a:lnTo>
                      <a:lnTo>
                        <a:pt x="12" y="170"/>
                      </a:lnTo>
                      <a:lnTo>
                        <a:pt x="3" y="157"/>
                      </a:lnTo>
                      <a:lnTo>
                        <a:pt x="0" y="142"/>
                      </a:lnTo>
                      <a:lnTo>
                        <a:pt x="3" y="128"/>
                      </a:lnTo>
                      <a:lnTo>
                        <a:pt x="11" y="115"/>
                      </a:lnTo>
                      <a:lnTo>
                        <a:pt x="25" y="103"/>
                      </a:lnTo>
                      <a:lnTo>
                        <a:pt x="44" y="92"/>
                      </a:lnTo>
                      <a:lnTo>
                        <a:pt x="66" y="83"/>
                      </a:lnTo>
                      <a:lnTo>
                        <a:pt x="92" y="74"/>
                      </a:lnTo>
                      <a:lnTo>
                        <a:pt x="121" y="67"/>
                      </a:lnTo>
                      <a:lnTo>
                        <a:pt x="154" y="63"/>
                      </a:lnTo>
                      <a:lnTo>
                        <a:pt x="158" y="46"/>
                      </a:lnTo>
                      <a:lnTo>
                        <a:pt x="165" y="31"/>
                      </a:lnTo>
                      <a:lnTo>
                        <a:pt x="176" y="18"/>
                      </a:lnTo>
                      <a:lnTo>
                        <a:pt x="189" y="8"/>
                      </a:lnTo>
                      <a:lnTo>
                        <a:pt x="205" y="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" name="Google Shape;327;p109"/>
              <p:cNvSpPr/>
              <p:nvPr/>
            </p:nvSpPr>
            <p:spPr>
              <a:xfrm>
                <a:off x="6015641" y="51683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8" name="Google Shape;328;p109"/>
          <p:cNvGrpSpPr/>
          <p:nvPr/>
        </p:nvGrpSpPr>
        <p:grpSpPr>
          <a:xfrm>
            <a:off x="1957803" y="5699782"/>
            <a:ext cx="4573494" cy="618784"/>
            <a:chOff x="1957803" y="5699782"/>
            <a:chExt cx="4573494" cy="618784"/>
          </a:xfrm>
        </p:grpSpPr>
        <p:sp>
          <p:nvSpPr>
            <p:cNvPr id="329" name="Google Shape;329;p109"/>
            <p:cNvSpPr txBox="1"/>
            <p:nvPr/>
          </p:nvSpPr>
          <p:spPr>
            <a:xfrm>
              <a:off x="1957803" y="5832741"/>
              <a:ext cx="33299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Business Recommendation</a:t>
              </a:r>
              <a:endPara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109"/>
            <p:cNvGrpSpPr/>
            <p:nvPr/>
          </p:nvGrpSpPr>
          <p:grpSpPr>
            <a:xfrm>
              <a:off x="5638369" y="5699782"/>
              <a:ext cx="892928" cy="618784"/>
              <a:chOff x="5649536" y="5699782"/>
              <a:chExt cx="892928" cy="618784"/>
            </a:xfrm>
          </p:grpSpPr>
          <p:sp>
            <p:nvSpPr>
              <p:cNvPr id="331" name="Google Shape;331;p109"/>
              <p:cNvSpPr/>
              <p:nvPr/>
            </p:nvSpPr>
            <p:spPr>
              <a:xfrm>
                <a:off x="5649536" y="5699782"/>
                <a:ext cx="892928" cy="522844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2" name="Google Shape;332;p109"/>
              <p:cNvGrpSpPr/>
              <p:nvPr/>
            </p:nvGrpSpPr>
            <p:grpSpPr>
              <a:xfrm>
                <a:off x="5902327" y="5800621"/>
                <a:ext cx="339127" cy="321166"/>
                <a:chOff x="5237163" y="4730750"/>
                <a:chExt cx="1019175" cy="965200"/>
              </a:xfrm>
            </p:grpSpPr>
            <p:sp>
              <p:nvSpPr>
                <p:cNvPr id="333" name="Google Shape;333;p109"/>
                <p:cNvSpPr/>
                <p:nvPr/>
              </p:nvSpPr>
              <p:spPr>
                <a:xfrm>
                  <a:off x="5591176" y="5594350"/>
                  <a:ext cx="311150" cy="101600"/>
                </a:xfrm>
                <a:custGeom>
                  <a:rect b="b" l="l" r="r" t="t"/>
                  <a:pathLst>
                    <a:path extrusionOk="0" h="384" w="1172">
                      <a:moveTo>
                        <a:pt x="187" y="0"/>
                      </a:moveTo>
                      <a:lnTo>
                        <a:pt x="985" y="0"/>
                      </a:lnTo>
                      <a:lnTo>
                        <a:pt x="1010" y="160"/>
                      </a:lnTo>
                      <a:lnTo>
                        <a:pt x="1011" y="163"/>
                      </a:lnTo>
                      <a:lnTo>
                        <a:pt x="1012" y="172"/>
                      </a:lnTo>
                      <a:lnTo>
                        <a:pt x="1016" y="186"/>
                      </a:lnTo>
                      <a:lnTo>
                        <a:pt x="1021" y="203"/>
                      </a:lnTo>
                      <a:lnTo>
                        <a:pt x="1031" y="222"/>
                      </a:lnTo>
                      <a:lnTo>
                        <a:pt x="1044" y="243"/>
                      </a:lnTo>
                      <a:lnTo>
                        <a:pt x="1061" y="263"/>
                      </a:lnTo>
                      <a:lnTo>
                        <a:pt x="1084" y="283"/>
                      </a:lnTo>
                      <a:lnTo>
                        <a:pt x="1103" y="297"/>
                      </a:lnTo>
                      <a:lnTo>
                        <a:pt x="1122" y="311"/>
                      </a:lnTo>
                      <a:lnTo>
                        <a:pt x="1138" y="325"/>
                      </a:lnTo>
                      <a:lnTo>
                        <a:pt x="1151" y="336"/>
                      </a:lnTo>
                      <a:lnTo>
                        <a:pt x="1161" y="348"/>
                      </a:lnTo>
                      <a:lnTo>
                        <a:pt x="1168" y="357"/>
                      </a:lnTo>
                      <a:lnTo>
                        <a:pt x="1172" y="365"/>
                      </a:lnTo>
                      <a:lnTo>
                        <a:pt x="1170" y="372"/>
                      </a:lnTo>
                      <a:lnTo>
                        <a:pt x="1163" y="378"/>
                      </a:lnTo>
                      <a:lnTo>
                        <a:pt x="1151" y="381"/>
                      </a:lnTo>
                      <a:lnTo>
                        <a:pt x="1137" y="382"/>
                      </a:lnTo>
                      <a:lnTo>
                        <a:pt x="1116" y="383"/>
                      </a:lnTo>
                      <a:lnTo>
                        <a:pt x="1088" y="383"/>
                      </a:lnTo>
                      <a:lnTo>
                        <a:pt x="1055" y="384"/>
                      </a:lnTo>
                      <a:lnTo>
                        <a:pt x="1017" y="384"/>
                      </a:lnTo>
                      <a:lnTo>
                        <a:pt x="975" y="384"/>
                      </a:lnTo>
                      <a:lnTo>
                        <a:pt x="932" y="384"/>
                      </a:lnTo>
                      <a:lnTo>
                        <a:pt x="886" y="384"/>
                      </a:lnTo>
                      <a:lnTo>
                        <a:pt x="839" y="383"/>
                      </a:lnTo>
                      <a:lnTo>
                        <a:pt x="794" y="383"/>
                      </a:lnTo>
                      <a:lnTo>
                        <a:pt x="751" y="383"/>
                      </a:lnTo>
                      <a:lnTo>
                        <a:pt x="710" y="382"/>
                      </a:lnTo>
                      <a:lnTo>
                        <a:pt x="674" y="382"/>
                      </a:lnTo>
                      <a:lnTo>
                        <a:pt x="641" y="382"/>
                      </a:lnTo>
                      <a:lnTo>
                        <a:pt x="615" y="382"/>
                      </a:lnTo>
                      <a:lnTo>
                        <a:pt x="597" y="381"/>
                      </a:lnTo>
                      <a:lnTo>
                        <a:pt x="586" y="381"/>
                      </a:lnTo>
                      <a:lnTo>
                        <a:pt x="575" y="381"/>
                      </a:lnTo>
                      <a:lnTo>
                        <a:pt x="557" y="382"/>
                      </a:lnTo>
                      <a:lnTo>
                        <a:pt x="531" y="382"/>
                      </a:lnTo>
                      <a:lnTo>
                        <a:pt x="498" y="382"/>
                      </a:lnTo>
                      <a:lnTo>
                        <a:pt x="462" y="382"/>
                      </a:lnTo>
                      <a:lnTo>
                        <a:pt x="421" y="383"/>
                      </a:lnTo>
                      <a:lnTo>
                        <a:pt x="378" y="383"/>
                      </a:lnTo>
                      <a:lnTo>
                        <a:pt x="333" y="383"/>
                      </a:lnTo>
                      <a:lnTo>
                        <a:pt x="286" y="384"/>
                      </a:lnTo>
                      <a:lnTo>
                        <a:pt x="240" y="384"/>
                      </a:lnTo>
                      <a:lnTo>
                        <a:pt x="196" y="384"/>
                      </a:lnTo>
                      <a:lnTo>
                        <a:pt x="155" y="384"/>
                      </a:lnTo>
                      <a:lnTo>
                        <a:pt x="117" y="384"/>
                      </a:lnTo>
                      <a:lnTo>
                        <a:pt x="83" y="383"/>
                      </a:lnTo>
                      <a:lnTo>
                        <a:pt x="56" y="383"/>
                      </a:lnTo>
                      <a:lnTo>
                        <a:pt x="35" y="382"/>
                      </a:lnTo>
                      <a:lnTo>
                        <a:pt x="21" y="381"/>
                      </a:lnTo>
                      <a:lnTo>
                        <a:pt x="8" y="378"/>
                      </a:lnTo>
                      <a:lnTo>
                        <a:pt x="1" y="372"/>
                      </a:lnTo>
                      <a:lnTo>
                        <a:pt x="0" y="365"/>
                      </a:lnTo>
                      <a:lnTo>
                        <a:pt x="2" y="357"/>
                      </a:lnTo>
                      <a:lnTo>
                        <a:pt x="11" y="348"/>
                      </a:lnTo>
                      <a:lnTo>
                        <a:pt x="21" y="336"/>
                      </a:lnTo>
                      <a:lnTo>
                        <a:pt x="34" y="325"/>
                      </a:lnTo>
                      <a:lnTo>
                        <a:pt x="50" y="311"/>
                      </a:lnTo>
                      <a:lnTo>
                        <a:pt x="69" y="297"/>
                      </a:lnTo>
                      <a:lnTo>
                        <a:pt x="88" y="283"/>
                      </a:lnTo>
                      <a:lnTo>
                        <a:pt x="111" y="263"/>
                      </a:lnTo>
                      <a:lnTo>
                        <a:pt x="127" y="243"/>
                      </a:lnTo>
                      <a:lnTo>
                        <a:pt x="141" y="222"/>
                      </a:lnTo>
                      <a:lnTo>
                        <a:pt x="151" y="202"/>
                      </a:lnTo>
                      <a:lnTo>
                        <a:pt x="156" y="186"/>
                      </a:lnTo>
                      <a:lnTo>
                        <a:pt x="160" y="172"/>
                      </a:lnTo>
                      <a:lnTo>
                        <a:pt x="161" y="162"/>
                      </a:lnTo>
                      <a:lnTo>
                        <a:pt x="162" y="16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09"/>
                <p:cNvSpPr/>
                <p:nvPr/>
              </p:nvSpPr>
              <p:spPr>
                <a:xfrm>
                  <a:off x="5495926" y="5226050"/>
                  <a:ext cx="217488" cy="115888"/>
                </a:xfrm>
                <a:custGeom>
                  <a:rect b="b" l="l" r="r" t="t"/>
                  <a:pathLst>
                    <a:path extrusionOk="0" h="439" w="822">
                      <a:moveTo>
                        <a:pt x="546" y="0"/>
                      </a:moveTo>
                      <a:lnTo>
                        <a:pt x="577" y="3"/>
                      </a:lnTo>
                      <a:lnTo>
                        <a:pt x="606" y="10"/>
                      </a:lnTo>
                      <a:lnTo>
                        <a:pt x="634" y="19"/>
                      </a:lnTo>
                      <a:lnTo>
                        <a:pt x="663" y="31"/>
                      </a:lnTo>
                      <a:lnTo>
                        <a:pt x="690" y="46"/>
                      </a:lnTo>
                      <a:lnTo>
                        <a:pt x="716" y="63"/>
                      </a:lnTo>
                      <a:lnTo>
                        <a:pt x="739" y="81"/>
                      </a:lnTo>
                      <a:lnTo>
                        <a:pt x="761" y="101"/>
                      </a:lnTo>
                      <a:lnTo>
                        <a:pt x="780" y="123"/>
                      </a:lnTo>
                      <a:lnTo>
                        <a:pt x="795" y="145"/>
                      </a:lnTo>
                      <a:lnTo>
                        <a:pt x="808" y="169"/>
                      </a:lnTo>
                      <a:lnTo>
                        <a:pt x="817" y="192"/>
                      </a:lnTo>
                      <a:lnTo>
                        <a:pt x="822" y="217"/>
                      </a:lnTo>
                      <a:lnTo>
                        <a:pt x="822" y="240"/>
                      </a:lnTo>
                      <a:lnTo>
                        <a:pt x="817" y="263"/>
                      </a:lnTo>
                      <a:lnTo>
                        <a:pt x="807" y="286"/>
                      </a:lnTo>
                      <a:lnTo>
                        <a:pt x="791" y="307"/>
                      </a:lnTo>
                      <a:lnTo>
                        <a:pt x="769" y="328"/>
                      </a:lnTo>
                      <a:lnTo>
                        <a:pt x="741" y="346"/>
                      </a:lnTo>
                      <a:lnTo>
                        <a:pt x="707" y="363"/>
                      </a:lnTo>
                      <a:lnTo>
                        <a:pt x="662" y="380"/>
                      </a:lnTo>
                      <a:lnTo>
                        <a:pt x="615" y="394"/>
                      </a:lnTo>
                      <a:lnTo>
                        <a:pt x="567" y="407"/>
                      </a:lnTo>
                      <a:lnTo>
                        <a:pt x="519" y="416"/>
                      </a:lnTo>
                      <a:lnTo>
                        <a:pt x="472" y="424"/>
                      </a:lnTo>
                      <a:lnTo>
                        <a:pt x="424" y="430"/>
                      </a:lnTo>
                      <a:lnTo>
                        <a:pt x="376" y="435"/>
                      </a:lnTo>
                      <a:lnTo>
                        <a:pt x="330" y="437"/>
                      </a:lnTo>
                      <a:lnTo>
                        <a:pt x="286" y="439"/>
                      </a:lnTo>
                      <a:lnTo>
                        <a:pt x="243" y="439"/>
                      </a:lnTo>
                      <a:lnTo>
                        <a:pt x="202" y="436"/>
                      </a:lnTo>
                      <a:lnTo>
                        <a:pt x="165" y="435"/>
                      </a:lnTo>
                      <a:lnTo>
                        <a:pt x="130" y="432"/>
                      </a:lnTo>
                      <a:lnTo>
                        <a:pt x="98" y="428"/>
                      </a:lnTo>
                      <a:lnTo>
                        <a:pt x="70" y="423"/>
                      </a:lnTo>
                      <a:lnTo>
                        <a:pt x="47" y="420"/>
                      </a:lnTo>
                      <a:lnTo>
                        <a:pt x="27" y="415"/>
                      </a:lnTo>
                      <a:lnTo>
                        <a:pt x="13" y="410"/>
                      </a:lnTo>
                      <a:lnTo>
                        <a:pt x="4" y="406"/>
                      </a:lnTo>
                      <a:lnTo>
                        <a:pt x="0" y="402"/>
                      </a:lnTo>
                      <a:lnTo>
                        <a:pt x="2" y="399"/>
                      </a:lnTo>
                      <a:lnTo>
                        <a:pt x="12" y="396"/>
                      </a:lnTo>
                      <a:lnTo>
                        <a:pt x="27" y="394"/>
                      </a:lnTo>
                      <a:lnTo>
                        <a:pt x="50" y="394"/>
                      </a:lnTo>
                      <a:lnTo>
                        <a:pt x="96" y="392"/>
                      </a:lnTo>
                      <a:lnTo>
                        <a:pt x="137" y="389"/>
                      </a:lnTo>
                      <a:lnTo>
                        <a:pt x="170" y="384"/>
                      </a:lnTo>
                      <a:lnTo>
                        <a:pt x="201" y="374"/>
                      </a:lnTo>
                      <a:lnTo>
                        <a:pt x="226" y="364"/>
                      </a:lnTo>
                      <a:lnTo>
                        <a:pt x="249" y="349"/>
                      </a:lnTo>
                      <a:lnTo>
                        <a:pt x="268" y="330"/>
                      </a:lnTo>
                      <a:lnTo>
                        <a:pt x="285" y="308"/>
                      </a:lnTo>
                      <a:lnTo>
                        <a:pt x="301" y="281"/>
                      </a:lnTo>
                      <a:lnTo>
                        <a:pt x="315" y="251"/>
                      </a:lnTo>
                      <a:lnTo>
                        <a:pt x="329" y="214"/>
                      </a:lnTo>
                      <a:lnTo>
                        <a:pt x="344" y="173"/>
                      </a:lnTo>
                      <a:lnTo>
                        <a:pt x="360" y="127"/>
                      </a:lnTo>
                      <a:lnTo>
                        <a:pt x="375" y="93"/>
                      </a:lnTo>
                      <a:lnTo>
                        <a:pt x="393" y="66"/>
                      </a:lnTo>
                      <a:lnTo>
                        <a:pt x="414" y="43"/>
                      </a:lnTo>
                      <a:lnTo>
                        <a:pt x="438" y="25"/>
                      </a:lnTo>
                      <a:lnTo>
                        <a:pt x="463" y="12"/>
                      </a:lnTo>
                      <a:lnTo>
                        <a:pt x="490" y="4"/>
                      </a:lnTo>
                      <a:lnTo>
                        <a:pt x="518" y="1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09"/>
                <p:cNvSpPr/>
                <p:nvPr/>
              </p:nvSpPr>
              <p:spPr>
                <a:xfrm>
                  <a:off x="5675313" y="4730750"/>
                  <a:ext cx="431800" cy="512763"/>
                </a:xfrm>
                <a:custGeom>
                  <a:rect b="b" l="l" r="r" t="t"/>
                  <a:pathLst>
                    <a:path extrusionOk="0" h="1940" w="1633">
                      <a:moveTo>
                        <a:pt x="1422" y="59"/>
                      </a:moveTo>
                      <a:lnTo>
                        <a:pt x="1407" y="59"/>
                      </a:lnTo>
                      <a:lnTo>
                        <a:pt x="1388" y="60"/>
                      </a:lnTo>
                      <a:lnTo>
                        <a:pt x="1367" y="63"/>
                      </a:lnTo>
                      <a:lnTo>
                        <a:pt x="1345" y="67"/>
                      </a:lnTo>
                      <a:lnTo>
                        <a:pt x="1320" y="75"/>
                      </a:lnTo>
                      <a:lnTo>
                        <a:pt x="1296" y="86"/>
                      </a:lnTo>
                      <a:lnTo>
                        <a:pt x="1273" y="100"/>
                      </a:lnTo>
                      <a:lnTo>
                        <a:pt x="1249" y="117"/>
                      </a:lnTo>
                      <a:lnTo>
                        <a:pt x="1227" y="140"/>
                      </a:lnTo>
                      <a:lnTo>
                        <a:pt x="1207" y="168"/>
                      </a:lnTo>
                      <a:lnTo>
                        <a:pt x="1228" y="184"/>
                      </a:lnTo>
                      <a:lnTo>
                        <a:pt x="1245" y="198"/>
                      </a:lnTo>
                      <a:lnTo>
                        <a:pt x="1257" y="210"/>
                      </a:lnTo>
                      <a:lnTo>
                        <a:pt x="1267" y="218"/>
                      </a:lnTo>
                      <a:lnTo>
                        <a:pt x="1273" y="224"/>
                      </a:lnTo>
                      <a:lnTo>
                        <a:pt x="1276" y="227"/>
                      </a:lnTo>
                      <a:lnTo>
                        <a:pt x="1277" y="228"/>
                      </a:lnTo>
                      <a:lnTo>
                        <a:pt x="1277" y="226"/>
                      </a:lnTo>
                      <a:lnTo>
                        <a:pt x="1280" y="219"/>
                      </a:lnTo>
                      <a:lnTo>
                        <a:pt x="1285" y="208"/>
                      </a:lnTo>
                      <a:lnTo>
                        <a:pt x="1292" y="194"/>
                      </a:lnTo>
                      <a:lnTo>
                        <a:pt x="1305" y="177"/>
                      </a:lnTo>
                      <a:lnTo>
                        <a:pt x="1322" y="158"/>
                      </a:lnTo>
                      <a:lnTo>
                        <a:pt x="1343" y="136"/>
                      </a:lnTo>
                      <a:lnTo>
                        <a:pt x="1369" y="112"/>
                      </a:lnTo>
                      <a:lnTo>
                        <a:pt x="1403" y="87"/>
                      </a:lnTo>
                      <a:lnTo>
                        <a:pt x="1444" y="60"/>
                      </a:lnTo>
                      <a:lnTo>
                        <a:pt x="1442" y="60"/>
                      </a:lnTo>
                      <a:lnTo>
                        <a:pt x="1434" y="59"/>
                      </a:lnTo>
                      <a:lnTo>
                        <a:pt x="1422" y="59"/>
                      </a:lnTo>
                      <a:close/>
                      <a:moveTo>
                        <a:pt x="1437" y="0"/>
                      </a:moveTo>
                      <a:lnTo>
                        <a:pt x="1470" y="3"/>
                      </a:lnTo>
                      <a:lnTo>
                        <a:pt x="1501" y="11"/>
                      </a:lnTo>
                      <a:lnTo>
                        <a:pt x="1530" y="24"/>
                      </a:lnTo>
                      <a:lnTo>
                        <a:pt x="1557" y="43"/>
                      </a:lnTo>
                      <a:lnTo>
                        <a:pt x="1582" y="65"/>
                      </a:lnTo>
                      <a:lnTo>
                        <a:pt x="1601" y="92"/>
                      </a:lnTo>
                      <a:lnTo>
                        <a:pt x="1616" y="120"/>
                      </a:lnTo>
                      <a:lnTo>
                        <a:pt x="1626" y="151"/>
                      </a:lnTo>
                      <a:lnTo>
                        <a:pt x="1632" y="185"/>
                      </a:lnTo>
                      <a:lnTo>
                        <a:pt x="1633" y="220"/>
                      </a:lnTo>
                      <a:lnTo>
                        <a:pt x="1630" y="256"/>
                      </a:lnTo>
                      <a:lnTo>
                        <a:pt x="1623" y="293"/>
                      </a:lnTo>
                      <a:lnTo>
                        <a:pt x="1611" y="330"/>
                      </a:lnTo>
                      <a:lnTo>
                        <a:pt x="1595" y="366"/>
                      </a:lnTo>
                      <a:lnTo>
                        <a:pt x="1575" y="402"/>
                      </a:lnTo>
                      <a:lnTo>
                        <a:pt x="1550" y="436"/>
                      </a:lnTo>
                      <a:lnTo>
                        <a:pt x="264" y="1835"/>
                      </a:lnTo>
                      <a:lnTo>
                        <a:pt x="243" y="1862"/>
                      </a:lnTo>
                      <a:lnTo>
                        <a:pt x="225" y="1884"/>
                      </a:lnTo>
                      <a:lnTo>
                        <a:pt x="210" y="1903"/>
                      </a:lnTo>
                      <a:lnTo>
                        <a:pt x="197" y="1918"/>
                      </a:lnTo>
                      <a:lnTo>
                        <a:pt x="187" y="1928"/>
                      </a:lnTo>
                      <a:lnTo>
                        <a:pt x="178" y="1935"/>
                      </a:lnTo>
                      <a:lnTo>
                        <a:pt x="169" y="1939"/>
                      </a:lnTo>
                      <a:lnTo>
                        <a:pt x="160" y="1940"/>
                      </a:lnTo>
                      <a:lnTo>
                        <a:pt x="151" y="1936"/>
                      </a:lnTo>
                      <a:lnTo>
                        <a:pt x="140" y="1931"/>
                      </a:lnTo>
                      <a:lnTo>
                        <a:pt x="129" y="1922"/>
                      </a:lnTo>
                      <a:lnTo>
                        <a:pt x="115" y="1911"/>
                      </a:lnTo>
                      <a:lnTo>
                        <a:pt x="98" y="1897"/>
                      </a:lnTo>
                      <a:lnTo>
                        <a:pt x="77" y="1880"/>
                      </a:lnTo>
                      <a:lnTo>
                        <a:pt x="57" y="1864"/>
                      </a:lnTo>
                      <a:lnTo>
                        <a:pt x="40" y="1850"/>
                      </a:lnTo>
                      <a:lnTo>
                        <a:pt x="25" y="1838"/>
                      </a:lnTo>
                      <a:lnTo>
                        <a:pt x="14" y="1829"/>
                      </a:lnTo>
                      <a:lnTo>
                        <a:pt x="6" y="1820"/>
                      </a:lnTo>
                      <a:lnTo>
                        <a:pt x="1" y="1811"/>
                      </a:lnTo>
                      <a:lnTo>
                        <a:pt x="0" y="1803"/>
                      </a:lnTo>
                      <a:lnTo>
                        <a:pt x="3" y="1794"/>
                      </a:lnTo>
                      <a:lnTo>
                        <a:pt x="7" y="1783"/>
                      </a:lnTo>
                      <a:lnTo>
                        <a:pt x="15" y="1771"/>
                      </a:lnTo>
                      <a:lnTo>
                        <a:pt x="27" y="1755"/>
                      </a:lnTo>
                      <a:lnTo>
                        <a:pt x="42" y="1737"/>
                      </a:lnTo>
                      <a:lnTo>
                        <a:pt x="60" y="1715"/>
                      </a:lnTo>
                      <a:lnTo>
                        <a:pt x="82" y="1688"/>
                      </a:lnTo>
                      <a:lnTo>
                        <a:pt x="1176" y="134"/>
                      </a:lnTo>
                      <a:lnTo>
                        <a:pt x="1204" y="102"/>
                      </a:lnTo>
                      <a:lnTo>
                        <a:pt x="1234" y="75"/>
                      </a:lnTo>
                      <a:lnTo>
                        <a:pt x="1266" y="52"/>
                      </a:lnTo>
                      <a:lnTo>
                        <a:pt x="1299" y="32"/>
                      </a:lnTo>
                      <a:lnTo>
                        <a:pt x="1333" y="17"/>
                      </a:lnTo>
                      <a:lnTo>
                        <a:pt x="1368" y="7"/>
                      </a:lnTo>
                      <a:lnTo>
                        <a:pt x="1403" y="1"/>
                      </a:lnTo>
                      <a:lnTo>
                        <a:pt x="14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09"/>
                <p:cNvSpPr/>
                <p:nvPr/>
              </p:nvSpPr>
              <p:spPr>
                <a:xfrm>
                  <a:off x="5237163" y="4881563"/>
                  <a:ext cx="1019175" cy="671513"/>
                </a:xfrm>
                <a:custGeom>
                  <a:rect b="b" l="l" r="r" t="t"/>
                  <a:pathLst>
                    <a:path extrusionOk="0" h="2543" w="3852">
                      <a:moveTo>
                        <a:pt x="154" y="0"/>
                      </a:moveTo>
                      <a:lnTo>
                        <a:pt x="2366" y="0"/>
                      </a:lnTo>
                      <a:lnTo>
                        <a:pt x="2203" y="231"/>
                      </a:lnTo>
                      <a:lnTo>
                        <a:pt x="231" y="231"/>
                      </a:lnTo>
                      <a:lnTo>
                        <a:pt x="231" y="2081"/>
                      </a:lnTo>
                      <a:lnTo>
                        <a:pt x="3621" y="2081"/>
                      </a:lnTo>
                      <a:lnTo>
                        <a:pt x="3621" y="231"/>
                      </a:lnTo>
                      <a:lnTo>
                        <a:pt x="3005" y="231"/>
                      </a:lnTo>
                      <a:lnTo>
                        <a:pt x="3217" y="0"/>
                      </a:lnTo>
                      <a:lnTo>
                        <a:pt x="3698" y="0"/>
                      </a:lnTo>
                      <a:lnTo>
                        <a:pt x="3729" y="2"/>
                      </a:lnTo>
                      <a:lnTo>
                        <a:pt x="3757" y="12"/>
                      </a:lnTo>
                      <a:lnTo>
                        <a:pt x="3784" y="26"/>
                      </a:lnTo>
                      <a:lnTo>
                        <a:pt x="3806" y="44"/>
                      </a:lnTo>
                      <a:lnTo>
                        <a:pt x="3825" y="68"/>
                      </a:lnTo>
                      <a:lnTo>
                        <a:pt x="3840" y="93"/>
                      </a:lnTo>
                      <a:lnTo>
                        <a:pt x="3848" y="123"/>
                      </a:lnTo>
                      <a:lnTo>
                        <a:pt x="3852" y="154"/>
                      </a:lnTo>
                      <a:lnTo>
                        <a:pt x="3852" y="2388"/>
                      </a:lnTo>
                      <a:lnTo>
                        <a:pt x="3848" y="2419"/>
                      </a:lnTo>
                      <a:lnTo>
                        <a:pt x="3840" y="2448"/>
                      </a:lnTo>
                      <a:lnTo>
                        <a:pt x="3825" y="2474"/>
                      </a:lnTo>
                      <a:lnTo>
                        <a:pt x="3806" y="2497"/>
                      </a:lnTo>
                      <a:lnTo>
                        <a:pt x="3784" y="2516"/>
                      </a:lnTo>
                      <a:lnTo>
                        <a:pt x="3757" y="2530"/>
                      </a:lnTo>
                      <a:lnTo>
                        <a:pt x="3729" y="2539"/>
                      </a:lnTo>
                      <a:lnTo>
                        <a:pt x="3698" y="2543"/>
                      </a:lnTo>
                      <a:lnTo>
                        <a:pt x="154" y="2543"/>
                      </a:lnTo>
                      <a:lnTo>
                        <a:pt x="123" y="2539"/>
                      </a:lnTo>
                      <a:lnTo>
                        <a:pt x="95" y="2530"/>
                      </a:lnTo>
                      <a:lnTo>
                        <a:pt x="68" y="2516"/>
                      </a:lnTo>
                      <a:lnTo>
                        <a:pt x="46" y="2497"/>
                      </a:lnTo>
                      <a:lnTo>
                        <a:pt x="27" y="2474"/>
                      </a:lnTo>
                      <a:lnTo>
                        <a:pt x="12" y="2448"/>
                      </a:lnTo>
                      <a:lnTo>
                        <a:pt x="4" y="2419"/>
                      </a:lnTo>
                      <a:lnTo>
                        <a:pt x="0" y="2388"/>
                      </a:lnTo>
                      <a:lnTo>
                        <a:pt x="0" y="154"/>
                      </a:lnTo>
                      <a:lnTo>
                        <a:pt x="4" y="123"/>
                      </a:lnTo>
                      <a:lnTo>
                        <a:pt x="12" y="93"/>
                      </a:lnTo>
                      <a:lnTo>
                        <a:pt x="27" y="68"/>
                      </a:lnTo>
                      <a:lnTo>
                        <a:pt x="46" y="44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3" y="2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109"/>
              <p:cNvSpPr/>
              <p:nvPr/>
            </p:nvSpPr>
            <p:spPr>
              <a:xfrm>
                <a:off x="6015641" y="6167448"/>
                <a:ext cx="151118" cy="15111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09"/>
          <p:cNvSpPr txBox="1"/>
          <p:nvPr>
            <p:ph type="title"/>
          </p:nvPr>
        </p:nvSpPr>
        <p:spPr>
          <a:xfrm>
            <a:off x="6852160" y="5224404"/>
            <a:ext cx="306432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>
                <a:solidFill>
                  <a:srgbClr val="F2F2F2"/>
                </a:solidFill>
              </a:rPr>
              <a:t>Table Of Content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/>
          <p:nvPr>
            <p:ph idx="12" type="sldNum"/>
          </p:nvPr>
        </p:nvSpPr>
        <p:spPr>
          <a:xfrm>
            <a:off x="11514947" y="6495088"/>
            <a:ext cx="419880" cy="207062"/>
          </a:xfrm>
          <a:prstGeom prst="roundRect">
            <a:avLst>
              <a:gd fmla="val 486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5" name="Google Shape;345;p20"/>
          <p:cNvSpPr txBox="1"/>
          <p:nvPr>
            <p:ph type="title"/>
          </p:nvPr>
        </p:nvSpPr>
        <p:spPr>
          <a:xfrm>
            <a:off x="1761672" y="508075"/>
            <a:ext cx="866865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lang="en-IN"/>
              <a:t>Understanding Dataset</a:t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 rot="-5400000">
            <a:off x="3633577" y="3170011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0"/>
          <p:cNvSpPr/>
          <p:nvPr/>
        </p:nvSpPr>
        <p:spPr>
          <a:xfrm rot="-5400000">
            <a:off x="4431408" y="4569267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0"/>
          <p:cNvSpPr/>
          <p:nvPr/>
        </p:nvSpPr>
        <p:spPr>
          <a:xfrm rot="-5400000">
            <a:off x="6051517" y="4559742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0"/>
          <p:cNvSpPr/>
          <p:nvPr/>
        </p:nvSpPr>
        <p:spPr>
          <a:xfrm rot="-5400000">
            <a:off x="6832148" y="3170011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0"/>
          <p:cNvSpPr/>
          <p:nvPr/>
        </p:nvSpPr>
        <p:spPr>
          <a:xfrm rot="-5400000">
            <a:off x="6041992" y="1771623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6"/>
          </a:solidFill>
          <a:ln cap="flat" cmpd="sng" w="9525">
            <a:solidFill>
              <a:srgbClr val="6765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 rot="-5400000">
            <a:off x="4440933" y="1771623"/>
            <a:ext cx="1659691" cy="1474692"/>
          </a:xfrm>
          <a:prstGeom prst="hexagon">
            <a:avLst>
              <a:gd fmla="val 2445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66524" y="3595756"/>
            <a:ext cx="826444" cy="690966"/>
            <a:chOff x="-13512225" y="4080275"/>
            <a:chExt cx="353675" cy="352875"/>
          </a:xfrm>
        </p:grpSpPr>
        <p:sp>
          <p:nvSpPr>
            <p:cNvPr id="353" name="Google Shape;353;p20"/>
            <p:cNvSpPr/>
            <p:nvPr/>
          </p:nvSpPr>
          <p:spPr>
            <a:xfrm>
              <a:off x="-13512225" y="4203925"/>
              <a:ext cx="353675" cy="229225"/>
            </a:xfrm>
            <a:custGeom>
              <a:rect b="b" l="l" r="r" t="t"/>
              <a:pathLst>
                <a:path extrusionOk="0" h="9169" w="14147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-13366525" y="4275600"/>
              <a:ext cx="73275" cy="88225"/>
            </a:xfrm>
            <a:custGeom>
              <a:rect b="b" l="l" r="r" t="t"/>
              <a:pathLst>
                <a:path extrusionOk="0" h="3529" w="2931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-13398800" y="4143275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-13336575" y="4143275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-13398800" y="4081050"/>
              <a:ext cx="65375" cy="40975"/>
            </a:xfrm>
            <a:custGeom>
              <a:rect b="b" l="l" r="r" t="t"/>
              <a:pathLst>
                <a:path extrusionOk="0" h="1639" w="2615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-13274375" y="4143275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-13212925" y="4081050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-13212925" y="4143275"/>
              <a:ext cx="54375" cy="40975"/>
            </a:xfrm>
            <a:custGeom>
              <a:rect b="b" l="l" r="r" t="t"/>
              <a:pathLst>
                <a:path extrusionOk="0" h="1639" w="2175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-13274375" y="4081050"/>
              <a:ext cx="64625" cy="40975"/>
            </a:xfrm>
            <a:custGeom>
              <a:rect b="b" l="l" r="r" t="t"/>
              <a:pathLst>
                <a:path extrusionOk="0" h="1639" w="2585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-13336575" y="4081050"/>
              <a:ext cx="64600" cy="40975"/>
            </a:xfrm>
            <a:custGeom>
              <a:rect b="b" l="l" r="r" t="t"/>
              <a:pathLst>
                <a:path extrusionOk="0" h="1639" w="2584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-13512225" y="408027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6461628" y="2129606"/>
            <a:ext cx="839468" cy="767384"/>
            <a:chOff x="2678350" y="4992125"/>
            <a:chExt cx="481825" cy="481825"/>
          </a:xfrm>
        </p:grpSpPr>
        <p:sp>
          <p:nvSpPr>
            <p:cNvPr id="365" name="Google Shape;365;p20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8" name="Google Shape;3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0414" y="4917723"/>
            <a:ext cx="730682" cy="73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294" y="3429000"/>
            <a:ext cx="905714" cy="90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8753" y="2107220"/>
            <a:ext cx="768757" cy="76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1679" y="4836497"/>
            <a:ext cx="1007118" cy="100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755" y="3122859"/>
            <a:ext cx="1274708" cy="12747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20"/>
          <p:cNvCxnSpPr/>
          <p:nvPr/>
        </p:nvCxnSpPr>
        <p:spPr>
          <a:xfrm>
            <a:off x="2174972" y="3881857"/>
            <a:ext cx="1551104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20"/>
          <p:cNvGrpSpPr/>
          <p:nvPr/>
        </p:nvGrpSpPr>
        <p:grpSpPr>
          <a:xfrm>
            <a:off x="8567505" y="2846095"/>
            <a:ext cx="2941999" cy="1759641"/>
            <a:chOff x="8567505" y="2846095"/>
            <a:chExt cx="2941999" cy="1759641"/>
          </a:xfrm>
        </p:grpSpPr>
        <p:cxnSp>
          <p:nvCxnSpPr>
            <p:cNvPr id="375" name="Google Shape;375;p20"/>
            <p:cNvCxnSpPr/>
            <p:nvPr/>
          </p:nvCxnSpPr>
          <p:spPr>
            <a:xfrm>
              <a:off x="8567505" y="3801159"/>
              <a:ext cx="650067" cy="0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0"/>
            <p:cNvCxnSpPr/>
            <p:nvPr/>
          </p:nvCxnSpPr>
          <p:spPr>
            <a:xfrm>
              <a:off x="9217572" y="3062602"/>
              <a:ext cx="0" cy="1311719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20"/>
            <p:cNvCxnSpPr/>
            <p:nvPr/>
          </p:nvCxnSpPr>
          <p:spPr>
            <a:xfrm>
              <a:off x="9197013" y="3079180"/>
              <a:ext cx="373087" cy="0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9217572" y="4374321"/>
              <a:ext cx="373087" cy="0"/>
            </a:xfrm>
            <a:prstGeom prst="straightConnector1">
              <a:avLst/>
            </a:prstGeom>
            <a:noFill/>
            <a:ln cap="flat" cmpd="sng" w="349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20"/>
            <p:cNvSpPr/>
            <p:nvPr/>
          </p:nvSpPr>
          <p:spPr>
            <a:xfrm>
              <a:off x="9585218" y="2846095"/>
              <a:ext cx="1924286" cy="46283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Satisfied</a:t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9585218" y="4142905"/>
              <a:ext cx="1924286" cy="46283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Dissatisfied</a:t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0"/>
          <p:cNvSpPr/>
          <p:nvPr/>
        </p:nvSpPr>
        <p:spPr>
          <a:xfrm>
            <a:off x="735724" y="1216679"/>
            <a:ext cx="7831781" cy="348601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Feature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8863004" y="1216680"/>
            <a:ext cx="2887547" cy="348599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Label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tuar Template">
  <a:themeElements>
    <a:clrScheme name="Flat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E8BE0"/>
      </a:accent1>
      <a:accent2>
        <a:srgbClr val="65C1FF"/>
      </a:accent2>
      <a:accent3>
        <a:srgbClr val="C8DB4D"/>
      </a:accent3>
      <a:accent4>
        <a:srgbClr val="FFC000"/>
      </a:accent4>
      <a:accent5>
        <a:srgbClr val="EE5A47"/>
      </a:accent5>
      <a:accent6>
        <a:srgbClr val="F89D3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2015-05-07T07:32:25Z</dcterms:created>
  <dc:creator>Sunny 87</dc:creator>
</cp:coreProperties>
</file>