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5.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347" r:id="rId2"/>
    <p:sldId id="363" r:id="rId3"/>
    <p:sldId id="360" r:id="rId4"/>
    <p:sldId id="355" r:id="rId5"/>
    <p:sldId id="353" r:id="rId6"/>
    <p:sldId id="361" r:id="rId7"/>
    <p:sldId id="306" r:id="rId8"/>
  </p:sldIdLst>
  <p:sldSz cx="9906000" cy="6858000" type="A4"/>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8C8C8C"/>
    <a:srgbClr val="004E42"/>
    <a:srgbClr val="00C7B1"/>
    <a:srgbClr val="FFD500"/>
    <a:srgbClr val="3C1053"/>
    <a:srgbClr val="AC4FBD"/>
    <a:srgbClr val="AE0F00"/>
    <a:srgbClr val="D71921"/>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5637" autoAdjust="0"/>
  </p:normalViewPr>
  <p:slideViewPr>
    <p:cSldViewPr>
      <p:cViewPr varScale="1">
        <p:scale>
          <a:sx n="68" d="100"/>
          <a:sy n="68" d="100"/>
        </p:scale>
        <p:origin x="-1200" y="-96"/>
      </p:cViewPr>
      <p:guideLst>
        <p:guide orient="horz" pos="2160"/>
        <p:guide pos="3120"/>
      </p:guideLst>
    </p:cSldViewPr>
  </p:slideViewPr>
  <p:notesTextViewPr>
    <p:cViewPr>
      <p:scale>
        <a:sx n="100" d="100"/>
        <a:sy n="100" d="100"/>
      </p:scale>
      <p:origin x="0" y="0"/>
    </p:cViewPr>
  </p:notesTextViewPr>
  <p:notesViewPr>
    <p:cSldViewPr>
      <p:cViewPr varScale="1">
        <p:scale>
          <a:sx n="54" d="100"/>
          <a:sy n="54" d="100"/>
        </p:scale>
        <p:origin x="-19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D:/Indosat%20Business%20Development%20Projects/CEO%20Deck/Digital%20Economy%20-%20Indonesia/Chart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Indosat%20Business%20Development%20Projects/CEO%20Deck/Digital%20Economy%20-%20Indonesia/Chart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D:/Indosat%20Business%20Development%20Projects/CEO%20Deck/Digital%20Economy%20-%20Indonesia/Char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Indosat%20Business%20Development%20Projects/CEO%20Deck/Digital%20Economy%20-%20Indonesia/Char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lrMapOvr bg1="lt1" tx1="dk1" bg2="lt2" tx2="dk2" accent1="accent1" accent2="accent2" accent3="accent3" accent4="accent4" accent5="accent5" accent6="accent6" hlink="hlink" folHlink="folHlink"/>
  <c:chart>
    <c:title>
      <c:tx>
        <c:rich>
          <a:bodyPr/>
          <a:lstStyle/>
          <a:p>
            <a:pPr>
              <a:defRPr sz="1400"/>
            </a:pPr>
            <a:r>
              <a:rPr lang="en-US" sz="1400"/>
              <a:t>% of Population with Access to Mobile Broadband </a:t>
            </a:r>
          </a:p>
        </c:rich>
      </c:tx>
      <c:overlay val="0"/>
    </c:title>
    <c:autoTitleDeleted val="0"/>
    <c:plotArea>
      <c:layout/>
      <c:barChart>
        <c:barDir val="col"/>
        <c:grouping val="clustered"/>
        <c:varyColors val="0"/>
        <c:ser>
          <c:idx val="0"/>
          <c:order val="0"/>
          <c:tx>
            <c:strRef>
              <c:f>Sheet1!$A$13</c:f>
              <c:strCache>
                <c:ptCount val="1"/>
                <c:pt idx="0">
                  <c:v>% of Population with Access to Mobile Broadband</c:v>
                </c:pt>
              </c:strCache>
            </c:strRef>
          </c:tx>
          <c:spPr>
            <a:gradFill rotWithShape="1">
              <a:gsLst>
                <a:gs pos="0">
                  <a:srgbClr val="7030A0">
                    <a:shade val="51000"/>
                    <a:satMod val="130000"/>
                  </a:srgbClr>
                </a:gs>
                <a:gs pos="80000">
                  <a:srgbClr val="7030A0">
                    <a:shade val="93000"/>
                    <a:satMod val="130000"/>
                  </a:srgbClr>
                </a:gs>
                <a:gs pos="100000">
                  <a:srgbClr val="7030A0">
                    <a:shade val="94000"/>
                    <a:satMod val="135000"/>
                  </a:srgbClr>
                </a:gs>
              </a:gsLst>
              <a:lin ang="16200000" scaled="0"/>
            </a:gradFill>
            <a:ln w="9525" cap="flat" cmpd="sng" algn="ctr">
              <a:solidFill>
                <a:srgbClr val="7030A0">
                  <a:shade val="95000"/>
                  <a:satMod val="105000"/>
                </a:srgbClr>
              </a:solidFill>
              <a:prstDash val="solid"/>
            </a:ln>
            <a:effectLst>
              <a:outerShdw blurRad="40000" dist="23000" dir="5400000" rotWithShape="0">
                <a:srgbClr val="000000">
                  <a:alpha val="35000"/>
                </a:srgbClr>
              </a:outerShdw>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Sheet1!$B$16:$C$16</c:f>
              <c:numCache>
                <c:formatCode>0</c:formatCode>
                <c:ptCount val="2"/>
                <c:pt idx="0">
                  <c:v>2013</c:v>
                </c:pt>
                <c:pt idx="1">
                  <c:v>2016</c:v>
                </c:pt>
              </c:numCache>
            </c:numRef>
          </c:cat>
          <c:val>
            <c:numRef>
              <c:f>Sheet1!$B$13:$C$13</c:f>
              <c:numCache>
                <c:formatCode>0%</c:formatCode>
                <c:ptCount val="2"/>
                <c:pt idx="0">
                  <c:v>0.14000000000000001</c:v>
                </c:pt>
                <c:pt idx="1">
                  <c:v>0.49</c:v>
                </c:pt>
              </c:numCache>
            </c:numRef>
          </c:val>
          <c:extLst>
            <c:ext xmlns:c16="http://schemas.microsoft.com/office/drawing/2014/chart" uri="{C3380CC4-5D6E-409C-BE32-E72D297353CC}">
              <c16:uniqueId val="{00000000-FD82-7B4F-812D-A880B03889DD}"/>
            </c:ext>
          </c:extLst>
        </c:ser>
        <c:dLbls>
          <c:showLegendKey val="0"/>
          <c:showVal val="1"/>
          <c:showCatName val="0"/>
          <c:showSerName val="0"/>
          <c:showPercent val="0"/>
          <c:showBubbleSize val="0"/>
        </c:dLbls>
        <c:gapWidth val="150"/>
        <c:overlap val="-25"/>
        <c:axId val="247142272"/>
        <c:axId val="247143808"/>
      </c:barChart>
      <c:catAx>
        <c:axId val="247142272"/>
        <c:scaling>
          <c:orientation val="minMax"/>
        </c:scaling>
        <c:delete val="0"/>
        <c:axPos val="b"/>
        <c:numFmt formatCode="0" sourceLinked="1"/>
        <c:majorTickMark val="none"/>
        <c:minorTickMark val="none"/>
        <c:tickLblPos val="nextTo"/>
        <c:crossAx val="247143808"/>
        <c:crosses val="autoZero"/>
        <c:auto val="1"/>
        <c:lblAlgn val="ctr"/>
        <c:lblOffset val="100"/>
        <c:noMultiLvlLbl val="0"/>
      </c:catAx>
      <c:valAx>
        <c:axId val="247143808"/>
        <c:scaling>
          <c:orientation val="minMax"/>
        </c:scaling>
        <c:delete val="1"/>
        <c:axPos val="l"/>
        <c:numFmt formatCode="0%" sourceLinked="1"/>
        <c:majorTickMark val="out"/>
        <c:minorTickMark val="none"/>
        <c:tickLblPos val="nextTo"/>
        <c:crossAx val="247142272"/>
        <c:crosses val="autoZero"/>
        <c:crossBetween val="between"/>
      </c:valAx>
    </c:plotArea>
    <c:plotVisOnly val="1"/>
    <c:dispBlanksAs val="gap"/>
    <c:showDLblsOverMax val="0"/>
  </c:chart>
  <c:spPr>
    <a:solidFill>
      <a:sysClr val="window" lastClr="FFFFFF"/>
    </a:solidFill>
    <a:ln w="25400" cap="flat" cmpd="sng" algn="ctr">
      <a:solidFill>
        <a:srgbClr val="7030A0"/>
      </a:solidFill>
      <a:prstDash val="solid"/>
    </a:ln>
    <a:effectLst/>
  </c:spPr>
  <c:txPr>
    <a:bodyPr/>
    <a:lstStyle/>
    <a:p>
      <a:pPr>
        <a:defRPr>
          <a:solidFill>
            <a:sysClr val="windowText" lastClr="000000"/>
          </a:solidFill>
          <a:latin typeface="+mn-lt"/>
          <a:ea typeface="+mn-ea"/>
          <a:cs typeface="+mn-cs"/>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pPr>
            <a:r>
              <a:rPr lang="en-US" sz="1400" dirty="0"/>
              <a:t>Indonesian Data Consumption  per User (GB)</a:t>
            </a:r>
          </a:p>
        </c:rich>
      </c:tx>
      <c:layout>
        <c:manualLayout>
          <c:xMode val="edge"/>
          <c:yMode val="edge"/>
          <c:x val="0.15922619047619047"/>
          <c:y val="4.807692307692308E-2"/>
        </c:manualLayout>
      </c:layout>
      <c:overlay val="0"/>
    </c:title>
    <c:autoTitleDeleted val="0"/>
    <c:plotArea>
      <c:layout/>
      <c:barChart>
        <c:barDir val="col"/>
        <c:grouping val="clustered"/>
        <c:varyColors val="0"/>
        <c:ser>
          <c:idx val="0"/>
          <c:order val="0"/>
          <c:tx>
            <c:strRef>
              <c:f>Sheet1!$A$17</c:f>
              <c:strCache>
                <c:ptCount val="1"/>
                <c:pt idx="0">
                  <c:v>Average</c:v>
                </c:pt>
              </c:strCache>
            </c:strRef>
          </c:tx>
          <c:spPr>
            <a:gradFill rotWithShape="1">
              <a:gsLst>
                <a:gs pos="0">
                  <a:srgbClr val="00B0F0">
                    <a:shade val="51000"/>
                    <a:satMod val="130000"/>
                  </a:srgbClr>
                </a:gs>
                <a:gs pos="80000">
                  <a:srgbClr val="00B0F0">
                    <a:shade val="93000"/>
                    <a:satMod val="130000"/>
                  </a:srgbClr>
                </a:gs>
                <a:gs pos="100000">
                  <a:srgbClr val="00B0F0">
                    <a:shade val="94000"/>
                    <a:satMod val="135000"/>
                  </a:srgbClr>
                </a:gs>
              </a:gsLst>
              <a:lin ang="16200000" scaled="0"/>
            </a:gradFill>
            <a:ln w="9525" cap="flat" cmpd="sng" algn="ctr">
              <a:solidFill>
                <a:srgbClr val="00B0F0">
                  <a:shade val="95000"/>
                  <a:satMod val="105000"/>
                </a:srgbClr>
              </a:solidFill>
              <a:prstDash val="solid"/>
            </a:ln>
            <a:effectLst>
              <a:outerShdw blurRad="40000" dist="23000" dir="5400000" rotWithShape="0">
                <a:srgbClr val="000000">
                  <a:alpha val="35000"/>
                </a:srgbClr>
              </a:outerShdw>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Sheet1!$B$16:$C$16</c:f>
              <c:numCache>
                <c:formatCode>0</c:formatCode>
                <c:ptCount val="2"/>
                <c:pt idx="0">
                  <c:v>2013</c:v>
                </c:pt>
                <c:pt idx="1">
                  <c:v>2016</c:v>
                </c:pt>
              </c:numCache>
            </c:numRef>
          </c:cat>
          <c:val>
            <c:numRef>
              <c:f>Sheet1!$B$17:$C$17</c:f>
              <c:numCache>
                <c:formatCode>General</c:formatCode>
                <c:ptCount val="2"/>
                <c:pt idx="0">
                  <c:v>0.75</c:v>
                </c:pt>
                <c:pt idx="1">
                  <c:v>1.2</c:v>
                </c:pt>
              </c:numCache>
            </c:numRef>
          </c:val>
          <c:extLst>
            <c:ext xmlns:c16="http://schemas.microsoft.com/office/drawing/2014/chart" uri="{C3380CC4-5D6E-409C-BE32-E72D297353CC}">
              <c16:uniqueId val="{00000000-1685-C342-B989-799AF91350F7}"/>
            </c:ext>
          </c:extLst>
        </c:ser>
        <c:ser>
          <c:idx val="1"/>
          <c:order val="1"/>
          <c:tx>
            <c:strRef>
              <c:f>Sheet1!$A$18</c:f>
              <c:strCache>
                <c:ptCount val="1"/>
                <c:pt idx="0">
                  <c:v>High Value Customer</c:v>
                </c:pt>
              </c:strCache>
            </c:strRef>
          </c:tx>
          <c:spPr>
            <a:solidFill>
              <a:srgbClr val="00C7B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Sheet1!$B$16:$C$16</c:f>
              <c:numCache>
                <c:formatCode>0</c:formatCode>
                <c:ptCount val="2"/>
                <c:pt idx="0">
                  <c:v>2013</c:v>
                </c:pt>
                <c:pt idx="1">
                  <c:v>2016</c:v>
                </c:pt>
              </c:numCache>
            </c:numRef>
          </c:cat>
          <c:val>
            <c:numRef>
              <c:f>Sheet1!$B$18:$C$18</c:f>
              <c:numCache>
                <c:formatCode>General</c:formatCode>
                <c:ptCount val="2"/>
                <c:pt idx="0">
                  <c:v>1.1000000000000001</c:v>
                </c:pt>
                <c:pt idx="1">
                  <c:v>3</c:v>
                </c:pt>
              </c:numCache>
            </c:numRef>
          </c:val>
          <c:extLst>
            <c:ext xmlns:c16="http://schemas.microsoft.com/office/drawing/2014/chart" uri="{C3380CC4-5D6E-409C-BE32-E72D297353CC}">
              <c16:uniqueId val="{00000001-1685-C342-B989-799AF91350F7}"/>
            </c:ext>
          </c:extLst>
        </c:ser>
        <c:dLbls>
          <c:showLegendKey val="0"/>
          <c:showVal val="1"/>
          <c:showCatName val="0"/>
          <c:showSerName val="0"/>
          <c:showPercent val="0"/>
          <c:showBubbleSize val="0"/>
        </c:dLbls>
        <c:gapWidth val="150"/>
        <c:overlap val="-25"/>
        <c:axId val="248251520"/>
        <c:axId val="248253056"/>
      </c:barChart>
      <c:catAx>
        <c:axId val="248251520"/>
        <c:scaling>
          <c:orientation val="minMax"/>
        </c:scaling>
        <c:delete val="0"/>
        <c:axPos val="b"/>
        <c:numFmt formatCode="0" sourceLinked="1"/>
        <c:majorTickMark val="none"/>
        <c:minorTickMark val="none"/>
        <c:tickLblPos val="nextTo"/>
        <c:crossAx val="248253056"/>
        <c:crosses val="autoZero"/>
        <c:auto val="1"/>
        <c:lblAlgn val="ctr"/>
        <c:lblOffset val="100"/>
        <c:noMultiLvlLbl val="0"/>
      </c:catAx>
      <c:valAx>
        <c:axId val="248253056"/>
        <c:scaling>
          <c:orientation val="minMax"/>
        </c:scaling>
        <c:delete val="1"/>
        <c:axPos val="l"/>
        <c:numFmt formatCode="General" sourceLinked="1"/>
        <c:majorTickMark val="out"/>
        <c:minorTickMark val="none"/>
        <c:tickLblPos val="nextTo"/>
        <c:crossAx val="248251520"/>
        <c:crosses val="autoZero"/>
        <c:crossBetween val="between"/>
      </c:valAx>
    </c:plotArea>
    <c:legend>
      <c:legendPos val="t"/>
      <c:overlay val="0"/>
    </c:legend>
    <c:plotVisOnly val="1"/>
    <c:dispBlanksAs val="gap"/>
    <c:showDLblsOverMax val="0"/>
  </c:chart>
  <c:spPr>
    <a:solidFill>
      <a:sysClr val="window" lastClr="FFFFFF"/>
    </a:solidFill>
    <a:ln w="25400" cap="flat" cmpd="sng" algn="ctr">
      <a:solidFill>
        <a:srgbClr val="00B0F0"/>
      </a:solidFill>
      <a:prstDash val="solid"/>
    </a:ln>
    <a:effectLst/>
  </c:spPr>
  <c:txPr>
    <a:bodyPr/>
    <a:lstStyle/>
    <a:p>
      <a:pPr>
        <a:defRPr>
          <a:solidFill>
            <a:sysClr val="windowText" lastClr="000000"/>
          </a:solidFill>
          <a:latin typeface="+mn-lt"/>
          <a:ea typeface="+mn-ea"/>
          <a:cs typeface="+mn-cs"/>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title>
      <c:tx>
        <c:rich>
          <a:bodyPr/>
          <a:lstStyle/>
          <a:p>
            <a:pPr>
              <a:defRPr sz="1200"/>
            </a:pPr>
            <a:r>
              <a:rPr lang="en-US" sz="1200" dirty="0"/>
              <a:t>Indonesia Smartphone Users (</a:t>
            </a:r>
            <a:r>
              <a:rPr lang="en-US" sz="1200" dirty="0" err="1"/>
              <a:t>mn</a:t>
            </a:r>
            <a:r>
              <a:rPr lang="en-US" sz="1200" dirty="0"/>
              <a:t>)</a:t>
            </a:r>
          </a:p>
        </c:rich>
      </c:tx>
      <c:overlay val="0"/>
    </c:title>
    <c:autoTitleDeleted val="0"/>
    <c:plotArea>
      <c:layout/>
      <c:barChart>
        <c:barDir val="col"/>
        <c:grouping val="clustered"/>
        <c:varyColors val="0"/>
        <c:ser>
          <c:idx val="0"/>
          <c:order val="0"/>
          <c:tx>
            <c:strRef>
              <c:f>Sheet1!$A$3</c:f>
              <c:strCache>
                <c:ptCount val="1"/>
                <c:pt idx="0">
                  <c:v>Smartphone Users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c:spPr>
          <c:invertIfNegative val="0"/>
          <c:dLbls>
            <c:spPr>
              <a:noFill/>
              <a:ln>
                <a:noFill/>
              </a:ln>
              <a:effectLst/>
            </c:spPr>
            <c:txPr>
              <a:bodyPr/>
              <a:lstStyle/>
              <a:p>
                <a:pPr>
                  <a:defRPr sz="11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Sheet1!$B$2:$C$2</c:f>
              <c:strCache>
                <c:ptCount val="2"/>
                <c:pt idx="0">
                  <c:v> 2013</c:v>
                </c:pt>
                <c:pt idx="1">
                  <c:v> 2016</c:v>
                </c:pt>
              </c:strCache>
            </c:strRef>
          </c:cat>
          <c:val>
            <c:numRef>
              <c:f>Sheet1!$B$3:$C$3</c:f>
              <c:numCache>
                <c:formatCode>General</c:formatCode>
                <c:ptCount val="2"/>
                <c:pt idx="0">
                  <c:v>27</c:v>
                </c:pt>
                <c:pt idx="1">
                  <c:v>69</c:v>
                </c:pt>
              </c:numCache>
            </c:numRef>
          </c:val>
          <c:extLst>
            <c:ext xmlns:c16="http://schemas.microsoft.com/office/drawing/2014/chart" uri="{C3380CC4-5D6E-409C-BE32-E72D297353CC}">
              <c16:uniqueId val="{00000000-59DE-0D4E-86BD-BDC5CB6EDF1D}"/>
            </c:ext>
          </c:extLst>
        </c:ser>
        <c:dLbls>
          <c:showLegendKey val="0"/>
          <c:showVal val="1"/>
          <c:showCatName val="0"/>
          <c:showSerName val="0"/>
          <c:showPercent val="0"/>
          <c:showBubbleSize val="0"/>
        </c:dLbls>
        <c:gapWidth val="150"/>
        <c:overlap val="-25"/>
        <c:axId val="248282496"/>
        <c:axId val="248300672"/>
      </c:barChart>
      <c:catAx>
        <c:axId val="248282496"/>
        <c:scaling>
          <c:orientation val="minMax"/>
        </c:scaling>
        <c:delete val="0"/>
        <c:axPos val="b"/>
        <c:numFmt formatCode="General" sourceLinked="0"/>
        <c:majorTickMark val="none"/>
        <c:minorTickMark val="none"/>
        <c:tickLblPos val="nextTo"/>
        <c:crossAx val="248300672"/>
        <c:crosses val="autoZero"/>
        <c:auto val="1"/>
        <c:lblAlgn val="ctr"/>
        <c:lblOffset val="100"/>
        <c:noMultiLvlLbl val="0"/>
      </c:catAx>
      <c:valAx>
        <c:axId val="248300672"/>
        <c:scaling>
          <c:orientation val="minMax"/>
        </c:scaling>
        <c:delete val="1"/>
        <c:axPos val="l"/>
        <c:numFmt formatCode="General" sourceLinked="1"/>
        <c:majorTickMark val="out"/>
        <c:minorTickMark val="none"/>
        <c:tickLblPos val="nextTo"/>
        <c:crossAx val="248282496"/>
        <c:crosses val="autoZero"/>
        <c:crossBetween val="between"/>
      </c:valAx>
    </c:plotArea>
    <c:plotVisOnly val="1"/>
    <c:dispBlanksAs val="gap"/>
    <c:showDLblsOverMax val="0"/>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title>
      <c:tx>
        <c:rich>
          <a:bodyPr/>
          <a:lstStyle/>
          <a:p>
            <a:pPr>
              <a:defRPr sz="1200"/>
            </a:pPr>
            <a:r>
              <a:rPr lang="en-US" sz="1200" dirty="0"/>
              <a:t>Number of E-Commerce users in Indonesia (</a:t>
            </a:r>
            <a:r>
              <a:rPr lang="en-US" sz="1200" dirty="0" err="1"/>
              <a:t>mn</a:t>
            </a:r>
            <a:r>
              <a:rPr lang="en-US" sz="1200" dirty="0"/>
              <a:t>)</a:t>
            </a:r>
          </a:p>
        </c:rich>
      </c:tx>
      <c:layout>
        <c:manualLayout>
          <c:xMode val="edge"/>
          <c:yMode val="edge"/>
          <c:x val="0.11844788932633421"/>
          <c:y val="2.6575974878140233E-2"/>
        </c:manualLayout>
      </c:layout>
      <c:overlay val="0"/>
    </c:title>
    <c:autoTitleDeleted val="0"/>
    <c:plotArea>
      <c:layout/>
      <c:barChart>
        <c:barDir val="col"/>
        <c:grouping val="clustered"/>
        <c:varyColors val="0"/>
        <c:ser>
          <c:idx val="0"/>
          <c:order val="0"/>
          <c:tx>
            <c:strRef>
              <c:f>Sheet1!$A$8</c:f>
              <c:strCache>
                <c:ptCount val="1"/>
                <c:pt idx="0">
                  <c:v>Number of E-Commerce user in Indonesia</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Sheet1!$B$2:$C$2</c:f>
              <c:strCache>
                <c:ptCount val="2"/>
                <c:pt idx="0">
                  <c:v> 2013</c:v>
                </c:pt>
                <c:pt idx="1">
                  <c:v> 2016</c:v>
                </c:pt>
              </c:strCache>
            </c:strRef>
          </c:cat>
          <c:val>
            <c:numRef>
              <c:f>Sheet1!$B$8:$C$8</c:f>
              <c:numCache>
                <c:formatCode>_(* #,##0.00_);_(* \(#,##0.00\);_(* "-"??_);_(@_)</c:formatCode>
                <c:ptCount val="2"/>
                <c:pt idx="0">
                  <c:v>14.6</c:v>
                </c:pt>
                <c:pt idx="1">
                  <c:v>30.8</c:v>
                </c:pt>
              </c:numCache>
            </c:numRef>
          </c:val>
          <c:extLst>
            <c:ext xmlns:c16="http://schemas.microsoft.com/office/drawing/2014/chart" uri="{C3380CC4-5D6E-409C-BE32-E72D297353CC}">
              <c16:uniqueId val="{00000000-9FA8-F14F-AC8E-0B569F054D4C}"/>
            </c:ext>
          </c:extLst>
        </c:ser>
        <c:dLbls>
          <c:showLegendKey val="0"/>
          <c:showVal val="1"/>
          <c:showCatName val="0"/>
          <c:showSerName val="0"/>
          <c:showPercent val="0"/>
          <c:showBubbleSize val="0"/>
        </c:dLbls>
        <c:gapWidth val="150"/>
        <c:overlap val="-25"/>
        <c:axId val="248333824"/>
        <c:axId val="248335360"/>
      </c:barChart>
      <c:catAx>
        <c:axId val="248333824"/>
        <c:scaling>
          <c:orientation val="minMax"/>
        </c:scaling>
        <c:delete val="0"/>
        <c:axPos val="b"/>
        <c:numFmt formatCode="General" sourceLinked="0"/>
        <c:majorTickMark val="none"/>
        <c:minorTickMark val="none"/>
        <c:tickLblPos val="nextTo"/>
        <c:crossAx val="248335360"/>
        <c:crosses val="autoZero"/>
        <c:auto val="1"/>
        <c:lblAlgn val="ctr"/>
        <c:lblOffset val="100"/>
        <c:noMultiLvlLbl val="0"/>
      </c:catAx>
      <c:valAx>
        <c:axId val="248335360"/>
        <c:scaling>
          <c:orientation val="minMax"/>
        </c:scaling>
        <c:delete val="1"/>
        <c:axPos val="l"/>
        <c:numFmt formatCode="_(* #,##0.00_);_(* \(#,##0.00\);_(* &quot;-&quot;??_);_(@_)" sourceLinked="1"/>
        <c:majorTickMark val="out"/>
        <c:minorTickMark val="none"/>
        <c:tickLblPos val="nextTo"/>
        <c:crossAx val="248333824"/>
        <c:crosses val="autoZero"/>
        <c:crossBetween val="between"/>
      </c:valAx>
    </c:plotArea>
    <c:plotVisOnly val="1"/>
    <c:dispBlanksAs val="gap"/>
    <c:showDLblsOverMax val="0"/>
  </c:chart>
  <c:spPr>
    <a:solidFill>
      <a:schemeClr val="lt1"/>
    </a:solidFill>
    <a:ln w="25400" cap="flat" cmpd="sng" algn="ctr">
      <a:solidFill>
        <a:schemeClr val="accent3"/>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563492063492064E-2"/>
          <c:y val="0.36666666666666664"/>
          <c:w val="0.89087301587301593"/>
          <c:h val="0.50160148731408571"/>
        </c:manualLayout>
      </c:layout>
      <c:barChart>
        <c:barDir val="col"/>
        <c:grouping val="clustered"/>
        <c:varyColors val="0"/>
        <c:ser>
          <c:idx val="0"/>
          <c:order val="0"/>
          <c:spPr>
            <a:solidFill>
              <a:srgbClr val="92D050"/>
            </a:solidFill>
          </c:spPr>
          <c:invertIfNegative val="0"/>
          <c:dLbls>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Sheet1!$Q$15:$Q$18</c:f>
              <c:strCache>
                <c:ptCount val="4"/>
                <c:pt idx="0">
                  <c:v>INA</c:v>
                </c:pt>
                <c:pt idx="1">
                  <c:v>MAL</c:v>
                </c:pt>
                <c:pt idx="2">
                  <c:v>PHI</c:v>
                </c:pt>
                <c:pt idx="3">
                  <c:v>SIN</c:v>
                </c:pt>
              </c:strCache>
            </c:strRef>
          </c:cat>
          <c:val>
            <c:numRef>
              <c:f>Sheet1!$R$15:$R$18</c:f>
              <c:numCache>
                <c:formatCode>_(* #,##0.0_);_(* \(#,##0.0\);_(* "-"??_);_(@_)</c:formatCode>
                <c:ptCount val="4"/>
                <c:pt idx="0">
                  <c:v>4.5999999999999996</c:v>
                </c:pt>
                <c:pt idx="1">
                  <c:v>4.5449999999999999</c:v>
                </c:pt>
                <c:pt idx="2">
                  <c:v>4.33</c:v>
                </c:pt>
                <c:pt idx="3">
                  <c:v>4.08</c:v>
                </c:pt>
              </c:numCache>
            </c:numRef>
          </c:val>
          <c:extLst>
            <c:ext xmlns:c16="http://schemas.microsoft.com/office/drawing/2014/chart" uri="{C3380CC4-5D6E-409C-BE32-E72D297353CC}">
              <c16:uniqueId val="{00000000-667E-FA48-BDAA-54E4268AF4DE}"/>
            </c:ext>
          </c:extLst>
        </c:ser>
        <c:dLbls>
          <c:showLegendKey val="0"/>
          <c:showVal val="0"/>
          <c:showCatName val="0"/>
          <c:showSerName val="0"/>
          <c:showPercent val="0"/>
          <c:showBubbleSize val="0"/>
        </c:dLbls>
        <c:gapWidth val="49"/>
        <c:axId val="156386048"/>
        <c:axId val="156387968"/>
      </c:barChart>
      <c:catAx>
        <c:axId val="156386048"/>
        <c:scaling>
          <c:orientation val="minMax"/>
        </c:scaling>
        <c:delete val="0"/>
        <c:axPos val="b"/>
        <c:numFmt formatCode="General" sourceLinked="0"/>
        <c:majorTickMark val="out"/>
        <c:minorTickMark val="none"/>
        <c:tickLblPos val="nextTo"/>
        <c:crossAx val="156387968"/>
        <c:crosses val="autoZero"/>
        <c:auto val="1"/>
        <c:lblAlgn val="ctr"/>
        <c:lblOffset val="100"/>
        <c:noMultiLvlLbl val="0"/>
      </c:catAx>
      <c:valAx>
        <c:axId val="156387968"/>
        <c:scaling>
          <c:orientation val="minMax"/>
        </c:scaling>
        <c:delete val="1"/>
        <c:axPos val="l"/>
        <c:numFmt formatCode="_(* #,##0.0_);_(* \(#,##0.0\);_(* &quot;-&quot;??_);_(@_)" sourceLinked="1"/>
        <c:majorTickMark val="out"/>
        <c:minorTickMark val="none"/>
        <c:tickLblPos val="nextTo"/>
        <c:crossAx val="156386048"/>
        <c:crosses val="autoZero"/>
        <c:crossBetween val="between"/>
      </c:valAx>
    </c:plotArea>
    <c:plotVisOnly val="1"/>
    <c:dispBlanksAs val="gap"/>
    <c:showDLblsOverMax val="0"/>
  </c:chart>
  <c:spPr>
    <a:ln w="28575">
      <a:solidFill>
        <a:srgbClr val="00B050"/>
      </a:solid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563492063492064E-2"/>
          <c:y val="0.35256410256410259"/>
          <c:w val="0.89087301587301593"/>
          <c:h val="0.52077066087892865"/>
        </c:manualLayout>
      </c:layout>
      <c:barChart>
        <c:barDir val="col"/>
        <c:grouping val="clustered"/>
        <c:varyColors val="0"/>
        <c:ser>
          <c:idx val="0"/>
          <c:order val="0"/>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Sheet1!$G$20:$H$20</c:f>
              <c:numCache>
                <c:formatCode>General</c:formatCode>
                <c:ptCount val="2"/>
                <c:pt idx="0">
                  <c:v>2013</c:v>
                </c:pt>
                <c:pt idx="1">
                  <c:v>2016</c:v>
                </c:pt>
              </c:numCache>
            </c:numRef>
          </c:cat>
          <c:val>
            <c:numRef>
              <c:f>Sheet1!$G$21:$H$21</c:f>
              <c:numCache>
                <c:formatCode>General</c:formatCode>
                <c:ptCount val="2"/>
                <c:pt idx="0">
                  <c:v>3</c:v>
                </c:pt>
                <c:pt idx="1">
                  <c:v>13</c:v>
                </c:pt>
              </c:numCache>
            </c:numRef>
          </c:val>
          <c:extLst>
            <c:ext xmlns:c16="http://schemas.microsoft.com/office/drawing/2014/chart" uri="{C3380CC4-5D6E-409C-BE32-E72D297353CC}">
              <c16:uniqueId val="{00000000-3BD5-904E-B0BC-80F22C5657D1}"/>
            </c:ext>
          </c:extLst>
        </c:ser>
        <c:dLbls>
          <c:showLegendKey val="0"/>
          <c:showVal val="0"/>
          <c:showCatName val="0"/>
          <c:showSerName val="0"/>
          <c:showPercent val="0"/>
          <c:showBubbleSize val="0"/>
        </c:dLbls>
        <c:gapWidth val="150"/>
        <c:axId val="248919936"/>
        <c:axId val="249592064"/>
      </c:barChart>
      <c:catAx>
        <c:axId val="248919936"/>
        <c:scaling>
          <c:orientation val="minMax"/>
        </c:scaling>
        <c:delete val="0"/>
        <c:axPos val="b"/>
        <c:numFmt formatCode="General" sourceLinked="1"/>
        <c:majorTickMark val="out"/>
        <c:minorTickMark val="none"/>
        <c:tickLblPos val="nextTo"/>
        <c:crossAx val="249592064"/>
        <c:crosses val="autoZero"/>
        <c:auto val="1"/>
        <c:lblAlgn val="ctr"/>
        <c:lblOffset val="100"/>
        <c:noMultiLvlLbl val="0"/>
      </c:catAx>
      <c:valAx>
        <c:axId val="249592064"/>
        <c:scaling>
          <c:orientation val="minMax"/>
        </c:scaling>
        <c:delete val="1"/>
        <c:axPos val="l"/>
        <c:numFmt formatCode="General" sourceLinked="1"/>
        <c:majorTickMark val="out"/>
        <c:minorTickMark val="none"/>
        <c:tickLblPos val="nextTo"/>
        <c:crossAx val="248919936"/>
        <c:crosses val="autoZero"/>
        <c:crossBetween val="between"/>
      </c:valAx>
    </c:plotArea>
    <c:plotVisOnly val="1"/>
    <c:dispBlanksAs val="gap"/>
    <c:showDLblsOverMax val="0"/>
  </c:chart>
  <c:spPr>
    <a:ln w="28575">
      <a:solidFill>
        <a:srgbClr val="FFC000"/>
      </a:solidFill>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4FA37-7427-4B6F-848F-3282E20111CA}" type="doc">
      <dgm:prSet loTypeId="urn:microsoft.com/office/officeart/2005/8/layout/cycle2" loCatId="cycle" qsTypeId="urn:microsoft.com/office/officeart/2005/8/quickstyle/simple5" qsCatId="simple" csTypeId="urn:microsoft.com/office/officeart/2005/8/colors/colorful5" csCatId="colorful" phldr="1"/>
      <dgm:spPr/>
      <dgm:t>
        <a:bodyPr/>
        <a:lstStyle/>
        <a:p>
          <a:endParaRPr lang="id-ID"/>
        </a:p>
      </dgm:t>
    </dgm:pt>
    <dgm:pt modelId="{1CC7AAE2-C97A-44C7-9FD6-98A64CC7B44D}">
      <dgm:prSet phldrT="[Text]" custT="1"/>
      <dgm:spPr>
        <a:xfrm>
          <a:off x="4979343" y="1785"/>
          <a:ext cx="441818" cy="441818"/>
        </a:xfr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00:00</a:t>
          </a:r>
        </a:p>
      </dgm:t>
    </dgm:pt>
    <dgm:pt modelId="{41698710-EAAC-48F6-9F04-5415A9008016}" type="parTrans" cxnId="{73694A6E-EE24-4BCA-9B0E-F191B3C8ADEF}">
      <dgm:prSet/>
      <dgm:spPr/>
      <dgm:t>
        <a:bodyPr/>
        <a:lstStyle/>
        <a:p>
          <a:endParaRPr lang="id-ID" sz="1000" b="0">
            <a:solidFill>
              <a:schemeClr val="tx1"/>
            </a:solidFill>
          </a:endParaRPr>
        </a:p>
      </dgm:t>
    </dgm:pt>
    <dgm:pt modelId="{F3ED99E3-E018-4DDD-A4FD-021F978BC89A}" type="sibTrans" cxnId="{73694A6E-EE24-4BCA-9B0E-F191B3C8ADEF}">
      <dgm:prSet custT="1"/>
      <dgm:spPr>
        <a:xfrm rot="450000">
          <a:off x="5467082" y="190993"/>
          <a:ext cx="117393" cy="149113"/>
        </a:xfr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D795195B-4CCD-4239-871B-3E87CA97B2CC}">
      <dgm:prSet phldrT="[Text]" custT="1"/>
      <dgm:spPr>
        <a:xfrm>
          <a:off x="7520274" y="2542716"/>
          <a:ext cx="441818" cy="441818"/>
        </a:xfr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06:00</a:t>
          </a:r>
        </a:p>
      </dgm:t>
    </dgm:pt>
    <dgm:pt modelId="{DC54D620-1613-4909-B634-679E980F46C5}" type="parTrans" cxnId="{5B5FA729-8CA2-4E2D-9AAD-DE497B27055A}">
      <dgm:prSet/>
      <dgm:spPr/>
      <dgm:t>
        <a:bodyPr/>
        <a:lstStyle/>
        <a:p>
          <a:endParaRPr lang="id-ID" sz="1000" b="0">
            <a:solidFill>
              <a:schemeClr val="tx1"/>
            </a:solidFill>
          </a:endParaRPr>
        </a:p>
      </dgm:t>
    </dgm:pt>
    <dgm:pt modelId="{2359C886-CDDD-480B-A45D-E6B4374378B2}" type="sibTrans" cxnId="{5B5FA729-8CA2-4E2D-9AAD-DE497B27055A}">
      <dgm:prSet custT="1"/>
      <dgm:spPr>
        <a:xfrm rot="5850000">
          <a:off x="7639630" y="3014595"/>
          <a:ext cx="117393" cy="149113"/>
        </a:xfr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728DDD8-16BE-407B-A375-425FE697767E}">
      <dgm:prSet phldrT="[Text]" custT="1"/>
      <dgm:spPr>
        <a:xfrm>
          <a:off x="6776053" y="4339426"/>
          <a:ext cx="441818" cy="441818"/>
        </a:xfr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09:00</a:t>
          </a:r>
        </a:p>
      </dgm:t>
    </dgm:pt>
    <dgm:pt modelId="{7FBB1C14-BE01-443C-A78E-AFD13E3BC700}" type="parTrans" cxnId="{8183E6CE-5118-4E3A-A044-0CF229391987}">
      <dgm:prSet/>
      <dgm:spPr/>
      <dgm:t>
        <a:bodyPr/>
        <a:lstStyle/>
        <a:p>
          <a:endParaRPr lang="id-ID" sz="1000" b="0">
            <a:solidFill>
              <a:schemeClr val="tx1"/>
            </a:solidFill>
          </a:endParaRPr>
        </a:p>
      </dgm:t>
    </dgm:pt>
    <dgm:pt modelId="{614FC1ED-294B-4DEE-AC8F-6F4E6F742EFE}" type="sibTrans" cxnId="{8183E6CE-5118-4E3A-A044-0CF229391987}">
      <dgm:prSet custT="1"/>
      <dgm:spPr>
        <a:xfrm rot="8550000">
          <a:off x="6677779" y="4685656"/>
          <a:ext cx="117393" cy="149113"/>
        </a:xfr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2C92FED7-22AE-42D2-A9D1-29060E191930}">
      <dgm:prSet phldrT="[Text]" custT="1"/>
      <dgm:spPr>
        <a:xfrm>
          <a:off x="4979343" y="5083647"/>
          <a:ext cx="441818" cy="441818"/>
        </a:xfr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12:00</a:t>
          </a:r>
        </a:p>
      </dgm:t>
    </dgm:pt>
    <dgm:pt modelId="{6D830276-3D55-43D2-B63F-150AA58B6D5F}" type="parTrans" cxnId="{346C58EF-C2C1-4D18-8FFB-34C7C65BC0B8}">
      <dgm:prSet/>
      <dgm:spPr/>
      <dgm:t>
        <a:bodyPr/>
        <a:lstStyle/>
        <a:p>
          <a:endParaRPr lang="id-ID" sz="1000" b="0">
            <a:solidFill>
              <a:schemeClr val="tx1"/>
            </a:solidFill>
          </a:endParaRPr>
        </a:p>
      </dgm:t>
    </dgm:pt>
    <dgm:pt modelId="{102AD378-9C25-47F9-927A-143BAFB3D935}" type="sibTrans" cxnId="{346C58EF-C2C1-4D18-8FFB-34C7C65BC0B8}">
      <dgm:prSet custT="1"/>
      <dgm:spPr>
        <a:xfrm rot="11250000">
          <a:off x="4816028" y="5187143"/>
          <a:ext cx="117393" cy="149113"/>
        </a:xfr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0D12F10-1962-46D0-BF53-68BE0D711969}">
      <dgm:prSet phldrT="[Text]" custT="1"/>
      <dgm:spPr>
        <a:xfrm>
          <a:off x="3182633" y="4339426"/>
          <a:ext cx="441818" cy="441818"/>
        </a:xfr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15:00</a:t>
          </a:r>
        </a:p>
      </dgm:t>
    </dgm:pt>
    <dgm:pt modelId="{FF8DC541-FA58-42D3-89D4-196FBDFB4B15}" type="parTrans" cxnId="{94A21B36-8257-4E21-946B-0343E5AEAA4D}">
      <dgm:prSet/>
      <dgm:spPr/>
      <dgm:t>
        <a:bodyPr/>
        <a:lstStyle/>
        <a:p>
          <a:endParaRPr lang="id-ID" sz="1000" b="0">
            <a:solidFill>
              <a:schemeClr val="tx1"/>
            </a:solidFill>
          </a:endParaRPr>
        </a:p>
      </dgm:t>
    </dgm:pt>
    <dgm:pt modelId="{940B2C33-8EED-46AF-8F6A-5EC28C77C13B}" type="sibTrans" cxnId="{94A21B36-8257-4E21-946B-0343E5AEAA4D}">
      <dgm:prSet custT="1"/>
      <dgm:spPr>
        <a:xfrm rot="13950000">
          <a:off x="3144967" y="4225292"/>
          <a:ext cx="117393" cy="149113"/>
        </a:xfr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6182326-1DC1-470E-A984-597B30061F3D}">
      <dgm:prSet phldrT="[Text]" custT="1"/>
      <dgm:spPr>
        <a:xfrm>
          <a:off x="2438412" y="2542716"/>
          <a:ext cx="441818" cy="441818"/>
        </a:xfr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18:00</a:t>
          </a:r>
        </a:p>
      </dgm:t>
    </dgm:pt>
    <dgm:pt modelId="{BCF14C13-8EBB-43FD-A3DA-B64C8D8DC1FF}" type="parTrans" cxnId="{BB3C9C8F-F59A-4F5F-A3A7-4194459A4572}">
      <dgm:prSet/>
      <dgm:spPr/>
      <dgm:t>
        <a:bodyPr/>
        <a:lstStyle/>
        <a:p>
          <a:endParaRPr lang="id-ID" sz="1000" b="0">
            <a:solidFill>
              <a:schemeClr val="tx1"/>
            </a:solidFill>
          </a:endParaRPr>
        </a:p>
      </dgm:t>
    </dgm:pt>
    <dgm:pt modelId="{B453793A-2607-41B5-8E90-FD5EF6432870}" type="sibTrans" cxnId="{BB3C9C8F-F59A-4F5F-A3A7-4194459A4572}">
      <dgm:prSet custT="1"/>
      <dgm:spPr>
        <a:xfrm rot="16650000">
          <a:off x="2643480" y="2363541"/>
          <a:ext cx="117393" cy="149113"/>
        </a:xfr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2C5EC7A0-716E-4880-B374-A0131A595C68}">
      <dgm:prSet phldrT="[Text]" custT="1"/>
      <dgm:spPr>
        <a:xfrm>
          <a:off x="3182633" y="746006"/>
          <a:ext cx="441818" cy="441818"/>
        </a:xfr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21:00</a:t>
          </a:r>
        </a:p>
      </dgm:t>
    </dgm:pt>
    <dgm:pt modelId="{1C036CA7-9F2F-4A0E-B71D-194DF0D25949}" type="parTrans" cxnId="{886CD0F9-3FCC-49D2-B759-4F97AD08EBCC}">
      <dgm:prSet/>
      <dgm:spPr/>
      <dgm:t>
        <a:bodyPr/>
        <a:lstStyle/>
        <a:p>
          <a:endParaRPr lang="id-ID" sz="1000" b="0">
            <a:solidFill>
              <a:schemeClr val="tx1"/>
            </a:solidFill>
          </a:endParaRPr>
        </a:p>
      </dgm:t>
    </dgm:pt>
    <dgm:pt modelId="{47D01D74-D1D4-4A9E-9D82-D38FCADB704A}" type="sibTrans" cxnId="{886CD0F9-3FCC-49D2-B759-4F97AD08EBCC}">
      <dgm:prSet custT="1"/>
      <dgm:spPr>
        <a:xfrm rot="19350000">
          <a:off x="3605331" y="692480"/>
          <a:ext cx="117393" cy="149113"/>
        </a:xfr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54B3EBC2-B295-4EE6-A5DA-E593BE380ECD}">
      <dgm:prSet phldrT="[Text]" custT="1"/>
      <dgm:spPr>
        <a:xfrm>
          <a:off x="6776053" y="746006"/>
          <a:ext cx="441818" cy="441818"/>
        </a:xfr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03:00</a:t>
          </a:r>
        </a:p>
      </dgm:t>
    </dgm:pt>
    <dgm:pt modelId="{F9758620-C7C9-402E-AE57-CE01A017CF7D}" type="sibTrans" cxnId="{8B7760C1-F619-4E80-8BBA-1D0D280DA27A}">
      <dgm:prSet custT="1"/>
      <dgm:spPr>
        <a:xfrm rot="3150000">
          <a:off x="7138143" y="1152845"/>
          <a:ext cx="117393" cy="149113"/>
        </a:xfr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9111B64D-9522-411E-B970-63F733887D8E}" type="parTrans" cxnId="{8B7760C1-F619-4E80-8BBA-1D0D280DA27A}">
      <dgm:prSet/>
      <dgm:spPr/>
      <dgm:t>
        <a:bodyPr/>
        <a:lstStyle/>
        <a:p>
          <a:endParaRPr lang="id-ID" sz="1000" b="0">
            <a:solidFill>
              <a:schemeClr val="tx1"/>
            </a:solidFill>
          </a:endParaRPr>
        </a:p>
      </dgm:t>
    </dgm:pt>
    <dgm:pt modelId="{43DFFE00-5CE8-4B61-BCA0-D0A21339A173}" type="pres">
      <dgm:prSet presAssocID="{F914FA37-7427-4B6F-848F-3282E20111CA}" presName="cycle" presStyleCnt="0">
        <dgm:presLayoutVars>
          <dgm:dir/>
          <dgm:resizeHandles val="exact"/>
        </dgm:presLayoutVars>
      </dgm:prSet>
      <dgm:spPr/>
    </dgm:pt>
    <dgm:pt modelId="{A7C549D3-B1BD-4E75-B300-06376C1D53BA}" type="pres">
      <dgm:prSet presAssocID="{1CC7AAE2-C97A-44C7-9FD6-98A64CC7B44D}" presName="node" presStyleLbl="node1" presStyleIdx="0" presStyleCnt="8">
        <dgm:presLayoutVars>
          <dgm:bulletEnabled val="1"/>
        </dgm:presLayoutVars>
      </dgm:prSet>
      <dgm:spPr>
        <a:prstGeom prst="ellipse">
          <a:avLst/>
        </a:prstGeom>
      </dgm:spPr>
    </dgm:pt>
    <dgm:pt modelId="{77E95C6C-2BC1-4F74-9079-EDE143665437}" type="pres">
      <dgm:prSet presAssocID="{F3ED99E3-E018-4DDD-A4FD-021F978BC89A}" presName="sibTrans" presStyleLbl="sibTrans2D1" presStyleIdx="0" presStyleCnt="8"/>
      <dgm:spPr>
        <a:prstGeom prst="rightArrow">
          <a:avLst>
            <a:gd name="adj1" fmla="val 60000"/>
            <a:gd name="adj2" fmla="val 50000"/>
          </a:avLst>
        </a:prstGeom>
      </dgm:spPr>
    </dgm:pt>
    <dgm:pt modelId="{3385DA38-CEB8-4814-B5D8-41B636490207}" type="pres">
      <dgm:prSet presAssocID="{F3ED99E3-E018-4DDD-A4FD-021F978BC89A}" presName="connectorText" presStyleLbl="sibTrans2D1" presStyleIdx="0" presStyleCnt="8"/>
      <dgm:spPr/>
    </dgm:pt>
    <dgm:pt modelId="{1D57D0F4-0FE3-423D-9E95-B5D437501981}" type="pres">
      <dgm:prSet presAssocID="{54B3EBC2-B295-4EE6-A5DA-E593BE380ECD}" presName="node" presStyleLbl="node1" presStyleIdx="1" presStyleCnt="8">
        <dgm:presLayoutVars>
          <dgm:bulletEnabled val="1"/>
        </dgm:presLayoutVars>
      </dgm:prSet>
      <dgm:spPr>
        <a:prstGeom prst="ellipse">
          <a:avLst/>
        </a:prstGeom>
      </dgm:spPr>
    </dgm:pt>
    <dgm:pt modelId="{EC61E615-C024-41A8-A599-47BD2B679341}" type="pres">
      <dgm:prSet presAssocID="{F9758620-C7C9-402E-AE57-CE01A017CF7D}" presName="sibTrans" presStyleLbl="sibTrans2D1" presStyleIdx="1" presStyleCnt="8"/>
      <dgm:spPr>
        <a:prstGeom prst="rightArrow">
          <a:avLst>
            <a:gd name="adj1" fmla="val 60000"/>
            <a:gd name="adj2" fmla="val 50000"/>
          </a:avLst>
        </a:prstGeom>
      </dgm:spPr>
    </dgm:pt>
    <dgm:pt modelId="{6A1F9631-255D-4F9A-822F-940DF49197CF}" type="pres">
      <dgm:prSet presAssocID="{F9758620-C7C9-402E-AE57-CE01A017CF7D}" presName="connectorText" presStyleLbl="sibTrans2D1" presStyleIdx="1" presStyleCnt="8"/>
      <dgm:spPr/>
    </dgm:pt>
    <dgm:pt modelId="{C298C6A2-1D93-48D6-8F06-1026FFFD6914}" type="pres">
      <dgm:prSet presAssocID="{D795195B-4CCD-4239-871B-3E87CA97B2CC}" presName="node" presStyleLbl="node1" presStyleIdx="2" presStyleCnt="8">
        <dgm:presLayoutVars>
          <dgm:bulletEnabled val="1"/>
        </dgm:presLayoutVars>
      </dgm:prSet>
      <dgm:spPr>
        <a:prstGeom prst="ellipse">
          <a:avLst/>
        </a:prstGeom>
      </dgm:spPr>
    </dgm:pt>
    <dgm:pt modelId="{FE621BBF-354C-4E51-AB0A-0DDE9E2797A5}" type="pres">
      <dgm:prSet presAssocID="{2359C886-CDDD-480B-A45D-E6B4374378B2}" presName="sibTrans" presStyleLbl="sibTrans2D1" presStyleIdx="2" presStyleCnt="8"/>
      <dgm:spPr>
        <a:prstGeom prst="rightArrow">
          <a:avLst>
            <a:gd name="adj1" fmla="val 60000"/>
            <a:gd name="adj2" fmla="val 50000"/>
          </a:avLst>
        </a:prstGeom>
      </dgm:spPr>
    </dgm:pt>
    <dgm:pt modelId="{20003065-D4BD-4AA4-AF2B-3F8A2FAE6970}" type="pres">
      <dgm:prSet presAssocID="{2359C886-CDDD-480B-A45D-E6B4374378B2}" presName="connectorText" presStyleLbl="sibTrans2D1" presStyleIdx="2" presStyleCnt="8"/>
      <dgm:spPr/>
    </dgm:pt>
    <dgm:pt modelId="{20F4C0CF-8E9A-48A9-9C41-F7AA1E422CE5}" type="pres">
      <dgm:prSet presAssocID="{C728DDD8-16BE-407B-A375-425FE697767E}" presName="node" presStyleLbl="node1" presStyleIdx="3" presStyleCnt="8">
        <dgm:presLayoutVars>
          <dgm:bulletEnabled val="1"/>
        </dgm:presLayoutVars>
      </dgm:prSet>
      <dgm:spPr>
        <a:prstGeom prst="ellipse">
          <a:avLst/>
        </a:prstGeom>
      </dgm:spPr>
    </dgm:pt>
    <dgm:pt modelId="{E6A158CE-80DA-478B-BC7A-5172397AE54E}" type="pres">
      <dgm:prSet presAssocID="{614FC1ED-294B-4DEE-AC8F-6F4E6F742EFE}" presName="sibTrans" presStyleLbl="sibTrans2D1" presStyleIdx="3" presStyleCnt="8"/>
      <dgm:spPr>
        <a:prstGeom prst="rightArrow">
          <a:avLst>
            <a:gd name="adj1" fmla="val 60000"/>
            <a:gd name="adj2" fmla="val 50000"/>
          </a:avLst>
        </a:prstGeom>
      </dgm:spPr>
    </dgm:pt>
    <dgm:pt modelId="{9D020A65-CB34-4FD7-B60D-65F4D552B53F}" type="pres">
      <dgm:prSet presAssocID="{614FC1ED-294B-4DEE-AC8F-6F4E6F742EFE}" presName="connectorText" presStyleLbl="sibTrans2D1" presStyleIdx="3" presStyleCnt="8"/>
      <dgm:spPr/>
    </dgm:pt>
    <dgm:pt modelId="{39138767-BEF5-43EC-B439-4800BB4CD88A}" type="pres">
      <dgm:prSet presAssocID="{2C92FED7-22AE-42D2-A9D1-29060E191930}" presName="node" presStyleLbl="node1" presStyleIdx="4" presStyleCnt="8">
        <dgm:presLayoutVars>
          <dgm:bulletEnabled val="1"/>
        </dgm:presLayoutVars>
      </dgm:prSet>
      <dgm:spPr>
        <a:prstGeom prst="ellipse">
          <a:avLst/>
        </a:prstGeom>
      </dgm:spPr>
    </dgm:pt>
    <dgm:pt modelId="{CF53DA52-8B0C-4951-9BE8-12F96C35D367}" type="pres">
      <dgm:prSet presAssocID="{102AD378-9C25-47F9-927A-143BAFB3D935}" presName="sibTrans" presStyleLbl="sibTrans2D1" presStyleIdx="4" presStyleCnt="8"/>
      <dgm:spPr>
        <a:prstGeom prst="rightArrow">
          <a:avLst>
            <a:gd name="adj1" fmla="val 60000"/>
            <a:gd name="adj2" fmla="val 50000"/>
          </a:avLst>
        </a:prstGeom>
      </dgm:spPr>
    </dgm:pt>
    <dgm:pt modelId="{7FE94714-0E76-4A1A-BD4E-F80B3856EB0D}" type="pres">
      <dgm:prSet presAssocID="{102AD378-9C25-47F9-927A-143BAFB3D935}" presName="connectorText" presStyleLbl="sibTrans2D1" presStyleIdx="4" presStyleCnt="8"/>
      <dgm:spPr/>
    </dgm:pt>
    <dgm:pt modelId="{82137AE9-B994-4161-8DBE-9888C103D640}" type="pres">
      <dgm:prSet presAssocID="{C0D12F10-1962-46D0-BF53-68BE0D711969}" presName="node" presStyleLbl="node1" presStyleIdx="5" presStyleCnt="8">
        <dgm:presLayoutVars>
          <dgm:bulletEnabled val="1"/>
        </dgm:presLayoutVars>
      </dgm:prSet>
      <dgm:spPr>
        <a:prstGeom prst="ellipse">
          <a:avLst/>
        </a:prstGeom>
      </dgm:spPr>
    </dgm:pt>
    <dgm:pt modelId="{177D9329-729C-4781-9067-D67321EAD58D}" type="pres">
      <dgm:prSet presAssocID="{940B2C33-8EED-46AF-8F6A-5EC28C77C13B}" presName="sibTrans" presStyleLbl="sibTrans2D1" presStyleIdx="5" presStyleCnt="8"/>
      <dgm:spPr>
        <a:prstGeom prst="rightArrow">
          <a:avLst>
            <a:gd name="adj1" fmla="val 60000"/>
            <a:gd name="adj2" fmla="val 50000"/>
          </a:avLst>
        </a:prstGeom>
      </dgm:spPr>
    </dgm:pt>
    <dgm:pt modelId="{AA09E297-4245-494A-8320-14636E59EB6C}" type="pres">
      <dgm:prSet presAssocID="{940B2C33-8EED-46AF-8F6A-5EC28C77C13B}" presName="connectorText" presStyleLbl="sibTrans2D1" presStyleIdx="5" presStyleCnt="8"/>
      <dgm:spPr/>
    </dgm:pt>
    <dgm:pt modelId="{278411D8-DCC9-45A2-ABF1-00A5E7D92A4F}" type="pres">
      <dgm:prSet presAssocID="{C6182326-1DC1-470E-A984-597B30061F3D}" presName="node" presStyleLbl="node1" presStyleIdx="6" presStyleCnt="8">
        <dgm:presLayoutVars>
          <dgm:bulletEnabled val="1"/>
        </dgm:presLayoutVars>
      </dgm:prSet>
      <dgm:spPr>
        <a:prstGeom prst="ellipse">
          <a:avLst/>
        </a:prstGeom>
      </dgm:spPr>
    </dgm:pt>
    <dgm:pt modelId="{C5CED631-C4AE-48B3-AF15-3F71B5A75B92}" type="pres">
      <dgm:prSet presAssocID="{B453793A-2607-41B5-8E90-FD5EF6432870}" presName="sibTrans" presStyleLbl="sibTrans2D1" presStyleIdx="6" presStyleCnt="8"/>
      <dgm:spPr>
        <a:prstGeom prst="rightArrow">
          <a:avLst>
            <a:gd name="adj1" fmla="val 60000"/>
            <a:gd name="adj2" fmla="val 50000"/>
          </a:avLst>
        </a:prstGeom>
      </dgm:spPr>
    </dgm:pt>
    <dgm:pt modelId="{CAFD92FB-FEFB-4F6D-9C22-3F2188790D99}" type="pres">
      <dgm:prSet presAssocID="{B453793A-2607-41B5-8E90-FD5EF6432870}" presName="connectorText" presStyleLbl="sibTrans2D1" presStyleIdx="6" presStyleCnt="8"/>
      <dgm:spPr/>
    </dgm:pt>
    <dgm:pt modelId="{EA0CF7AF-D237-4978-AD7E-E32024755B3A}" type="pres">
      <dgm:prSet presAssocID="{2C5EC7A0-716E-4880-B374-A0131A595C68}" presName="node" presStyleLbl="node1" presStyleIdx="7" presStyleCnt="8">
        <dgm:presLayoutVars>
          <dgm:bulletEnabled val="1"/>
        </dgm:presLayoutVars>
      </dgm:prSet>
      <dgm:spPr>
        <a:prstGeom prst="ellipse">
          <a:avLst/>
        </a:prstGeom>
      </dgm:spPr>
    </dgm:pt>
    <dgm:pt modelId="{31F9A9A5-2528-45D8-8440-686AC6250A6F}" type="pres">
      <dgm:prSet presAssocID="{47D01D74-D1D4-4A9E-9D82-D38FCADB704A}" presName="sibTrans" presStyleLbl="sibTrans2D1" presStyleIdx="7" presStyleCnt="8"/>
      <dgm:spPr>
        <a:prstGeom prst="rightArrow">
          <a:avLst>
            <a:gd name="adj1" fmla="val 60000"/>
            <a:gd name="adj2" fmla="val 50000"/>
          </a:avLst>
        </a:prstGeom>
      </dgm:spPr>
    </dgm:pt>
    <dgm:pt modelId="{1C2AC67C-ABED-4AEB-9265-082D6ECC1DEF}" type="pres">
      <dgm:prSet presAssocID="{47D01D74-D1D4-4A9E-9D82-D38FCADB704A}" presName="connectorText" presStyleLbl="sibTrans2D1" presStyleIdx="7" presStyleCnt="8"/>
      <dgm:spPr/>
    </dgm:pt>
  </dgm:ptLst>
  <dgm:cxnLst>
    <dgm:cxn modelId="{2A722C57-0259-46D0-9597-3AFA594E301A}" type="presOf" srcId="{F9758620-C7C9-402E-AE57-CE01A017CF7D}" destId="{EC61E615-C024-41A8-A599-47BD2B679341}" srcOrd="0" destOrd="0" presId="urn:microsoft.com/office/officeart/2005/8/layout/cycle2"/>
    <dgm:cxn modelId="{5B5FA729-8CA2-4E2D-9AAD-DE497B27055A}" srcId="{F914FA37-7427-4B6F-848F-3282E20111CA}" destId="{D795195B-4CCD-4239-871B-3E87CA97B2CC}" srcOrd="2" destOrd="0" parTransId="{DC54D620-1613-4909-B634-679E980F46C5}" sibTransId="{2359C886-CDDD-480B-A45D-E6B4374378B2}"/>
    <dgm:cxn modelId="{5506AE91-A870-49E7-8DDF-7FCEF137E97F}" type="presOf" srcId="{614FC1ED-294B-4DEE-AC8F-6F4E6F742EFE}" destId="{9D020A65-CB34-4FD7-B60D-65F4D552B53F}" srcOrd="1" destOrd="0" presId="urn:microsoft.com/office/officeart/2005/8/layout/cycle2"/>
    <dgm:cxn modelId="{8183E6CE-5118-4E3A-A044-0CF229391987}" srcId="{F914FA37-7427-4B6F-848F-3282E20111CA}" destId="{C728DDD8-16BE-407B-A375-425FE697767E}" srcOrd="3" destOrd="0" parTransId="{7FBB1C14-BE01-443C-A78E-AFD13E3BC700}" sibTransId="{614FC1ED-294B-4DEE-AC8F-6F4E6F742EFE}"/>
    <dgm:cxn modelId="{886CD0F9-3FCC-49D2-B759-4F97AD08EBCC}" srcId="{F914FA37-7427-4B6F-848F-3282E20111CA}" destId="{2C5EC7A0-716E-4880-B374-A0131A595C68}" srcOrd="7" destOrd="0" parTransId="{1C036CA7-9F2F-4A0E-B71D-194DF0D25949}" sibTransId="{47D01D74-D1D4-4A9E-9D82-D38FCADB704A}"/>
    <dgm:cxn modelId="{3BF1FDB5-432A-4834-BA44-6989A93372C1}" type="presOf" srcId="{940B2C33-8EED-46AF-8F6A-5EC28C77C13B}" destId="{AA09E297-4245-494A-8320-14636E59EB6C}" srcOrd="1" destOrd="0" presId="urn:microsoft.com/office/officeart/2005/8/layout/cycle2"/>
    <dgm:cxn modelId="{BB55EFDC-E322-49BE-A445-39559CEB67C4}" type="presOf" srcId="{614FC1ED-294B-4DEE-AC8F-6F4E6F742EFE}" destId="{E6A158CE-80DA-478B-BC7A-5172397AE54E}" srcOrd="0" destOrd="0" presId="urn:microsoft.com/office/officeart/2005/8/layout/cycle2"/>
    <dgm:cxn modelId="{74547C3A-267E-444B-BCF9-40F5B5DACECA}" type="presOf" srcId="{F9758620-C7C9-402E-AE57-CE01A017CF7D}" destId="{6A1F9631-255D-4F9A-822F-940DF49197CF}" srcOrd="1" destOrd="0" presId="urn:microsoft.com/office/officeart/2005/8/layout/cycle2"/>
    <dgm:cxn modelId="{589FEFCD-7B4F-43D7-9BD8-A0AB4795C8D8}" type="presOf" srcId="{2359C886-CDDD-480B-A45D-E6B4374378B2}" destId="{FE621BBF-354C-4E51-AB0A-0DDE9E2797A5}" srcOrd="0" destOrd="0" presId="urn:microsoft.com/office/officeart/2005/8/layout/cycle2"/>
    <dgm:cxn modelId="{3E758F91-1577-44F5-88E1-1C652A9AAD32}" type="presOf" srcId="{C6182326-1DC1-470E-A984-597B30061F3D}" destId="{278411D8-DCC9-45A2-ABF1-00A5E7D92A4F}" srcOrd="0" destOrd="0" presId="urn:microsoft.com/office/officeart/2005/8/layout/cycle2"/>
    <dgm:cxn modelId="{090DF58C-6D60-4A9F-A02F-77D8D469569D}" type="presOf" srcId="{C0D12F10-1962-46D0-BF53-68BE0D711969}" destId="{82137AE9-B994-4161-8DBE-9888C103D640}" srcOrd="0" destOrd="0" presId="urn:microsoft.com/office/officeart/2005/8/layout/cycle2"/>
    <dgm:cxn modelId="{B95575C0-1255-4E97-A606-0D04512B1903}" type="presOf" srcId="{C728DDD8-16BE-407B-A375-425FE697767E}" destId="{20F4C0CF-8E9A-48A9-9C41-F7AA1E422CE5}" srcOrd="0" destOrd="0" presId="urn:microsoft.com/office/officeart/2005/8/layout/cycle2"/>
    <dgm:cxn modelId="{53D28FD8-F9B0-4BC9-8D1C-8C00AA894329}" type="presOf" srcId="{F3ED99E3-E018-4DDD-A4FD-021F978BC89A}" destId="{3385DA38-CEB8-4814-B5D8-41B636490207}" srcOrd="1" destOrd="0" presId="urn:microsoft.com/office/officeart/2005/8/layout/cycle2"/>
    <dgm:cxn modelId="{8383E551-9ACB-4507-98DF-455D43566D6C}" type="presOf" srcId="{F3ED99E3-E018-4DDD-A4FD-021F978BC89A}" destId="{77E95C6C-2BC1-4F74-9079-EDE143665437}" srcOrd="0" destOrd="0" presId="urn:microsoft.com/office/officeart/2005/8/layout/cycle2"/>
    <dgm:cxn modelId="{9F5AC13B-1160-4764-A3F5-DA2ECCDDC358}" type="presOf" srcId="{1CC7AAE2-C97A-44C7-9FD6-98A64CC7B44D}" destId="{A7C549D3-B1BD-4E75-B300-06376C1D53BA}" srcOrd="0" destOrd="0" presId="urn:microsoft.com/office/officeart/2005/8/layout/cycle2"/>
    <dgm:cxn modelId="{8B7760C1-F619-4E80-8BBA-1D0D280DA27A}" srcId="{F914FA37-7427-4B6F-848F-3282E20111CA}" destId="{54B3EBC2-B295-4EE6-A5DA-E593BE380ECD}" srcOrd="1" destOrd="0" parTransId="{9111B64D-9522-411E-B970-63F733887D8E}" sibTransId="{F9758620-C7C9-402E-AE57-CE01A017CF7D}"/>
    <dgm:cxn modelId="{760CA223-D6C8-45FD-9E6D-0EAAB2910486}" type="presOf" srcId="{2359C886-CDDD-480B-A45D-E6B4374378B2}" destId="{20003065-D4BD-4AA4-AF2B-3F8A2FAE6970}" srcOrd="1" destOrd="0" presId="urn:microsoft.com/office/officeart/2005/8/layout/cycle2"/>
    <dgm:cxn modelId="{EFA7D1C2-0482-4425-B6A8-5B81AE47DF24}" type="presOf" srcId="{54B3EBC2-B295-4EE6-A5DA-E593BE380ECD}" destId="{1D57D0F4-0FE3-423D-9E95-B5D437501981}" srcOrd="0" destOrd="0" presId="urn:microsoft.com/office/officeart/2005/8/layout/cycle2"/>
    <dgm:cxn modelId="{50095C9E-0A07-44B8-B725-E2D11866F6BE}" type="presOf" srcId="{F914FA37-7427-4B6F-848F-3282E20111CA}" destId="{43DFFE00-5CE8-4B61-BCA0-D0A21339A173}" srcOrd="0" destOrd="0" presId="urn:microsoft.com/office/officeart/2005/8/layout/cycle2"/>
    <dgm:cxn modelId="{346C58EF-C2C1-4D18-8FFB-34C7C65BC0B8}" srcId="{F914FA37-7427-4B6F-848F-3282E20111CA}" destId="{2C92FED7-22AE-42D2-A9D1-29060E191930}" srcOrd="4" destOrd="0" parTransId="{6D830276-3D55-43D2-B63F-150AA58B6D5F}" sibTransId="{102AD378-9C25-47F9-927A-143BAFB3D935}"/>
    <dgm:cxn modelId="{892E7C37-EBA7-4201-926C-EF58194991F0}" type="presOf" srcId="{2C5EC7A0-716E-4880-B374-A0131A595C68}" destId="{EA0CF7AF-D237-4978-AD7E-E32024755B3A}" srcOrd="0" destOrd="0" presId="urn:microsoft.com/office/officeart/2005/8/layout/cycle2"/>
    <dgm:cxn modelId="{73694A6E-EE24-4BCA-9B0E-F191B3C8ADEF}" srcId="{F914FA37-7427-4B6F-848F-3282E20111CA}" destId="{1CC7AAE2-C97A-44C7-9FD6-98A64CC7B44D}" srcOrd="0" destOrd="0" parTransId="{41698710-EAAC-48F6-9F04-5415A9008016}" sibTransId="{F3ED99E3-E018-4DDD-A4FD-021F978BC89A}"/>
    <dgm:cxn modelId="{E13D678E-C2A5-4F94-B70C-D1C436E14C6E}" type="presOf" srcId="{102AD378-9C25-47F9-927A-143BAFB3D935}" destId="{7FE94714-0E76-4A1A-BD4E-F80B3856EB0D}" srcOrd="1" destOrd="0" presId="urn:microsoft.com/office/officeart/2005/8/layout/cycle2"/>
    <dgm:cxn modelId="{B38D842E-7E34-45B2-8194-8A8983ECCD9A}" type="presOf" srcId="{47D01D74-D1D4-4A9E-9D82-D38FCADB704A}" destId="{1C2AC67C-ABED-4AEB-9265-082D6ECC1DEF}" srcOrd="1" destOrd="0" presId="urn:microsoft.com/office/officeart/2005/8/layout/cycle2"/>
    <dgm:cxn modelId="{188803BA-AFB5-42F7-A83B-9F5DCD907A53}" type="presOf" srcId="{2C92FED7-22AE-42D2-A9D1-29060E191930}" destId="{39138767-BEF5-43EC-B439-4800BB4CD88A}" srcOrd="0" destOrd="0" presId="urn:microsoft.com/office/officeart/2005/8/layout/cycle2"/>
    <dgm:cxn modelId="{BB3C9C8F-F59A-4F5F-A3A7-4194459A4572}" srcId="{F914FA37-7427-4B6F-848F-3282E20111CA}" destId="{C6182326-1DC1-470E-A984-597B30061F3D}" srcOrd="6" destOrd="0" parTransId="{BCF14C13-8EBB-43FD-A3DA-B64C8D8DC1FF}" sibTransId="{B453793A-2607-41B5-8E90-FD5EF6432870}"/>
    <dgm:cxn modelId="{C308FDD1-A02C-498B-BE3E-ED8826A39BF0}" type="presOf" srcId="{B453793A-2607-41B5-8E90-FD5EF6432870}" destId="{CAFD92FB-FEFB-4F6D-9C22-3F2188790D99}" srcOrd="1" destOrd="0" presId="urn:microsoft.com/office/officeart/2005/8/layout/cycle2"/>
    <dgm:cxn modelId="{139CFCDC-E33E-4422-86E5-6CC4132C0253}" type="presOf" srcId="{940B2C33-8EED-46AF-8F6A-5EC28C77C13B}" destId="{177D9329-729C-4781-9067-D67321EAD58D}" srcOrd="0" destOrd="0" presId="urn:microsoft.com/office/officeart/2005/8/layout/cycle2"/>
    <dgm:cxn modelId="{94A21B36-8257-4E21-946B-0343E5AEAA4D}" srcId="{F914FA37-7427-4B6F-848F-3282E20111CA}" destId="{C0D12F10-1962-46D0-BF53-68BE0D711969}" srcOrd="5" destOrd="0" parTransId="{FF8DC541-FA58-42D3-89D4-196FBDFB4B15}" sibTransId="{940B2C33-8EED-46AF-8F6A-5EC28C77C13B}"/>
    <dgm:cxn modelId="{0C455150-4A14-4F73-9C4D-90EAAD8222D3}" type="presOf" srcId="{102AD378-9C25-47F9-927A-143BAFB3D935}" destId="{CF53DA52-8B0C-4951-9BE8-12F96C35D367}" srcOrd="0" destOrd="0" presId="urn:microsoft.com/office/officeart/2005/8/layout/cycle2"/>
    <dgm:cxn modelId="{C0822E34-C8DB-4E2A-9749-8F80EFC930D3}" type="presOf" srcId="{B453793A-2607-41B5-8E90-FD5EF6432870}" destId="{C5CED631-C4AE-48B3-AF15-3F71B5A75B92}" srcOrd="0" destOrd="0" presId="urn:microsoft.com/office/officeart/2005/8/layout/cycle2"/>
    <dgm:cxn modelId="{99A7F687-5A3F-4277-B865-D6820F7A7407}" type="presOf" srcId="{47D01D74-D1D4-4A9E-9D82-D38FCADB704A}" destId="{31F9A9A5-2528-45D8-8440-686AC6250A6F}" srcOrd="0" destOrd="0" presId="urn:microsoft.com/office/officeart/2005/8/layout/cycle2"/>
    <dgm:cxn modelId="{8B7A51E3-56F5-4370-978B-8D5AF0E21D90}" type="presOf" srcId="{D795195B-4CCD-4239-871B-3E87CA97B2CC}" destId="{C298C6A2-1D93-48D6-8F06-1026FFFD6914}" srcOrd="0" destOrd="0" presId="urn:microsoft.com/office/officeart/2005/8/layout/cycle2"/>
    <dgm:cxn modelId="{D9F8236C-D6CB-4E0E-AF8E-F23B49E70E0D}" type="presParOf" srcId="{43DFFE00-5CE8-4B61-BCA0-D0A21339A173}" destId="{A7C549D3-B1BD-4E75-B300-06376C1D53BA}" srcOrd="0" destOrd="0" presId="urn:microsoft.com/office/officeart/2005/8/layout/cycle2"/>
    <dgm:cxn modelId="{1DBA3C37-3867-4310-A3B5-5A1DBD83F5C9}" type="presParOf" srcId="{43DFFE00-5CE8-4B61-BCA0-D0A21339A173}" destId="{77E95C6C-2BC1-4F74-9079-EDE143665437}" srcOrd="1" destOrd="0" presId="urn:microsoft.com/office/officeart/2005/8/layout/cycle2"/>
    <dgm:cxn modelId="{EB481F4D-95A5-4F40-A1A7-289EE5EF1526}" type="presParOf" srcId="{77E95C6C-2BC1-4F74-9079-EDE143665437}" destId="{3385DA38-CEB8-4814-B5D8-41B636490207}" srcOrd="0" destOrd="0" presId="urn:microsoft.com/office/officeart/2005/8/layout/cycle2"/>
    <dgm:cxn modelId="{01A48781-8D1E-4572-ADDF-6D435110246B}" type="presParOf" srcId="{43DFFE00-5CE8-4B61-BCA0-D0A21339A173}" destId="{1D57D0F4-0FE3-423D-9E95-B5D437501981}" srcOrd="2" destOrd="0" presId="urn:microsoft.com/office/officeart/2005/8/layout/cycle2"/>
    <dgm:cxn modelId="{5BE2B777-48B4-4C0A-B2E7-5C35A4CFC356}" type="presParOf" srcId="{43DFFE00-5CE8-4B61-BCA0-D0A21339A173}" destId="{EC61E615-C024-41A8-A599-47BD2B679341}" srcOrd="3" destOrd="0" presId="urn:microsoft.com/office/officeart/2005/8/layout/cycle2"/>
    <dgm:cxn modelId="{64F591B2-6563-4D69-A78E-9AA99BAED3F4}" type="presParOf" srcId="{EC61E615-C024-41A8-A599-47BD2B679341}" destId="{6A1F9631-255D-4F9A-822F-940DF49197CF}" srcOrd="0" destOrd="0" presId="urn:microsoft.com/office/officeart/2005/8/layout/cycle2"/>
    <dgm:cxn modelId="{0D5EE772-D964-4013-80CB-7BBF00E2B965}" type="presParOf" srcId="{43DFFE00-5CE8-4B61-BCA0-D0A21339A173}" destId="{C298C6A2-1D93-48D6-8F06-1026FFFD6914}" srcOrd="4" destOrd="0" presId="urn:microsoft.com/office/officeart/2005/8/layout/cycle2"/>
    <dgm:cxn modelId="{0583B6CE-988D-4583-A6BB-143E7386E0C9}" type="presParOf" srcId="{43DFFE00-5CE8-4B61-BCA0-D0A21339A173}" destId="{FE621BBF-354C-4E51-AB0A-0DDE9E2797A5}" srcOrd="5" destOrd="0" presId="urn:microsoft.com/office/officeart/2005/8/layout/cycle2"/>
    <dgm:cxn modelId="{418F4220-A08C-4DAA-ADF8-B5DC0530C3F4}" type="presParOf" srcId="{FE621BBF-354C-4E51-AB0A-0DDE9E2797A5}" destId="{20003065-D4BD-4AA4-AF2B-3F8A2FAE6970}" srcOrd="0" destOrd="0" presId="urn:microsoft.com/office/officeart/2005/8/layout/cycle2"/>
    <dgm:cxn modelId="{C52B14C3-2F43-4862-9439-5DD8F9A21E44}" type="presParOf" srcId="{43DFFE00-5CE8-4B61-BCA0-D0A21339A173}" destId="{20F4C0CF-8E9A-48A9-9C41-F7AA1E422CE5}" srcOrd="6" destOrd="0" presId="urn:microsoft.com/office/officeart/2005/8/layout/cycle2"/>
    <dgm:cxn modelId="{8FEF8A51-FE84-4BAF-B5F6-ACD739216550}" type="presParOf" srcId="{43DFFE00-5CE8-4B61-BCA0-D0A21339A173}" destId="{E6A158CE-80DA-478B-BC7A-5172397AE54E}" srcOrd="7" destOrd="0" presId="urn:microsoft.com/office/officeart/2005/8/layout/cycle2"/>
    <dgm:cxn modelId="{5631AC20-EC10-466F-A369-FD7CF91F7A38}" type="presParOf" srcId="{E6A158CE-80DA-478B-BC7A-5172397AE54E}" destId="{9D020A65-CB34-4FD7-B60D-65F4D552B53F}" srcOrd="0" destOrd="0" presId="urn:microsoft.com/office/officeart/2005/8/layout/cycle2"/>
    <dgm:cxn modelId="{97718454-BB80-44FE-A9DB-A14BC4C74650}" type="presParOf" srcId="{43DFFE00-5CE8-4B61-BCA0-D0A21339A173}" destId="{39138767-BEF5-43EC-B439-4800BB4CD88A}" srcOrd="8" destOrd="0" presId="urn:microsoft.com/office/officeart/2005/8/layout/cycle2"/>
    <dgm:cxn modelId="{B1CA3C6C-5AB9-4C78-A2BB-EA38CC2AF503}" type="presParOf" srcId="{43DFFE00-5CE8-4B61-BCA0-D0A21339A173}" destId="{CF53DA52-8B0C-4951-9BE8-12F96C35D367}" srcOrd="9" destOrd="0" presId="urn:microsoft.com/office/officeart/2005/8/layout/cycle2"/>
    <dgm:cxn modelId="{092E3135-C1D0-4E5C-91A1-8B7A0AF06499}" type="presParOf" srcId="{CF53DA52-8B0C-4951-9BE8-12F96C35D367}" destId="{7FE94714-0E76-4A1A-BD4E-F80B3856EB0D}" srcOrd="0" destOrd="0" presId="urn:microsoft.com/office/officeart/2005/8/layout/cycle2"/>
    <dgm:cxn modelId="{7CE867D6-8329-4153-AC53-619318565B7B}" type="presParOf" srcId="{43DFFE00-5CE8-4B61-BCA0-D0A21339A173}" destId="{82137AE9-B994-4161-8DBE-9888C103D640}" srcOrd="10" destOrd="0" presId="urn:microsoft.com/office/officeart/2005/8/layout/cycle2"/>
    <dgm:cxn modelId="{BE563DAC-72D4-4134-B205-A1792319D6CE}" type="presParOf" srcId="{43DFFE00-5CE8-4B61-BCA0-D0A21339A173}" destId="{177D9329-729C-4781-9067-D67321EAD58D}" srcOrd="11" destOrd="0" presId="urn:microsoft.com/office/officeart/2005/8/layout/cycle2"/>
    <dgm:cxn modelId="{C742D967-4C83-484A-B66F-FAFEC1F0702C}" type="presParOf" srcId="{177D9329-729C-4781-9067-D67321EAD58D}" destId="{AA09E297-4245-494A-8320-14636E59EB6C}" srcOrd="0" destOrd="0" presId="urn:microsoft.com/office/officeart/2005/8/layout/cycle2"/>
    <dgm:cxn modelId="{24F5D8C2-2445-4703-A964-4B07238A92E1}" type="presParOf" srcId="{43DFFE00-5CE8-4B61-BCA0-D0A21339A173}" destId="{278411D8-DCC9-45A2-ABF1-00A5E7D92A4F}" srcOrd="12" destOrd="0" presId="urn:microsoft.com/office/officeart/2005/8/layout/cycle2"/>
    <dgm:cxn modelId="{02930C7A-BE5E-4D51-AC87-DDD6E1A8613B}" type="presParOf" srcId="{43DFFE00-5CE8-4B61-BCA0-D0A21339A173}" destId="{C5CED631-C4AE-48B3-AF15-3F71B5A75B92}" srcOrd="13" destOrd="0" presId="urn:microsoft.com/office/officeart/2005/8/layout/cycle2"/>
    <dgm:cxn modelId="{216EB7B3-7611-4E58-9BE3-049C35373FCB}" type="presParOf" srcId="{C5CED631-C4AE-48B3-AF15-3F71B5A75B92}" destId="{CAFD92FB-FEFB-4F6D-9C22-3F2188790D99}" srcOrd="0" destOrd="0" presId="urn:microsoft.com/office/officeart/2005/8/layout/cycle2"/>
    <dgm:cxn modelId="{486907AA-0259-46B0-ABFA-D846494D1846}" type="presParOf" srcId="{43DFFE00-5CE8-4B61-BCA0-D0A21339A173}" destId="{EA0CF7AF-D237-4978-AD7E-E32024755B3A}" srcOrd="14" destOrd="0" presId="urn:microsoft.com/office/officeart/2005/8/layout/cycle2"/>
    <dgm:cxn modelId="{2FCDF5BF-35A3-4DBF-88BD-AEC3F0B91F2E}" type="presParOf" srcId="{43DFFE00-5CE8-4B61-BCA0-D0A21339A173}" destId="{31F9A9A5-2528-45D8-8440-686AC6250A6F}" srcOrd="15" destOrd="0" presId="urn:microsoft.com/office/officeart/2005/8/layout/cycle2"/>
    <dgm:cxn modelId="{9B2C7A11-88B7-4C96-A62D-0073347F22FC}" type="presParOf" srcId="{31F9A9A5-2528-45D8-8440-686AC6250A6F}" destId="{1C2AC67C-ABED-4AEB-9265-082D6ECC1DEF}" srcOrd="0" destOrd="0" presId="urn:microsoft.com/office/officeart/2005/8/layout/cycle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14FA37-7427-4B6F-848F-3282E20111CA}" type="doc">
      <dgm:prSet loTypeId="urn:microsoft.com/office/officeart/2005/8/layout/cycle2" loCatId="cycle" qsTypeId="urn:microsoft.com/office/officeart/2005/8/quickstyle/simple5" qsCatId="simple" csTypeId="urn:microsoft.com/office/officeart/2005/8/colors/colorful5" csCatId="colorful" phldr="1"/>
      <dgm:spPr/>
      <dgm:t>
        <a:bodyPr/>
        <a:lstStyle/>
        <a:p>
          <a:endParaRPr lang="id-ID"/>
        </a:p>
      </dgm:t>
    </dgm:pt>
    <dgm:pt modelId="{1CC7AAE2-C97A-44C7-9FD6-98A64CC7B44D}">
      <dgm:prSet phldrT="[Text]" custT="1"/>
      <dgm:spPr>
        <a:xfrm>
          <a:off x="4979343" y="1785"/>
          <a:ext cx="441818" cy="441818"/>
        </a:xfr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00:00</a:t>
          </a:r>
        </a:p>
      </dgm:t>
    </dgm:pt>
    <dgm:pt modelId="{41698710-EAAC-48F6-9F04-5415A9008016}" type="parTrans" cxnId="{73694A6E-EE24-4BCA-9B0E-F191B3C8ADEF}">
      <dgm:prSet/>
      <dgm:spPr/>
      <dgm:t>
        <a:bodyPr/>
        <a:lstStyle/>
        <a:p>
          <a:endParaRPr lang="id-ID" sz="1000" b="0">
            <a:solidFill>
              <a:schemeClr val="tx1"/>
            </a:solidFill>
          </a:endParaRPr>
        </a:p>
      </dgm:t>
    </dgm:pt>
    <dgm:pt modelId="{F3ED99E3-E018-4DDD-A4FD-021F978BC89A}" type="sibTrans" cxnId="{73694A6E-EE24-4BCA-9B0E-F191B3C8ADEF}">
      <dgm:prSet custT="1"/>
      <dgm:spPr>
        <a:xfrm rot="450000">
          <a:off x="5467082" y="190993"/>
          <a:ext cx="117393" cy="149113"/>
        </a:xfr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D795195B-4CCD-4239-871B-3E87CA97B2CC}">
      <dgm:prSet phldrT="[Text]" custT="1"/>
      <dgm:spPr>
        <a:xfrm>
          <a:off x="7520274" y="2542716"/>
          <a:ext cx="441818" cy="441818"/>
        </a:xfr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06:00</a:t>
          </a:r>
        </a:p>
      </dgm:t>
    </dgm:pt>
    <dgm:pt modelId="{DC54D620-1613-4909-B634-679E980F46C5}" type="parTrans" cxnId="{5B5FA729-8CA2-4E2D-9AAD-DE497B27055A}">
      <dgm:prSet/>
      <dgm:spPr/>
      <dgm:t>
        <a:bodyPr/>
        <a:lstStyle/>
        <a:p>
          <a:endParaRPr lang="id-ID" sz="1000" b="0">
            <a:solidFill>
              <a:schemeClr val="tx1"/>
            </a:solidFill>
          </a:endParaRPr>
        </a:p>
      </dgm:t>
    </dgm:pt>
    <dgm:pt modelId="{2359C886-CDDD-480B-A45D-E6B4374378B2}" type="sibTrans" cxnId="{5B5FA729-8CA2-4E2D-9AAD-DE497B27055A}">
      <dgm:prSet custT="1"/>
      <dgm:spPr>
        <a:xfrm rot="5850000">
          <a:off x="7639630" y="3014595"/>
          <a:ext cx="117393" cy="149113"/>
        </a:xfr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728DDD8-16BE-407B-A375-425FE697767E}">
      <dgm:prSet phldrT="[Text]" custT="1"/>
      <dgm:spPr>
        <a:xfrm>
          <a:off x="6776053" y="4339426"/>
          <a:ext cx="441818" cy="441818"/>
        </a:xfr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09:00</a:t>
          </a:r>
        </a:p>
      </dgm:t>
    </dgm:pt>
    <dgm:pt modelId="{7FBB1C14-BE01-443C-A78E-AFD13E3BC700}" type="parTrans" cxnId="{8183E6CE-5118-4E3A-A044-0CF229391987}">
      <dgm:prSet/>
      <dgm:spPr/>
      <dgm:t>
        <a:bodyPr/>
        <a:lstStyle/>
        <a:p>
          <a:endParaRPr lang="id-ID" sz="1000" b="0">
            <a:solidFill>
              <a:schemeClr val="tx1"/>
            </a:solidFill>
          </a:endParaRPr>
        </a:p>
      </dgm:t>
    </dgm:pt>
    <dgm:pt modelId="{614FC1ED-294B-4DEE-AC8F-6F4E6F742EFE}" type="sibTrans" cxnId="{8183E6CE-5118-4E3A-A044-0CF229391987}">
      <dgm:prSet custT="1"/>
      <dgm:spPr>
        <a:xfrm rot="8550000">
          <a:off x="6677779" y="4685656"/>
          <a:ext cx="117393" cy="149113"/>
        </a:xfr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2C92FED7-22AE-42D2-A9D1-29060E191930}">
      <dgm:prSet phldrT="[Text]" custT="1"/>
      <dgm:spPr>
        <a:xfrm>
          <a:off x="4979343" y="5083647"/>
          <a:ext cx="441818" cy="441818"/>
        </a:xfr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12:00</a:t>
          </a:r>
        </a:p>
      </dgm:t>
    </dgm:pt>
    <dgm:pt modelId="{6D830276-3D55-43D2-B63F-150AA58B6D5F}" type="parTrans" cxnId="{346C58EF-C2C1-4D18-8FFB-34C7C65BC0B8}">
      <dgm:prSet/>
      <dgm:spPr/>
      <dgm:t>
        <a:bodyPr/>
        <a:lstStyle/>
        <a:p>
          <a:endParaRPr lang="id-ID" sz="1000" b="0">
            <a:solidFill>
              <a:schemeClr val="tx1"/>
            </a:solidFill>
          </a:endParaRPr>
        </a:p>
      </dgm:t>
    </dgm:pt>
    <dgm:pt modelId="{102AD378-9C25-47F9-927A-143BAFB3D935}" type="sibTrans" cxnId="{346C58EF-C2C1-4D18-8FFB-34C7C65BC0B8}">
      <dgm:prSet custT="1"/>
      <dgm:spPr>
        <a:xfrm rot="11250000">
          <a:off x="4816028" y="5187143"/>
          <a:ext cx="117393" cy="149113"/>
        </a:xfr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0D12F10-1962-46D0-BF53-68BE0D711969}">
      <dgm:prSet phldrT="[Text]" custT="1"/>
      <dgm:spPr>
        <a:xfrm>
          <a:off x="3182633" y="4339426"/>
          <a:ext cx="441818" cy="441818"/>
        </a:xfr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15:00</a:t>
          </a:r>
        </a:p>
      </dgm:t>
    </dgm:pt>
    <dgm:pt modelId="{FF8DC541-FA58-42D3-89D4-196FBDFB4B15}" type="parTrans" cxnId="{94A21B36-8257-4E21-946B-0343E5AEAA4D}">
      <dgm:prSet/>
      <dgm:spPr/>
      <dgm:t>
        <a:bodyPr/>
        <a:lstStyle/>
        <a:p>
          <a:endParaRPr lang="id-ID" sz="1000" b="0">
            <a:solidFill>
              <a:schemeClr val="tx1"/>
            </a:solidFill>
          </a:endParaRPr>
        </a:p>
      </dgm:t>
    </dgm:pt>
    <dgm:pt modelId="{940B2C33-8EED-46AF-8F6A-5EC28C77C13B}" type="sibTrans" cxnId="{94A21B36-8257-4E21-946B-0343E5AEAA4D}">
      <dgm:prSet custT="1"/>
      <dgm:spPr>
        <a:xfrm rot="13950000">
          <a:off x="3144967" y="4225292"/>
          <a:ext cx="117393" cy="149113"/>
        </a:xfr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6182326-1DC1-470E-A984-597B30061F3D}">
      <dgm:prSet phldrT="[Text]" custT="1"/>
      <dgm:spPr>
        <a:xfrm>
          <a:off x="2438412" y="2542716"/>
          <a:ext cx="441818" cy="441818"/>
        </a:xfr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18:00</a:t>
          </a:r>
        </a:p>
      </dgm:t>
    </dgm:pt>
    <dgm:pt modelId="{BCF14C13-8EBB-43FD-A3DA-B64C8D8DC1FF}" type="parTrans" cxnId="{BB3C9C8F-F59A-4F5F-A3A7-4194459A4572}">
      <dgm:prSet/>
      <dgm:spPr/>
      <dgm:t>
        <a:bodyPr/>
        <a:lstStyle/>
        <a:p>
          <a:endParaRPr lang="id-ID" sz="1000" b="0">
            <a:solidFill>
              <a:schemeClr val="tx1"/>
            </a:solidFill>
          </a:endParaRPr>
        </a:p>
      </dgm:t>
    </dgm:pt>
    <dgm:pt modelId="{B453793A-2607-41B5-8E90-FD5EF6432870}" type="sibTrans" cxnId="{BB3C9C8F-F59A-4F5F-A3A7-4194459A4572}">
      <dgm:prSet custT="1"/>
      <dgm:spPr>
        <a:xfrm rot="16650000">
          <a:off x="2643480" y="2363541"/>
          <a:ext cx="117393" cy="149113"/>
        </a:xfr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2C5EC7A0-716E-4880-B374-A0131A595C68}">
      <dgm:prSet phldrT="[Text]" custT="1"/>
      <dgm:spPr>
        <a:xfrm>
          <a:off x="3182633" y="746006"/>
          <a:ext cx="441818" cy="441818"/>
        </a:xfr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21:00</a:t>
          </a:r>
        </a:p>
      </dgm:t>
    </dgm:pt>
    <dgm:pt modelId="{1C036CA7-9F2F-4A0E-B71D-194DF0D25949}" type="parTrans" cxnId="{886CD0F9-3FCC-49D2-B759-4F97AD08EBCC}">
      <dgm:prSet/>
      <dgm:spPr/>
      <dgm:t>
        <a:bodyPr/>
        <a:lstStyle/>
        <a:p>
          <a:endParaRPr lang="id-ID" sz="1000" b="0">
            <a:solidFill>
              <a:schemeClr val="tx1"/>
            </a:solidFill>
          </a:endParaRPr>
        </a:p>
      </dgm:t>
    </dgm:pt>
    <dgm:pt modelId="{47D01D74-D1D4-4A9E-9D82-D38FCADB704A}" type="sibTrans" cxnId="{886CD0F9-3FCC-49D2-B759-4F97AD08EBCC}">
      <dgm:prSet custT="1"/>
      <dgm:spPr>
        <a:xfrm rot="19350000">
          <a:off x="3605331" y="692480"/>
          <a:ext cx="117393" cy="149113"/>
        </a:xfr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54B3EBC2-B295-4EE6-A5DA-E593BE380ECD}">
      <dgm:prSet phldrT="[Text]" custT="1"/>
      <dgm:spPr>
        <a:xfrm>
          <a:off x="6776053" y="746006"/>
          <a:ext cx="441818" cy="441818"/>
        </a:xfr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03:00</a:t>
          </a:r>
        </a:p>
      </dgm:t>
    </dgm:pt>
    <dgm:pt modelId="{F9758620-C7C9-402E-AE57-CE01A017CF7D}" type="sibTrans" cxnId="{8B7760C1-F619-4E80-8BBA-1D0D280DA27A}">
      <dgm:prSet custT="1"/>
      <dgm:spPr>
        <a:xfrm rot="3150000">
          <a:off x="7138143" y="1152845"/>
          <a:ext cx="117393" cy="149113"/>
        </a:xfr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9111B64D-9522-411E-B970-63F733887D8E}" type="parTrans" cxnId="{8B7760C1-F619-4E80-8BBA-1D0D280DA27A}">
      <dgm:prSet/>
      <dgm:spPr/>
      <dgm:t>
        <a:bodyPr/>
        <a:lstStyle/>
        <a:p>
          <a:endParaRPr lang="id-ID" sz="1000" b="0">
            <a:solidFill>
              <a:schemeClr val="tx1"/>
            </a:solidFill>
          </a:endParaRPr>
        </a:p>
      </dgm:t>
    </dgm:pt>
    <dgm:pt modelId="{43DFFE00-5CE8-4B61-BCA0-D0A21339A173}" type="pres">
      <dgm:prSet presAssocID="{F914FA37-7427-4B6F-848F-3282E20111CA}" presName="cycle" presStyleCnt="0">
        <dgm:presLayoutVars>
          <dgm:dir/>
          <dgm:resizeHandles val="exact"/>
        </dgm:presLayoutVars>
      </dgm:prSet>
      <dgm:spPr/>
    </dgm:pt>
    <dgm:pt modelId="{A7C549D3-B1BD-4E75-B300-06376C1D53BA}" type="pres">
      <dgm:prSet presAssocID="{1CC7AAE2-C97A-44C7-9FD6-98A64CC7B44D}" presName="node" presStyleLbl="node1" presStyleIdx="0" presStyleCnt="8">
        <dgm:presLayoutVars>
          <dgm:bulletEnabled val="1"/>
        </dgm:presLayoutVars>
      </dgm:prSet>
      <dgm:spPr>
        <a:prstGeom prst="ellipse">
          <a:avLst/>
        </a:prstGeom>
      </dgm:spPr>
    </dgm:pt>
    <dgm:pt modelId="{77E95C6C-2BC1-4F74-9079-EDE143665437}" type="pres">
      <dgm:prSet presAssocID="{F3ED99E3-E018-4DDD-A4FD-021F978BC89A}" presName="sibTrans" presStyleLbl="sibTrans2D1" presStyleIdx="0" presStyleCnt="8"/>
      <dgm:spPr>
        <a:prstGeom prst="rightArrow">
          <a:avLst>
            <a:gd name="adj1" fmla="val 60000"/>
            <a:gd name="adj2" fmla="val 50000"/>
          </a:avLst>
        </a:prstGeom>
      </dgm:spPr>
    </dgm:pt>
    <dgm:pt modelId="{3385DA38-CEB8-4814-B5D8-41B636490207}" type="pres">
      <dgm:prSet presAssocID="{F3ED99E3-E018-4DDD-A4FD-021F978BC89A}" presName="connectorText" presStyleLbl="sibTrans2D1" presStyleIdx="0" presStyleCnt="8"/>
      <dgm:spPr/>
    </dgm:pt>
    <dgm:pt modelId="{1D57D0F4-0FE3-423D-9E95-B5D437501981}" type="pres">
      <dgm:prSet presAssocID="{54B3EBC2-B295-4EE6-A5DA-E593BE380ECD}" presName="node" presStyleLbl="node1" presStyleIdx="1" presStyleCnt="8">
        <dgm:presLayoutVars>
          <dgm:bulletEnabled val="1"/>
        </dgm:presLayoutVars>
      </dgm:prSet>
      <dgm:spPr>
        <a:prstGeom prst="ellipse">
          <a:avLst/>
        </a:prstGeom>
      </dgm:spPr>
    </dgm:pt>
    <dgm:pt modelId="{EC61E615-C024-41A8-A599-47BD2B679341}" type="pres">
      <dgm:prSet presAssocID="{F9758620-C7C9-402E-AE57-CE01A017CF7D}" presName="sibTrans" presStyleLbl="sibTrans2D1" presStyleIdx="1" presStyleCnt="8"/>
      <dgm:spPr>
        <a:prstGeom prst="rightArrow">
          <a:avLst>
            <a:gd name="adj1" fmla="val 60000"/>
            <a:gd name="adj2" fmla="val 50000"/>
          </a:avLst>
        </a:prstGeom>
      </dgm:spPr>
    </dgm:pt>
    <dgm:pt modelId="{6A1F9631-255D-4F9A-822F-940DF49197CF}" type="pres">
      <dgm:prSet presAssocID="{F9758620-C7C9-402E-AE57-CE01A017CF7D}" presName="connectorText" presStyleLbl="sibTrans2D1" presStyleIdx="1" presStyleCnt="8"/>
      <dgm:spPr/>
    </dgm:pt>
    <dgm:pt modelId="{C298C6A2-1D93-48D6-8F06-1026FFFD6914}" type="pres">
      <dgm:prSet presAssocID="{D795195B-4CCD-4239-871B-3E87CA97B2CC}" presName="node" presStyleLbl="node1" presStyleIdx="2" presStyleCnt="8">
        <dgm:presLayoutVars>
          <dgm:bulletEnabled val="1"/>
        </dgm:presLayoutVars>
      </dgm:prSet>
      <dgm:spPr>
        <a:prstGeom prst="ellipse">
          <a:avLst/>
        </a:prstGeom>
      </dgm:spPr>
    </dgm:pt>
    <dgm:pt modelId="{FE621BBF-354C-4E51-AB0A-0DDE9E2797A5}" type="pres">
      <dgm:prSet presAssocID="{2359C886-CDDD-480B-A45D-E6B4374378B2}" presName="sibTrans" presStyleLbl="sibTrans2D1" presStyleIdx="2" presStyleCnt="8"/>
      <dgm:spPr>
        <a:prstGeom prst="rightArrow">
          <a:avLst>
            <a:gd name="adj1" fmla="val 60000"/>
            <a:gd name="adj2" fmla="val 50000"/>
          </a:avLst>
        </a:prstGeom>
      </dgm:spPr>
    </dgm:pt>
    <dgm:pt modelId="{20003065-D4BD-4AA4-AF2B-3F8A2FAE6970}" type="pres">
      <dgm:prSet presAssocID="{2359C886-CDDD-480B-A45D-E6B4374378B2}" presName="connectorText" presStyleLbl="sibTrans2D1" presStyleIdx="2" presStyleCnt="8"/>
      <dgm:spPr/>
    </dgm:pt>
    <dgm:pt modelId="{20F4C0CF-8E9A-48A9-9C41-F7AA1E422CE5}" type="pres">
      <dgm:prSet presAssocID="{C728DDD8-16BE-407B-A375-425FE697767E}" presName="node" presStyleLbl="node1" presStyleIdx="3" presStyleCnt="8">
        <dgm:presLayoutVars>
          <dgm:bulletEnabled val="1"/>
        </dgm:presLayoutVars>
      </dgm:prSet>
      <dgm:spPr>
        <a:prstGeom prst="ellipse">
          <a:avLst/>
        </a:prstGeom>
      </dgm:spPr>
    </dgm:pt>
    <dgm:pt modelId="{E6A158CE-80DA-478B-BC7A-5172397AE54E}" type="pres">
      <dgm:prSet presAssocID="{614FC1ED-294B-4DEE-AC8F-6F4E6F742EFE}" presName="sibTrans" presStyleLbl="sibTrans2D1" presStyleIdx="3" presStyleCnt="8"/>
      <dgm:spPr>
        <a:prstGeom prst="rightArrow">
          <a:avLst>
            <a:gd name="adj1" fmla="val 60000"/>
            <a:gd name="adj2" fmla="val 50000"/>
          </a:avLst>
        </a:prstGeom>
      </dgm:spPr>
    </dgm:pt>
    <dgm:pt modelId="{9D020A65-CB34-4FD7-B60D-65F4D552B53F}" type="pres">
      <dgm:prSet presAssocID="{614FC1ED-294B-4DEE-AC8F-6F4E6F742EFE}" presName="connectorText" presStyleLbl="sibTrans2D1" presStyleIdx="3" presStyleCnt="8"/>
      <dgm:spPr/>
    </dgm:pt>
    <dgm:pt modelId="{39138767-BEF5-43EC-B439-4800BB4CD88A}" type="pres">
      <dgm:prSet presAssocID="{2C92FED7-22AE-42D2-A9D1-29060E191930}" presName="node" presStyleLbl="node1" presStyleIdx="4" presStyleCnt="8">
        <dgm:presLayoutVars>
          <dgm:bulletEnabled val="1"/>
        </dgm:presLayoutVars>
      </dgm:prSet>
      <dgm:spPr>
        <a:prstGeom prst="ellipse">
          <a:avLst/>
        </a:prstGeom>
      </dgm:spPr>
    </dgm:pt>
    <dgm:pt modelId="{CF53DA52-8B0C-4951-9BE8-12F96C35D367}" type="pres">
      <dgm:prSet presAssocID="{102AD378-9C25-47F9-927A-143BAFB3D935}" presName="sibTrans" presStyleLbl="sibTrans2D1" presStyleIdx="4" presStyleCnt="8"/>
      <dgm:spPr>
        <a:prstGeom prst="rightArrow">
          <a:avLst>
            <a:gd name="adj1" fmla="val 60000"/>
            <a:gd name="adj2" fmla="val 50000"/>
          </a:avLst>
        </a:prstGeom>
      </dgm:spPr>
    </dgm:pt>
    <dgm:pt modelId="{7FE94714-0E76-4A1A-BD4E-F80B3856EB0D}" type="pres">
      <dgm:prSet presAssocID="{102AD378-9C25-47F9-927A-143BAFB3D935}" presName="connectorText" presStyleLbl="sibTrans2D1" presStyleIdx="4" presStyleCnt="8"/>
      <dgm:spPr/>
    </dgm:pt>
    <dgm:pt modelId="{82137AE9-B994-4161-8DBE-9888C103D640}" type="pres">
      <dgm:prSet presAssocID="{C0D12F10-1962-46D0-BF53-68BE0D711969}" presName="node" presStyleLbl="node1" presStyleIdx="5" presStyleCnt="8">
        <dgm:presLayoutVars>
          <dgm:bulletEnabled val="1"/>
        </dgm:presLayoutVars>
      </dgm:prSet>
      <dgm:spPr>
        <a:prstGeom prst="ellipse">
          <a:avLst/>
        </a:prstGeom>
      </dgm:spPr>
    </dgm:pt>
    <dgm:pt modelId="{177D9329-729C-4781-9067-D67321EAD58D}" type="pres">
      <dgm:prSet presAssocID="{940B2C33-8EED-46AF-8F6A-5EC28C77C13B}" presName="sibTrans" presStyleLbl="sibTrans2D1" presStyleIdx="5" presStyleCnt="8"/>
      <dgm:spPr>
        <a:prstGeom prst="rightArrow">
          <a:avLst>
            <a:gd name="adj1" fmla="val 60000"/>
            <a:gd name="adj2" fmla="val 50000"/>
          </a:avLst>
        </a:prstGeom>
      </dgm:spPr>
    </dgm:pt>
    <dgm:pt modelId="{AA09E297-4245-494A-8320-14636E59EB6C}" type="pres">
      <dgm:prSet presAssocID="{940B2C33-8EED-46AF-8F6A-5EC28C77C13B}" presName="connectorText" presStyleLbl="sibTrans2D1" presStyleIdx="5" presStyleCnt="8"/>
      <dgm:spPr/>
    </dgm:pt>
    <dgm:pt modelId="{278411D8-DCC9-45A2-ABF1-00A5E7D92A4F}" type="pres">
      <dgm:prSet presAssocID="{C6182326-1DC1-470E-A984-597B30061F3D}" presName="node" presStyleLbl="node1" presStyleIdx="6" presStyleCnt="8">
        <dgm:presLayoutVars>
          <dgm:bulletEnabled val="1"/>
        </dgm:presLayoutVars>
      </dgm:prSet>
      <dgm:spPr>
        <a:prstGeom prst="ellipse">
          <a:avLst/>
        </a:prstGeom>
      </dgm:spPr>
    </dgm:pt>
    <dgm:pt modelId="{C5CED631-C4AE-48B3-AF15-3F71B5A75B92}" type="pres">
      <dgm:prSet presAssocID="{B453793A-2607-41B5-8E90-FD5EF6432870}" presName="sibTrans" presStyleLbl="sibTrans2D1" presStyleIdx="6" presStyleCnt="8"/>
      <dgm:spPr>
        <a:prstGeom prst="rightArrow">
          <a:avLst>
            <a:gd name="adj1" fmla="val 60000"/>
            <a:gd name="adj2" fmla="val 50000"/>
          </a:avLst>
        </a:prstGeom>
      </dgm:spPr>
    </dgm:pt>
    <dgm:pt modelId="{CAFD92FB-FEFB-4F6D-9C22-3F2188790D99}" type="pres">
      <dgm:prSet presAssocID="{B453793A-2607-41B5-8E90-FD5EF6432870}" presName="connectorText" presStyleLbl="sibTrans2D1" presStyleIdx="6" presStyleCnt="8"/>
      <dgm:spPr/>
    </dgm:pt>
    <dgm:pt modelId="{EA0CF7AF-D237-4978-AD7E-E32024755B3A}" type="pres">
      <dgm:prSet presAssocID="{2C5EC7A0-716E-4880-B374-A0131A595C68}" presName="node" presStyleLbl="node1" presStyleIdx="7" presStyleCnt="8">
        <dgm:presLayoutVars>
          <dgm:bulletEnabled val="1"/>
        </dgm:presLayoutVars>
      </dgm:prSet>
      <dgm:spPr>
        <a:prstGeom prst="ellipse">
          <a:avLst/>
        </a:prstGeom>
      </dgm:spPr>
    </dgm:pt>
    <dgm:pt modelId="{31F9A9A5-2528-45D8-8440-686AC6250A6F}" type="pres">
      <dgm:prSet presAssocID="{47D01D74-D1D4-4A9E-9D82-D38FCADB704A}" presName="sibTrans" presStyleLbl="sibTrans2D1" presStyleIdx="7" presStyleCnt="8"/>
      <dgm:spPr>
        <a:prstGeom prst="rightArrow">
          <a:avLst>
            <a:gd name="adj1" fmla="val 60000"/>
            <a:gd name="adj2" fmla="val 50000"/>
          </a:avLst>
        </a:prstGeom>
      </dgm:spPr>
    </dgm:pt>
    <dgm:pt modelId="{1C2AC67C-ABED-4AEB-9265-082D6ECC1DEF}" type="pres">
      <dgm:prSet presAssocID="{47D01D74-D1D4-4A9E-9D82-D38FCADB704A}" presName="connectorText" presStyleLbl="sibTrans2D1" presStyleIdx="7" presStyleCnt="8"/>
      <dgm:spPr/>
    </dgm:pt>
  </dgm:ptLst>
  <dgm:cxnLst>
    <dgm:cxn modelId="{5B5FA729-8CA2-4E2D-9AAD-DE497B27055A}" srcId="{F914FA37-7427-4B6F-848F-3282E20111CA}" destId="{D795195B-4CCD-4239-871B-3E87CA97B2CC}" srcOrd="2" destOrd="0" parTransId="{DC54D620-1613-4909-B634-679E980F46C5}" sibTransId="{2359C886-CDDD-480B-A45D-E6B4374378B2}"/>
    <dgm:cxn modelId="{8183E6CE-5118-4E3A-A044-0CF229391987}" srcId="{F914FA37-7427-4B6F-848F-3282E20111CA}" destId="{C728DDD8-16BE-407B-A375-425FE697767E}" srcOrd="3" destOrd="0" parTransId="{7FBB1C14-BE01-443C-A78E-AFD13E3BC700}" sibTransId="{614FC1ED-294B-4DEE-AC8F-6F4E6F742EFE}"/>
    <dgm:cxn modelId="{886CD0F9-3FCC-49D2-B759-4F97AD08EBCC}" srcId="{F914FA37-7427-4B6F-848F-3282E20111CA}" destId="{2C5EC7A0-716E-4880-B374-A0131A595C68}" srcOrd="7" destOrd="0" parTransId="{1C036CA7-9F2F-4A0E-B71D-194DF0D25949}" sibTransId="{47D01D74-D1D4-4A9E-9D82-D38FCADB704A}"/>
    <dgm:cxn modelId="{B336ED5E-4910-481B-8C00-E96F70254792}" type="presOf" srcId="{614FC1ED-294B-4DEE-AC8F-6F4E6F742EFE}" destId="{9D020A65-CB34-4FD7-B60D-65F4D552B53F}" srcOrd="1" destOrd="0" presId="urn:microsoft.com/office/officeart/2005/8/layout/cycle2"/>
    <dgm:cxn modelId="{CE1F9CA4-4947-424C-8855-2A25D414CA2C}" type="presOf" srcId="{2C5EC7A0-716E-4880-B374-A0131A595C68}" destId="{EA0CF7AF-D237-4978-AD7E-E32024755B3A}" srcOrd="0" destOrd="0" presId="urn:microsoft.com/office/officeart/2005/8/layout/cycle2"/>
    <dgm:cxn modelId="{2C721044-2DC3-46B3-A541-A8BB1D2B8AEE}" type="presOf" srcId="{B453793A-2607-41B5-8E90-FD5EF6432870}" destId="{C5CED631-C4AE-48B3-AF15-3F71B5A75B92}" srcOrd="0" destOrd="0" presId="urn:microsoft.com/office/officeart/2005/8/layout/cycle2"/>
    <dgm:cxn modelId="{8B7760C1-F619-4E80-8BBA-1D0D280DA27A}" srcId="{F914FA37-7427-4B6F-848F-3282E20111CA}" destId="{54B3EBC2-B295-4EE6-A5DA-E593BE380ECD}" srcOrd="1" destOrd="0" parTransId="{9111B64D-9522-411E-B970-63F733887D8E}" sibTransId="{F9758620-C7C9-402E-AE57-CE01A017CF7D}"/>
    <dgm:cxn modelId="{B0113EF2-069A-4551-BE93-DDFA9DC44AE5}" type="presOf" srcId="{C0D12F10-1962-46D0-BF53-68BE0D711969}" destId="{82137AE9-B994-4161-8DBE-9888C103D640}" srcOrd="0" destOrd="0" presId="urn:microsoft.com/office/officeart/2005/8/layout/cycle2"/>
    <dgm:cxn modelId="{B304EE88-C72C-4FF8-8610-E67ABEE15139}" type="presOf" srcId="{B453793A-2607-41B5-8E90-FD5EF6432870}" destId="{CAFD92FB-FEFB-4F6D-9C22-3F2188790D99}" srcOrd="1" destOrd="0" presId="urn:microsoft.com/office/officeart/2005/8/layout/cycle2"/>
    <dgm:cxn modelId="{488F2A53-BA25-4331-A78F-51D704DC538C}" type="presOf" srcId="{54B3EBC2-B295-4EE6-A5DA-E593BE380ECD}" destId="{1D57D0F4-0FE3-423D-9E95-B5D437501981}" srcOrd="0" destOrd="0" presId="urn:microsoft.com/office/officeart/2005/8/layout/cycle2"/>
    <dgm:cxn modelId="{F8587AA5-8052-443B-9ABA-7A6468CF5177}" type="presOf" srcId="{F9758620-C7C9-402E-AE57-CE01A017CF7D}" destId="{EC61E615-C024-41A8-A599-47BD2B679341}" srcOrd="0" destOrd="0" presId="urn:microsoft.com/office/officeart/2005/8/layout/cycle2"/>
    <dgm:cxn modelId="{7728ADCA-2822-49D2-9B9E-B0B7D6D2F846}" type="presOf" srcId="{940B2C33-8EED-46AF-8F6A-5EC28C77C13B}" destId="{177D9329-729C-4781-9067-D67321EAD58D}" srcOrd="0" destOrd="0" presId="urn:microsoft.com/office/officeart/2005/8/layout/cycle2"/>
    <dgm:cxn modelId="{8806F53C-6B26-467A-9BAA-B1ED748BA7E6}" type="presOf" srcId="{47D01D74-D1D4-4A9E-9D82-D38FCADB704A}" destId="{31F9A9A5-2528-45D8-8440-686AC6250A6F}" srcOrd="0" destOrd="0" presId="urn:microsoft.com/office/officeart/2005/8/layout/cycle2"/>
    <dgm:cxn modelId="{9B9379F7-A22A-460E-AEBB-3BCE5DEDF254}" type="presOf" srcId="{2C92FED7-22AE-42D2-A9D1-29060E191930}" destId="{39138767-BEF5-43EC-B439-4800BB4CD88A}" srcOrd="0" destOrd="0" presId="urn:microsoft.com/office/officeart/2005/8/layout/cycle2"/>
    <dgm:cxn modelId="{AAE65689-4374-4BCF-9C69-C8750301D93A}" type="presOf" srcId="{D795195B-4CCD-4239-871B-3E87CA97B2CC}" destId="{C298C6A2-1D93-48D6-8F06-1026FFFD6914}" srcOrd="0" destOrd="0" presId="urn:microsoft.com/office/officeart/2005/8/layout/cycle2"/>
    <dgm:cxn modelId="{6DF21E9A-056A-49D1-8563-566EEA590EE4}" type="presOf" srcId="{C728DDD8-16BE-407B-A375-425FE697767E}" destId="{20F4C0CF-8E9A-48A9-9C41-F7AA1E422CE5}" srcOrd="0" destOrd="0" presId="urn:microsoft.com/office/officeart/2005/8/layout/cycle2"/>
    <dgm:cxn modelId="{0BDD3746-B998-40E1-B5F7-E7E245A32112}" type="presOf" srcId="{F914FA37-7427-4B6F-848F-3282E20111CA}" destId="{43DFFE00-5CE8-4B61-BCA0-D0A21339A173}" srcOrd="0" destOrd="0" presId="urn:microsoft.com/office/officeart/2005/8/layout/cycle2"/>
    <dgm:cxn modelId="{431F53EC-6D10-42A8-8A85-F2467DF55F33}" type="presOf" srcId="{F3ED99E3-E018-4DDD-A4FD-021F978BC89A}" destId="{3385DA38-CEB8-4814-B5D8-41B636490207}" srcOrd="1" destOrd="0" presId="urn:microsoft.com/office/officeart/2005/8/layout/cycle2"/>
    <dgm:cxn modelId="{9E3246DC-81DB-4363-91A3-EBF6432914B1}" type="presOf" srcId="{614FC1ED-294B-4DEE-AC8F-6F4E6F742EFE}" destId="{E6A158CE-80DA-478B-BC7A-5172397AE54E}" srcOrd="0" destOrd="0" presId="urn:microsoft.com/office/officeart/2005/8/layout/cycle2"/>
    <dgm:cxn modelId="{80CBE5CA-7ECC-4F7A-83FB-5D22216D51AC}" type="presOf" srcId="{47D01D74-D1D4-4A9E-9D82-D38FCADB704A}" destId="{1C2AC67C-ABED-4AEB-9265-082D6ECC1DEF}" srcOrd="1" destOrd="0" presId="urn:microsoft.com/office/officeart/2005/8/layout/cycle2"/>
    <dgm:cxn modelId="{8A4DF442-6D1C-4BCB-A48A-88268CEF0A8B}" type="presOf" srcId="{102AD378-9C25-47F9-927A-143BAFB3D935}" destId="{CF53DA52-8B0C-4951-9BE8-12F96C35D367}" srcOrd="0" destOrd="0" presId="urn:microsoft.com/office/officeart/2005/8/layout/cycle2"/>
    <dgm:cxn modelId="{346C58EF-C2C1-4D18-8FFB-34C7C65BC0B8}" srcId="{F914FA37-7427-4B6F-848F-3282E20111CA}" destId="{2C92FED7-22AE-42D2-A9D1-29060E191930}" srcOrd="4" destOrd="0" parTransId="{6D830276-3D55-43D2-B63F-150AA58B6D5F}" sibTransId="{102AD378-9C25-47F9-927A-143BAFB3D935}"/>
    <dgm:cxn modelId="{9A921D0D-C9F8-4C05-929E-0773239A149F}" type="presOf" srcId="{C6182326-1DC1-470E-A984-597B30061F3D}" destId="{278411D8-DCC9-45A2-ABF1-00A5E7D92A4F}" srcOrd="0" destOrd="0" presId="urn:microsoft.com/office/officeart/2005/8/layout/cycle2"/>
    <dgm:cxn modelId="{73694A6E-EE24-4BCA-9B0E-F191B3C8ADEF}" srcId="{F914FA37-7427-4B6F-848F-3282E20111CA}" destId="{1CC7AAE2-C97A-44C7-9FD6-98A64CC7B44D}" srcOrd="0" destOrd="0" parTransId="{41698710-EAAC-48F6-9F04-5415A9008016}" sibTransId="{F3ED99E3-E018-4DDD-A4FD-021F978BC89A}"/>
    <dgm:cxn modelId="{1156E1D4-1ECE-4EF4-B52C-B6480EE701E6}" type="presOf" srcId="{F3ED99E3-E018-4DDD-A4FD-021F978BC89A}" destId="{77E95C6C-2BC1-4F74-9079-EDE143665437}" srcOrd="0" destOrd="0" presId="urn:microsoft.com/office/officeart/2005/8/layout/cycle2"/>
    <dgm:cxn modelId="{BB3C9C8F-F59A-4F5F-A3A7-4194459A4572}" srcId="{F914FA37-7427-4B6F-848F-3282E20111CA}" destId="{C6182326-1DC1-470E-A984-597B30061F3D}" srcOrd="6" destOrd="0" parTransId="{BCF14C13-8EBB-43FD-A3DA-B64C8D8DC1FF}" sibTransId="{B453793A-2607-41B5-8E90-FD5EF6432870}"/>
    <dgm:cxn modelId="{505FFA4B-8F9F-481E-ABAD-087AD0E29B9D}" type="presOf" srcId="{1CC7AAE2-C97A-44C7-9FD6-98A64CC7B44D}" destId="{A7C549D3-B1BD-4E75-B300-06376C1D53BA}" srcOrd="0" destOrd="0" presId="urn:microsoft.com/office/officeart/2005/8/layout/cycle2"/>
    <dgm:cxn modelId="{94A21B36-8257-4E21-946B-0343E5AEAA4D}" srcId="{F914FA37-7427-4B6F-848F-3282E20111CA}" destId="{C0D12F10-1962-46D0-BF53-68BE0D711969}" srcOrd="5" destOrd="0" parTransId="{FF8DC541-FA58-42D3-89D4-196FBDFB4B15}" sibTransId="{940B2C33-8EED-46AF-8F6A-5EC28C77C13B}"/>
    <dgm:cxn modelId="{F5CB6DE3-B094-4151-8386-74DBE7A06E7B}" type="presOf" srcId="{102AD378-9C25-47F9-927A-143BAFB3D935}" destId="{7FE94714-0E76-4A1A-BD4E-F80B3856EB0D}" srcOrd="1" destOrd="0" presId="urn:microsoft.com/office/officeart/2005/8/layout/cycle2"/>
    <dgm:cxn modelId="{9DEAA6E8-67AC-4784-8640-82ED0938F2BF}" type="presOf" srcId="{2359C886-CDDD-480B-A45D-E6B4374378B2}" destId="{FE621BBF-354C-4E51-AB0A-0DDE9E2797A5}" srcOrd="0" destOrd="0" presId="urn:microsoft.com/office/officeart/2005/8/layout/cycle2"/>
    <dgm:cxn modelId="{845B3B6D-7FE6-4917-A4EB-BBD16447D881}" type="presOf" srcId="{940B2C33-8EED-46AF-8F6A-5EC28C77C13B}" destId="{AA09E297-4245-494A-8320-14636E59EB6C}" srcOrd="1" destOrd="0" presId="urn:microsoft.com/office/officeart/2005/8/layout/cycle2"/>
    <dgm:cxn modelId="{A1950788-47BC-4337-9639-E10B8424F9DD}" type="presOf" srcId="{2359C886-CDDD-480B-A45D-E6B4374378B2}" destId="{20003065-D4BD-4AA4-AF2B-3F8A2FAE6970}" srcOrd="1" destOrd="0" presId="urn:microsoft.com/office/officeart/2005/8/layout/cycle2"/>
    <dgm:cxn modelId="{69995CD7-0283-45E1-BED4-81FB2880F0B0}" type="presOf" srcId="{F9758620-C7C9-402E-AE57-CE01A017CF7D}" destId="{6A1F9631-255D-4F9A-822F-940DF49197CF}" srcOrd="1" destOrd="0" presId="urn:microsoft.com/office/officeart/2005/8/layout/cycle2"/>
    <dgm:cxn modelId="{9F2FD60A-463A-4539-A9ED-4B346A5A39D1}" type="presParOf" srcId="{43DFFE00-5CE8-4B61-BCA0-D0A21339A173}" destId="{A7C549D3-B1BD-4E75-B300-06376C1D53BA}" srcOrd="0" destOrd="0" presId="urn:microsoft.com/office/officeart/2005/8/layout/cycle2"/>
    <dgm:cxn modelId="{D7413E66-BA18-4F26-835F-9C298AF792B7}" type="presParOf" srcId="{43DFFE00-5CE8-4B61-BCA0-D0A21339A173}" destId="{77E95C6C-2BC1-4F74-9079-EDE143665437}" srcOrd="1" destOrd="0" presId="urn:microsoft.com/office/officeart/2005/8/layout/cycle2"/>
    <dgm:cxn modelId="{3791BD38-B24E-48EA-99F8-F9A40F712F8B}" type="presParOf" srcId="{77E95C6C-2BC1-4F74-9079-EDE143665437}" destId="{3385DA38-CEB8-4814-B5D8-41B636490207}" srcOrd="0" destOrd="0" presId="urn:microsoft.com/office/officeart/2005/8/layout/cycle2"/>
    <dgm:cxn modelId="{01BC9FF6-4178-4875-86F9-B587B2CBC88D}" type="presParOf" srcId="{43DFFE00-5CE8-4B61-BCA0-D0A21339A173}" destId="{1D57D0F4-0FE3-423D-9E95-B5D437501981}" srcOrd="2" destOrd="0" presId="urn:microsoft.com/office/officeart/2005/8/layout/cycle2"/>
    <dgm:cxn modelId="{DF761D35-09C8-4721-9D3B-A4261D645A81}" type="presParOf" srcId="{43DFFE00-5CE8-4B61-BCA0-D0A21339A173}" destId="{EC61E615-C024-41A8-A599-47BD2B679341}" srcOrd="3" destOrd="0" presId="urn:microsoft.com/office/officeart/2005/8/layout/cycle2"/>
    <dgm:cxn modelId="{8401A81C-82FD-4985-A5E8-A9F5640B8F11}" type="presParOf" srcId="{EC61E615-C024-41A8-A599-47BD2B679341}" destId="{6A1F9631-255D-4F9A-822F-940DF49197CF}" srcOrd="0" destOrd="0" presId="urn:microsoft.com/office/officeart/2005/8/layout/cycle2"/>
    <dgm:cxn modelId="{B3878A2D-DE91-4949-A073-E8A1C3A1263E}" type="presParOf" srcId="{43DFFE00-5CE8-4B61-BCA0-D0A21339A173}" destId="{C298C6A2-1D93-48D6-8F06-1026FFFD6914}" srcOrd="4" destOrd="0" presId="urn:microsoft.com/office/officeart/2005/8/layout/cycle2"/>
    <dgm:cxn modelId="{6EB9032E-2E0A-4698-BA7E-984D8011EC11}" type="presParOf" srcId="{43DFFE00-5CE8-4B61-BCA0-D0A21339A173}" destId="{FE621BBF-354C-4E51-AB0A-0DDE9E2797A5}" srcOrd="5" destOrd="0" presId="urn:microsoft.com/office/officeart/2005/8/layout/cycle2"/>
    <dgm:cxn modelId="{993E2AF3-21E8-493D-B3FE-B1C69CCB18DE}" type="presParOf" srcId="{FE621BBF-354C-4E51-AB0A-0DDE9E2797A5}" destId="{20003065-D4BD-4AA4-AF2B-3F8A2FAE6970}" srcOrd="0" destOrd="0" presId="urn:microsoft.com/office/officeart/2005/8/layout/cycle2"/>
    <dgm:cxn modelId="{9A23E4DB-F78C-4CA6-80A3-A7AF14618E75}" type="presParOf" srcId="{43DFFE00-5CE8-4B61-BCA0-D0A21339A173}" destId="{20F4C0CF-8E9A-48A9-9C41-F7AA1E422CE5}" srcOrd="6" destOrd="0" presId="urn:microsoft.com/office/officeart/2005/8/layout/cycle2"/>
    <dgm:cxn modelId="{66964BA5-3730-4FF5-B5E0-D19B89332D8E}" type="presParOf" srcId="{43DFFE00-5CE8-4B61-BCA0-D0A21339A173}" destId="{E6A158CE-80DA-478B-BC7A-5172397AE54E}" srcOrd="7" destOrd="0" presId="urn:microsoft.com/office/officeart/2005/8/layout/cycle2"/>
    <dgm:cxn modelId="{400CF7A1-B2CD-43EE-BBDD-9065E646E686}" type="presParOf" srcId="{E6A158CE-80DA-478B-BC7A-5172397AE54E}" destId="{9D020A65-CB34-4FD7-B60D-65F4D552B53F}" srcOrd="0" destOrd="0" presId="urn:microsoft.com/office/officeart/2005/8/layout/cycle2"/>
    <dgm:cxn modelId="{0D5B7FA2-7C16-4D0E-A995-FBD9EBA7CB0E}" type="presParOf" srcId="{43DFFE00-5CE8-4B61-BCA0-D0A21339A173}" destId="{39138767-BEF5-43EC-B439-4800BB4CD88A}" srcOrd="8" destOrd="0" presId="urn:microsoft.com/office/officeart/2005/8/layout/cycle2"/>
    <dgm:cxn modelId="{79DE8501-F14F-4EBC-9339-F1A8F4AC667B}" type="presParOf" srcId="{43DFFE00-5CE8-4B61-BCA0-D0A21339A173}" destId="{CF53DA52-8B0C-4951-9BE8-12F96C35D367}" srcOrd="9" destOrd="0" presId="urn:microsoft.com/office/officeart/2005/8/layout/cycle2"/>
    <dgm:cxn modelId="{8EC89E20-D198-4C32-845E-D2F71AF0CE4E}" type="presParOf" srcId="{CF53DA52-8B0C-4951-9BE8-12F96C35D367}" destId="{7FE94714-0E76-4A1A-BD4E-F80B3856EB0D}" srcOrd="0" destOrd="0" presId="urn:microsoft.com/office/officeart/2005/8/layout/cycle2"/>
    <dgm:cxn modelId="{429505DC-605B-4B40-83DB-B5E9127ED176}" type="presParOf" srcId="{43DFFE00-5CE8-4B61-BCA0-D0A21339A173}" destId="{82137AE9-B994-4161-8DBE-9888C103D640}" srcOrd="10" destOrd="0" presId="urn:microsoft.com/office/officeart/2005/8/layout/cycle2"/>
    <dgm:cxn modelId="{056E6AFD-A2C3-4C8A-9564-D1278BEB727F}" type="presParOf" srcId="{43DFFE00-5CE8-4B61-BCA0-D0A21339A173}" destId="{177D9329-729C-4781-9067-D67321EAD58D}" srcOrd="11" destOrd="0" presId="urn:microsoft.com/office/officeart/2005/8/layout/cycle2"/>
    <dgm:cxn modelId="{E450AEB3-AAAB-46D0-96F6-90E8EC04361F}" type="presParOf" srcId="{177D9329-729C-4781-9067-D67321EAD58D}" destId="{AA09E297-4245-494A-8320-14636E59EB6C}" srcOrd="0" destOrd="0" presId="urn:microsoft.com/office/officeart/2005/8/layout/cycle2"/>
    <dgm:cxn modelId="{8D608FE8-F758-48F1-8258-5F96B3B7B348}" type="presParOf" srcId="{43DFFE00-5CE8-4B61-BCA0-D0A21339A173}" destId="{278411D8-DCC9-45A2-ABF1-00A5E7D92A4F}" srcOrd="12" destOrd="0" presId="urn:microsoft.com/office/officeart/2005/8/layout/cycle2"/>
    <dgm:cxn modelId="{83019FD6-4E47-4308-9F5B-1ED0CDF2C46E}" type="presParOf" srcId="{43DFFE00-5CE8-4B61-BCA0-D0A21339A173}" destId="{C5CED631-C4AE-48B3-AF15-3F71B5A75B92}" srcOrd="13" destOrd="0" presId="urn:microsoft.com/office/officeart/2005/8/layout/cycle2"/>
    <dgm:cxn modelId="{88C8DA45-4D81-40F4-B181-C821E6040778}" type="presParOf" srcId="{C5CED631-C4AE-48B3-AF15-3F71B5A75B92}" destId="{CAFD92FB-FEFB-4F6D-9C22-3F2188790D99}" srcOrd="0" destOrd="0" presId="urn:microsoft.com/office/officeart/2005/8/layout/cycle2"/>
    <dgm:cxn modelId="{2C2F4737-05DE-4678-BAE4-DA9E181CE198}" type="presParOf" srcId="{43DFFE00-5CE8-4B61-BCA0-D0A21339A173}" destId="{EA0CF7AF-D237-4978-AD7E-E32024755B3A}" srcOrd="14" destOrd="0" presId="urn:microsoft.com/office/officeart/2005/8/layout/cycle2"/>
    <dgm:cxn modelId="{8377459A-4AEF-4FDE-835C-357C042A1A00}" type="presParOf" srcId="{43DFFE00-5CE8-4B61-BCA0-D0A21339A173}" destId="{31F9A9A5-2528-45D8-8440-686AC6250A6F}" srcOrd="15" destOrd="0" presId="urn:microsoft.com/office/officeart/2005/8/layout/cycle2"/>
    <dgm:cxn modelId="{1DCD38C0-C469-4F96-A3A0-3899B45FE587}" type="presParOf" srcId="{31F9A9A5-2528-45D8-8440-686AC6250A6F}" destId="{1C2AC67C-ABED-4AEB-9265-082D6ECC1DEF}" srcOrd="0" destOrd="0" presId="urn:microsoft.com/office/officeart/2005/8/layout/cycle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14FA37-7427-4B6F-848F-3282E20111CA}" type="doc">
      <dgm:prSet loTypeId="urn:microsoft.com/office/officeart/2005/8/layout/cycle2" loCatId="cycle" qsTypeId="urn:microsoft.com/office/officeart/2005/8/quickstyle/simple5" qsCatId="simple" csTypeId="urn:microsoft.com/office/officeart/2005/8/colors/colorful5" csCatId="colorful" phldr="1"/>
      <dgm:spPr/>
      <dgm:t>
        <a:bodyPr/>
        <a:lstStyle/>
        <a:p>
          <a:endParaRPr lang="id-ID"/>
        </a:p>
      </dgm:t>
    </dgm:pt>
    <dgm:pt modelId="{1CC7AAE2-C97A-44C7-9FD6-98A64CC7B44D}">
      <dgm:prSet phldrT="[Text]" custT="1"/>
      <dgm:spPr>
        <a:xfrm>
          <a:off x="4979343" y="1785"/>
          <a:ext cx="441818" cy="441818"/>
        </a:xfr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00:00</a:t>
          </a:r>
        </a:p>
      </dgm:t>
    </dgm:pt>
    <dgm:pt modelId="{41698710-EAAC-48F6-9F04-5415A9008016}" type="parTrans" cxnId="{73694A6E-EE24-4BCA-9B0E-F191B3C8ADEF}">
      <dgm:prSet/>
      <dgm:spPr/>
      <dgm:t>
        <a:bodyPr/>
        <a:lstStyle/>
        <a:p>
          <a:endParaRPr lang="id-ID" sz="1000" b="0">
            <a:solidFill>
              <a:schemeClr val="tx1"/>
            </a:solidFill>
          </a:endParaRPr>
        </a:p>
      </dgm:t>
    </dgm:pt>
    <dgm:pt modelId="{F3ED99E3-E018-4DDD-A4FD-021F978BC89A}" type="sibTrans" cxnId="{73694A6E-EE24-4BCA-9B0E-F191B3C8ADEF}">
      <dgm:prSet custT="1"/>
      <dgm:spPr>
        <a:xfrm rot="450000">
          <a:off x="5467082" y="190993"/>
          <a:ext cx="117393" cy="149113"/>
        </a:xfr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D795195B-4CCD-4239-871B-3E87CA97B2CC}">
      <dgm:prSet phldrT="[Text]" custT="1"/>
      <dgm:spPr>
        <a:xfrm>
          <a:off x="7520274" y="2542716"/>
          <a:ext cx="441818" cy="441818"/>
        </a:xfr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06:00</a:t>
          </a:r>
        </a:p>
      </dgm:t>
    </dgm:pt>
    <dgm:pt modelId="{DC54D620-1613-4909-B634-679E980F46C5}" type="parTrans" cxnId="{5B5FA729-8CA2-4E2D-9AAD-DE497B27055A}">
      <dgm:prSet/>
      <dgm:spPr/>
      <dgm:t>
        <a:bodyPr/>
        <a:lstStyle/>
        <a:p>
          <a:endParaRPr lang="id-ID" sz="1000" b="0">
            <a:solidFill>
              <a:schemeClr val="tx1"/>
            </a:solidFill>
          </a:endParaRPr>
        </a:p>
      </dgm:t>
    </dgm:pt>
    <dgm:pt modelId="{2359C886-CDDD-480B-A45D-E6B4374378B2}" type="sibTrans" cxnId="{5B5FA729-8CA2-4E2D-9AAD-DE497B27055A}">
      <dgm:prSet custT="1"/>
      <dgm:spPr>
        <a:xfrm rot="5850000">
          <a:off x="7639630" y="3014595"/>
          <a:ext cx="117393" cy="149113"/>
        </a:xfr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728DDD8-16BE-407B-A375-425FE697767E}">
      <dgm:prSet phldrT="[Text]" custT="1"/>
      <dgm:spPr>
        <a:xfrm>
          <a:off x="6776053" y="4339426"/>
          <a:ext cx="441818" cy="441818"/>
        </a:xfr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09:00</a:t>
          </a:r>
        </a:p>
      </dgm:t>
    </dgm:pt>
    <dgm:pt modelId="{7FBB1C14-BE01-443C-A78E-AFD13E3BC700}" type="parTrans" cxnId="{8183E6CE-5118-4E3A-A044-0CF229391987}">
      <dgm:prSet/>
      <dgm:spPr/>
      <dgm:t>
        <a:bodyPr/>
        <a:lstStyle/>
        <a:p>
          <a:endParaRPr lang="id-ID" sz="1000" b="0">
            <a:solidFill>
              <a:schemeClr val="tx1"/>
            </a:solidFill>
          </a:endParaRPr>
        </a:p>
      </dgm:t>
    </dgm:pt>
    <dgm:pt modelId="{614FC1ED-294B-4DEE-AC8F-6F4E6F742EFE}" type="sibTrans" cxnId="{8183E6CE-5118-4E3A-A044-0CF229391987}">
      <dgm:prSet custT="1"/>
      <dgm:spPr>
        <a:xfrm rot="8550000">
          <a:off x="6677779" y="4685656"/>
          <a:ext cx="117393" cy="149113"/>
        </a:xfr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2C92FED7-22AE-42D2-A9D1-29060E191930}">
      <dgm:prSet phldrT="[Text]" custT="1"/>
      <dgm:spPr>
        <a:xfrm>
          <a:off x="4979343" y="5083647"/>
          <a:ext cx="441818" cy="441818"/>
        </a:xfr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12:00</a:t>
          </a:r>
        </a:p>
      </dgm:t>
    </dgm:pt>
    <dgm:pt modelId="{6D830276-3D55-43D2-B63F-150AA58B6D5F}" type="parTrans" cxnId="{346C58EF-C2C1-4D18-8FFB-34C7C65BC0B8}">
      <dgm:prSet/>
      <dgm:spPr/>
      <dgm:t>
        <a:bodyPr/>
        <a:lstStyle/>
        <a:p>
          <a:endParaRPr lang="id-ID" sz="1000" b="0">
            <a:solidFill>
              <a:schemeClr val="tx1"/>
            </a:solidFill>
          </a:endParaRPr>
        </a:p>
      </dgm:t>
    </dgm:pt>
    <dgm:pt modelId="{102AD378-9C25-47F9-927A-143BAFB3D935}" type="sibTrans" cxnId="{346C58EF-C2C1-4D18-8FFB-34C7C65BC0B8}">
      <dgm:prSet custT="1"/>
      <dgm:spPr>
        <a:xfrm rot="11250000">
          <a:off x="4816028" y="5187143"/>
          <a:ext cx="117393" cy="149113"/>
        </a:xfr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0D12F10-1962-46D0-BF53-68BE0D711969}">
      <dgm:prSet phldrT="[Text]" custT="1"/>
      <dgm:spPr>
        <a:xfrm>
          <a:off x="3182633" y="4339426"/>
          <a:ext cx="441818" cy="441818"/>
        </a:xfr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15:00</a:t>
          </a:r>
        </a:p>
      </dgm:t>
    </dgm:pt>
    <dgm:pt modelId="{FF8DC541-FA58-42D3-89D4-196FBDFB4B15}" type="parTrans" cxnId="{94A21B36-8257-4E21-946B-0343E5AEAA4D}">
      <dgm:prSet/>
      <dgm:spPr/>
      <dgm:t>
        <a:bodyPr/>
        <a:lstStyle/>
        <a:p>
          <a:endParaRPr lang="id-ID" sz="1000" b="0">
            <a:solidFill>
              <a:schemeClr val="tx1"/>
            </a:solidFill>
          </a:endParaRPr>
        </a:p>
      </dgm:t>
    </dgm:pt>
    <dgm:pt modelId="{940B2C33-8EED-46AF-8F6A-5EC28C77C13B}" type="sibTrans" cxnId="{94A21B36-8257-4E21-946B-0343E5AEAA4D}">
      <dgm:prSet custT="1"/>
      <dgm:spPr>
        <a:xfrm rot="13950000">
          <a:off x="3144967" y="4225292"/>
          <a:ext cx="117393" cy="149113"/>
        </a:xfr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6182326-1DC1-470E-A984-597B30061F3D}">
      <dgm:prSet phldrT="[Text]" custT="1"/>
      <dgm:spPr>
        <a:xfrm>
          <a:off x="2438412" y="2542716"/>
          <a:ext cx="441818" cy="441818"/>
        </a:xfr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18:00</a:t>
          </a:r>
        </a:p>
      </dgm:t>
    </dgm:pt>
    <dgm:pt modelId="{BCF14C13-8EBB-43FD-A3DA-B64C8D8DC1FF}" type="parTrans" cxnId="{BB3C9C8F-F59A-4F5F-A3A7-4194459A4572}">
      <dgm:prSet/>
      <dgm:spPr/>
      <dgm:t>
        <a:bodyPr/>
        <a:lstStyle/>
        <a:p>
          <a:endParaRPr lang="id-ID" sz="1000" b="0">
            <a:solidFill>
              <a:schemeClr val="tx1"/>
            </a:solidFill>
          </a:endParaRPr>
        </a:p>
      </dgm:t>
    </dgm:pt>
    <dgm:pt modelId="{B453793A-2607-41B5-8E90-FD5EF6432870}" type="sibTrans" cxnId="{BB3C9C8F-F59A-4F5F-A3A7-4194459A4572}">
      <dgm:prSet custT="1"/>
      <dgm:spPr>
        <a:xfrm rot="16650000">
          <a:off x="2643480" y="2363541"/>
          <a:ext cx="117393" cy="149113"/>
        </a:xfr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2C5EC7A0-716E-4880-B374-A0131A595C68}">
      <dgm:prSet phldrT="[Text]" custT="1"/>
      <dgm:spPr>
        <a:xfrm>
          <a:off x="3182633" y="746006"/>
          <a:ext cx="441818" cy="441818"/>
        </a:xfr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21:00</a:t>
          </a:r>
        </a:p>
      </dgm:t>
    </dgm:pt>
    <dgm:pt modelId="{1C036CA7-9F2F-4A0E-B71D-194DF0D25949}" type="parTrans" cxnId="{886CD0F9-3FCC-49D2-B759-4F97AD08EBCC}">
      <dgm:prSet/>
      <dgm:spPr/>
      <dgm:t>
        <a:bodyPr/>
        <a:lstStyle/>
        <a:p>
          <a:endParaRPr lang="id-ID" sz="1000" b="0">
            <a:solidFill>
              <a:schemeClr val="tx1"/>
            </a:solidFill>
          </a:endParaRPr>
        </a:p>
      </dgm:t>
    </dgm:pt>
    <dgm:pt modelId="{47D01D74-D1D4-4A9E-9D82-D38FCADB704A}" type="sibTrans" cxnId="{886CD0F9-3FCC-49D2-B759-4F97AD08EBCC}">
      <dgm:prSet custT="1"/>
      <dgm:spPr>
        <a:xfrm rot="19350000">
          <a:off x="3605331" y="692480"/>
          <a:ext cx="117393" cy="149113"/>
        </a:xfr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54B3EBC2-B295-4EE6-A5DA-E593BE380ECD}">
      <dgm:prSet phldrT="[Text]" custT="1"/>
      <dgm:spPr>
        <a:xfrm>
          <a:off x="6776053" y="746006"/>
          <a:ext cx="441818" cy="441818"/>
        </a:xfr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03:00</a:t>
          </a:r>
        </a:p>
      </dgm:t>
    </dgm:pt>
    <dgm:pt modelId="{F9758620-C7C9-402E-AE57-CE01A017CF7D}" type="sibTrans" cxnId="{8B7760C1-F619-4E80-8BBA-1D0D280DA27A}">
      <dgm:prSet custT="1"/>
      <dgm:spPr>
        <a:xfrm rot="3150000">
          <a:off x="7138143" y="1152845"/>
          <a:ext cx="117393" cy="149113"/>
        </a:xfr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9111B64D-9522-411E-B970-63F733887D8E}" type="parTrans" cxnId="{8B7760C1-F619-4E80-8BBA-1D0D280DA27A}">
      <dgm:prSet/>
      <dgm:spPr/>
      <dgm:t>
        <a:bodyPr/>
        <a:lstStyle/>
        <a:p>
          <a:endParaRPr lang="id-ID" sz="1000" b="0">
            <a:solidFill>
              <a:schemeClr val="tx1"/>
            </a:solidFill>
          </a:endParaRPr>
        </a:p>
      </dgm:t>
    </dgm:pt>
    <dgm:pt modelId="{43DFFE00-5CE8-4B61-BCA0-D0A21339A173}" type="pres">
      <dgm:prSet presAssocID="{F914FA37-7427-4B6F-848F-3282E20111CA}" presName="cycle" presStyleCnt="0">
        <dgm:presLayoutVars>
          <dgm:dir/>
          <dgm:resizeHandles val="exact"/>
        </dgm:presLayoutVars>
      </dgm:prSet>
      <dgm:spPr/>
    </dgm:pt>
    <dgm:pt modelId="{A7C549D3-B1BD-4E75-B300-06376C1D53BA}" type="pres">
      <dgm:prSet presAssocID="{1CC7AAE2-C97A-44C7-9FD6-98A64CC7B44D}" presName="node" presStyleLbl="node1" presStyleIdx="0" presStyleCnt="8">
        <dgm:presLayoutVars>
          <dgm:bulletEnabled val="1"/>
        </dgm:presLayoutVars>
      </dgm:prSet>
      <dgm:spPr>
        <a:prstGeom prst="ellipse">
          <a:avLst/>
        </a:prstGeom>
      </dgm:spPr>
    </dgm:pt>
    <dgm:pt modelId="{77E95C6C-2BC1-4F74-9079-EDE143665437}" type="pres">
      <dgm:prSet presAssocID="{F3ED99E3-E018-4DDD-A4FD-021F978BC89A}" presName="sibTrans" presStyleLbl="sibTrans2D1" presStyleIdx="0" presStyleCnt="8"/>
      <dgm:spPr>
        <a:prstGeom prst="rightArrow">
          <a:avLst>
            <a:gd name="adj1" fmla="val 60000"/>
            <a:gd name="adj2" fmla="val 50000"/>
          </a:avLst>
        </a:prstGeom>
      </dgm:spPr>
    </dgm:pt>
    <dgm:pt modelId="{3385DA38-CEB8-4814-B5D8-41B636490207}" type="pres">
      <dgm:prSet presAssocID="{F3ED99E3-E018-4DDD-A4FD-021F978BC89A}" presName="connectorText" presStyleLbl="sibTrans2D1" presStyleIdx="0" presStyleCnt="8"/>
      <dgm:spPr/>
    </dgm:pt>
    <dgm:pt modelId="{1D57D0F4-0FE3-423D-9E95-B5D437501981}" type="pres">
      <dgm:prSet presAssocID="{54B3EBC2-B295-4EE6-A5DA-E593BE380ECD}" presName="node" presStyleLbl="node1" presStyleIdx="1" presStyleCnt="8">
        <dgm:presLayoutVars>
          <dgm:bulletEnabled val="1"/>
        </dgm:presLayoutVars>
      </dgm:prSet>
      <dgm:spPr>
        <a:prstGeom prst="ellipse">
          <a:avLst/>
        </a:prstGeom>
      </dgm:spPr>
    </dgm:pt>
    <dgm:pt modelId="{EC61E615-C024-41A8-A599-47BD2B679341}" type="pres">
      <dgm:prSet presAssocID="{F9758620-C7C9-402E-AE57-CE01A017CF7D}" presName="sibTrans" presStyleLbl="sibTrans2D1" presStyleIdx="1" presStyleCnt="8"/>
      <dgm:spPr>
        <a:prstGeom prst="rightArrow">
          <a:avLst>
            <a:gd name="adj1" fmla="val 60000"/>
            <a:gd name="adj2" fmla="val 50000"/>
          </a:avLst>
        </a:prstGeom>
      </dgm:spPr>
    </dgm:pt>
    <dgm:pt modelId="{6A1F9631-255D-4F9A-822F-940DF49197CF}" type="pres">
      <dgm:prSet presAssocID="{F9758620-C7C9-402E-AE57-CE01A017CF7D}" presName="connectorText" presStyleLbl="sibTrans2D1" presStyleIdx="1" presStyleCnt="8"/>
      <dgm:spPr/>
    </dgm:pt>
    <dgm:pt modelId="{C298C6A2-1D93-48D6-8F06-1026FFFD6914}" type="pres">
      <dgm:prSet presAssocID="{D795195B-4CCD-4239-871B-3E87CA97B2CC}" presName="node" presStyleLbl="node1" presStyleIdx="2" presStyleCnt="8">
        <dgm:presLayoutVars>
          <dgm:bulletEnabled val="1"/>
        </dgm:presLayoutVars>
      </dgm:prSet>
      <dgm:spPr>
        <a:prstGeom prst="ellipse">
          <a:avLst/>
        </a:prstGeom>
      </dgm:spPr>
    </dgm:pt>
    <dgm:pt modelId="{FE621BBF-354C-4E51-AB0A-0DDE9E2797A5}" type="pres">
      <dgm:prSet presAssocID="{2359C886-CDDD-480B-A45D-E6B4374378B2}" presName="sibTrans" presStyleLbl="sibTrans2D1" presStyleIdx="2" presStyleCnt="8"/>
      <dgm:spPr>
        <a:prstGeom prst="rightArrow">
          <a:avLst>
            <a:gd name="adj1" fmla="val 60000"/>
            <a:gd name="adj2" fmla="val 50000"/>
          </a:avLst>
        </a:prstGeom>
      </dgm:spPr>
    </dgm:pt>
    <dgm:pt modelId="{20003065-D4BD-4AA4-AF2B-3F8A2FAE6970}" type="pres">
      <dgm:prSet presAssocID="{2359C886-CDDD-480B-A45D-E6B4374378B2}" presName="connectorText" presStyleLbl="sibTrans2D1" presStyleIdx="2" presStyleCnt="8"/>
      <dgm:spPr/>
    </dgm:pt>
    <dgm:pt modelId="{20F4C0CF-8E9A-48A9-9C41-F7AA1E422CE5}" type="pres">
      <dgm:prSet presAssocID="{C728DDD8-16BE-407B-A375-425FE697767E}" presName="node" presStyleLbl="node1" presStyleIdx="3" presStyleCnt="8">
        <dgm:presLayoutVars>
          <dgm:bulletEnabled val="1"/>
        </dgm:presLayoutVars>
      </dgm:prSet>
      <dgm:spPr>
        <a:prstGeom prst="ellipse">
          <a:avLst/>
        </a:prstGeom>
      </dgm:spPr>
    </dgm:pt>
    <dgm:pt modelId="{E6A158CE-80DA-478B-BC7A-5172397AE54E}" type="pres">
      <dgm:prSet presAssocID="{614FC1ED-294B-4DEE-AC8F-6F4E6F742EFE}" presName="sibTrans" presStyleLbl="sibTrans2D1" presStyleIdx="3" presStyleCnt="8"/>
      <dgm:spPr>
        <a:prstGeom prst="rightArrow">
          <a:avLst>
            <a:gd name="adj1" fmla="val 60000"/>
            <a:gd name="adj2" fmla="val 50000"/>
          </a:avLst>
        </a:prstGeom>
      </dgm:spPr>
    </dgm:pt>
    <dgm:pt modelId="{9D020A65-CB34-4FD7-B60D-65F4D552B53F}" type="pres">
      <dgm:prSet presAssocID="{614FC1ED-294B-4DEE-AC8F-6F4E6F742EFE}" presName="connectorText" presStyleLbl="sibTrans2D1" presStyleIdx="3" presStyleCnt="8"/>
      <dgm:spPr/>
    </dgm:pt>
    <dgm:pt modelId="{39138767-BEF5-43EC-B439-4800BB4CD88A}" type="pres">
      <dgm:prSet presAssocID="{2C92FED7-22AE-42D2-A9D1-29060E191930}" presName="node" presStyleLbl="node1" presStyleIdx="4" presStyleCnt="8">
        <dgm:presLayoutVars>
          <dgm:bulletEnabled val="1"/>
        </dgm:presLayoutVars>
      </dgm:prSet>
      <dgm:spPr>
        <a:prstGeom prst="ellipse">
          <a:avLst/>
        </a:prstGeom>
      </dgm:spPr>
    </dgm:pt>
    <dgm:pt modelId="{CF53DA52-8B0C-4951-9BE8-12F96C35D367}" type="pres">
      <dgm:prSet presAssocID="{102AD378-9C25-47F9-927A-143BAFB3D935}" presName="sibTrans" presStyleLbl="sibTrans2D1" presStyleIdx="4" presStyleCnt="8"/>
      <dgm:spPr>
        <a:prstGeom prst="rightArrow">
          <a:avLst>
            <a:gd name="adj1" fmla="val 60000"/>
            <a:gd name="adj2" fmla="val 50000"/>
          </a:avLst>
        </a:prstGeom>
      </dgm:spPr>
    </dgm:pt>
    <dgm:pt modelId="{7FE94714-0E76-4A1A-BD4E-F80B3856EB0D}" type="pres">
      <dgm:prSet presAssocID="{102AD378-9C25-47F9-927A-143BAFB3D935}" presName="connectorText" presStyleLbl="sibTrans2D1" presStyleIdx="4" presStyleCnt="8"/>
      <dgm:spPr/>
    </dgm:pt>
    <dgm:pt modelId="{82137AE9-B994-4161-8DBE-9888C103D640}" type="pres">
      <dgm:prSet presAssocID="{C0D12F10-1962-46D0-BF53-68BE0D711969}" presName="node" presStyleLbl="node1" presStyleIdx="5" presStyleCnt="8">
        <dgm:presLayoutVars>
          <dgm:bulletEnabled val="1"/>
        </dgm:presLayoutVars>
      </dgm:prSet>
      <dgm:spPr>
        <a:prstGeom prst="ellipse">
          <a:avLst/>
        </a:prstGeom>
      </dgm:spPr>
    </dgm:pt>
    <dgm:pt modelId="{177D9329-729C-4781-9067-D67321EAD58D}" type="pres">
      <dgm:prSet presAssocID="{940B2C33-8EED-46AF-8F6A-5EC28C77C13B}" presName="sibTrans" presStyleLbl="sibTrans2D1" presStyleIdx="5" presStyleCnt="8"/>
      <dgm:spPr>
        <a:prstGeom prst="rightArrow">
          <a:avLst>
            <a:gd name="adj1" fmla="val 60000"/>
            <a:gd name="adj2" fmla="val 50000"/>
          </a:avLst>
        </a:prstGeom>
      </dgm:spPr>
    </dgm:pt>
    <dgm:pt modelId="{AA09E297-4245-494A-8320-14636E59EB6C}" type="pres">
      <dgm:prSet presAssocID="{940B2C33-8EED-46AF-8F6A-5EC28C77C13B}" presName="connectorText" presStyleLbl="sibTrans2D1" presStyleIdx="5" presStyleCnt="8"/>
      <dgm:spPr/>
    </dgm:pt>
    <dgm:pt modelId="{278411D8-DCC9-45A2-ABF1-00A5E7D92A4F}" type="pres">
      <dgm:prSet presAssocID="{C6182326-1DC1-470E-A984-597B30061F3D}" presName="node" presStyleLbl="node1" presStyleIdx="6" presStyleCnt="8">
        <dgm:presLayoutVars>
          <dgm:bulletEnabled val="1"/>
        </dgm:presLayoutVars>
      </dgm:prSet>
      <dgm:spPr>
        <a:prstGeom prst="ellipse">
          <a:avLst/>
        </a:prstGeom>
      </dgm:spPr>
    </dgm:pt>
    <dgm:pt modelId="{C5CED631-C4AE-48B3-AF15-3F71B5A75B92}" type="pres">
      <dgm:prSet presAssocID="{B453793A-2607-41B5-8E90-FD5EF6432870}" presName="sibTrans" presStyleLbl="sibTrans2D1" presStyleIdx="6" presStyleCnt="8"/>
      <dgm:spPr>
        <a:prstGeom prst="rightArrow">
          <a:avLst>
            <a:gd name="adj1" fmla="val 60000"/>
            <a:gd name="adj2" fmla="val 50000"/>
          </a:avLst>
        </a:prstGeom>
      </dgm:spPr>
    </dgm:pt>
    <dgm:pt modelId="{CAFD92FB-FEFB-4F6D-9C22-3F2188790D99}" type="pres">
      <dgm:prSet presAssocID="{B453793A-2607-41B5-8E90-FD5EF6432870}" presName="connectorText" presStyleLbl="sibTrans2D1" presStyleIdx="6" presStyleCnt="8"/>
      <dgm:spPr/>
    </dgm:pt>
    <dgm:pt modelId="{EA0CF7AF-D237-4978-AD7E-E32024755B3A}" type="pres">
      <dgm:prSet presAssocID="{2C5EC7A0-716E-4880-B374-A0131A595C68}" presName="node" presStyleLbl="node1" presStyleIdx="7" presStyleCnt="8">
        <dgm:presLayoutVars>
          <dgm:bulletEnabled val="1"/>
        </dgm:presLayoutVars>
      </dgm:prSet>
      <dgm:spPr>
        <a:prstGeom prst="ellipse">
          <a:avLst/>
        </a:prstGeom>
      </dgm:spPr>
    </dgm:pt>
    <dgm:pt modelId="{31F9A9A5-2528-45D8-8440-686AC6250A6F}" type="pres">
      <dgm:prSet presAssocID="{47D01D74-D1D4-4A9E-9D82-D38FCADB704A}" presName="sibTrans" presStyleLbl="sibTrans2D1" presStyleIdx="7" presStyleCnt="8"/>
      <dgm:spPr>
        <a:prstGeom prst="rightArrow">
          <a:avLst>
            <a:gd name="adj1" fmla="val 60000"/>
            <a:gd name="adj2" fmla="val 50000"/>
          </a:avLst>
        </a:prstGeom>
      </dgm:spPr>
    </dgm:pt>
    <dgm:pt modelId="{1C2AC67C-ABED-4AEB-9265-082D6ECC1DEF}" type="pres">
      <dgm:prSet presAssocID="{47D01D74-D1D4-4A9E-9D82-D38FCADB704A}" presName="connectorText" presStyleLbl="sibTrans2D1" presStyleIdx="7" presStyleCnt="8"/>
      <dgm:spPr/>
    </dgm:pt>
  </dgm:ptLst>
  <dgm:cxnLst>
    <dgm:cxn modelId="{430823C3-9FDB-449D-9B7F-C3225C2C04B5}" type="presOf" srcId="{940B2C33-8EED-46AF-8F6A-5EC28C77C13B}" destId="{AA09E297-4245-494A-8320-14636E59EB6C}" srcOrd="1" destOrd="0" presId="urn:microsoft.com/office/officeart/2005/8/layout/cycle2"/>
    <dgm:cxn modelId="{5B5FA729-8CA2-4E2D-9AAD-DE497B27055A}" srcId="{F914FA37-7427-4B6F-848F-3282E20111CA}" destId="{D795195B-4CCD-4239-871B-3E87CA97B2CC}" srcOrd="2" destOrd="0" parTransId="{DC54D620-1613-4909-B634-679E980F46C5}" sibTransId="{2359C886-CDDD-480B-A45D-E6B4374378B2}"/>
    <dgm:cxn modelId="{14AA2627-9082-4A62-AC4B-D9C02A17B2DE}" type="presOf" srcId="{940B2C33-8EED-46AF-8F6A-5EC28C77C13B}" destId="{177D9329-729C-4781-9067-D67321EAD58D}" srcOrd="0" destOrd="0" presId="urn:microsoft.com/office/officeart/2005/8/layout/cycle2"/>
    <dgm:cxn modelId="{3A778E30-2083-4706-A3BA-F4B95A4B3FDE}" type="presOf" srcId="{C6182326-1DC1-470E-A984-597B30061F3D}" destId="{278411D8-DCC9-45A2-ABF1-00A5E7D92A4F}" srcOrd="0" destOrd="0" presId="urn:microsoft.com/office/officeart/2005/8/layout/cycle2"/>
    <dgm:cxn modelId="{8183E6CE-5118-4E3A-A044-0CF229391987}" srcId="{F914FA37-7427-4B6F-848F-3282E20111CA}" destId="{C728DDD8-16BE-407B-A375-425FE697767E}" srcOrd="3" destOrd="0" parTransId="{7FBB1C14-BE01-443C-A78E-AFD13E3BC700}" sibTransId="{614FC1ED-294B-4DEE-AC8F-6F4E6F742EFE}"/>
    <dgm:cxn modelId="{AA90D860-7C3A-42CC-ADD6-37314C2EBF77}" type="presOf" srcId="{F9758620-C7C9-402E-AE57-CE01A017CF7D}" destId="{6A1F9631-255D-4F9A-822F-940DF49197CF}" srcOrd="1" destOrd="0" presId="urn:microsoft.com/office/officeart/2005/8/layout/cycle2"/>
    <dgm:cxn modelId="{886CD0F9-3FCC-49D2-B759-4F97AD08EBCC}" srcId="{F914FA37-7427-4B6F-848F-3282E20111CA}" destId="{2C5EC7A0-716E-4880-B374-A0131A595C68}" srcOrd="7" destOrd="0" parTransId="{1C036CA7-9F2F-4A0E-B71D-194DF0D25949}" sibTransId="{47D01D74-D1D4-4A9E-9D82-D38FCADB704A}"/>
    <dgm:cxn modelId="{5E31EABF-2400-4C9E-BE0F-DF2DF077E50F}" type="presOf" srcId="{614FC1ED-294B-4DEE-AC8F-6F4E6F742EFE}" destId="{9D020A65-CB34-4FD7-B60D-65F4D552B53F}" srcOrd="1" destOrd="0" presId="urn:microsoft.com/office/officeart/2005/8/layout/cycle2"/>
    <dgm:cxn modelId="{D1C397CC-387D-4837-9503-50D58B3F9775}" type="presOf" srcId="{2C92FED7-22AE-42D2-A9D1-29060E191930}" destId="{39138767-BEF5-43EC-B439-4800BB4CD88A}" srcOrd="0" destOrd="0" presId="urn:microsoft.com/office/officeart/2005/8/layout/cycle2"/>
    <dgm:cxn modelId="{EE743ACC-223F-4536-BEF2-8B57D8962C0D}" type="presOf" srcId="{102AD378-9C25-47F9-927A-143BAFB3D935}" destId="{7FE94714-0E76-4A1A-BD4E-F80B3856EB0D}" srcOrd="1" destOrd="0" presId="urn:microsoft.com/office/officeart/2005/8/layout/cycle2"/>
    <dgm:cxn modelId="{83BE4CA1-D7F3-44CF-BFE4-0AE121AC925D}" type="presOf" srcId="{B453793A-2607-41B5-8E90-FD5EF6432870}" destId="{C5CED631-C4AE-48B3-AF15-3F71B5A75B92}" srcOrd="0" destOrd="0" presId="urn:microsoft.com/office/officeart/2005/8/layout/cycle2"/>
    <dgm:cxn modelId="{B84F6B40-7D17-4459-AB6D-106692B9BFB3}" type="presOf" srcId="{614FC1ED-294B-4DEE-AC8F-6F4E6F742EFE}" destId="{E6A158CE-80DA-478B-BC7A-5172397AE54E}" srcOrd="0" destOrd="0" presId="urn:microsoft.com/office/officeart/2005/8/layout/cycle2"/>
    <dgm:cxn modelId="{56FE2502-2C71-4916-9076-BE324B6C9EB7}" type="presOf" srcId="{B453793A-2607-41B5-8E90-FD5EF6432870}" destId="{CAFD92FB-FEFB-4F6D-9C22-3F2188790D99}" srcOrd="1" destOrd="0" presId="urn:microsoft.com/office/officeart/2005/8/layout/cycle2"/>
    <dgm:cxn modelId="{8B7760C1-F619-4E80-8BBA-1D0D280DA27A}" srcId="{F914FA37-7427-4B6F-848F-3282E20111CA}" destId="{54B3EBC2-B295-4EE6-A5DA-E593BE380ECD}" srcOrd="1" destOrd="0" parTransId="{9111B64D-9522-411E-B970-63F733887D8E}" sibTransId="{F9758620-C7C9-402E-AE57-CE01A017CF7D}"/>
    <dgm:cxn modelId="{62334E47-5BDF-4C5D-AC49-E23A8C0070D1}" type="presOf" srcId="{F9758620-C7C9-402E-AE57-CE01A017CF7D}" destId="{EC61E615-C024-41A8-A599-47BD2B679341}" srcOrd="0" destOrd="0" presId="urn:microsoft.com/office/officeart/2005/8/layout/cycle2"/>
    <dgm:cxn modelId="{E997B434-F466-4670-9F59-D0C698B3BDB4}" type="presOf" srcId="{2359C886-CDDD-480B-A45D-E6B4374378B2}" destId="{20003065-D4BD-4AA4-AF2B-3F8A2FAE6970}" srcOrd="1" destOrd="0" presId="urn:microsoft.com/office/officeart/2005/8/layout/cycle2"/>
    <dgm:cxn modelId="{15E82A07-54F7-413B-AEC3-5E64398A9BDD}" type="presOf" srcId="{102AD378-9C25-47F9-927A-143BAFB3D935}" destId="{CF53DA52-8B0C-4951-9BE8-12F96C35D367}" srcOrd="0" destOrd="0" presId="urn:microsoft.com/office/officeart/2005/8/layout/cycle2"/>
    <dgm:cxn modelId="{4F7BB3F2-8140-4ED6-8061-01C5EFC4B7DE}" type="presOf" srcId="{F3ED99E3-E018-4DDD-A4FD-021F978BC89A}" destId="{77E95C6C-2BC1-4F74-9079-EDE143665437}" srcOrd="0" destOrd="0" presId="urn:microsoft.com/office/officeart/2005/8/layout/cycle2"/>
    <dgm:cxn modelId="{6EF27768-D845-4572-8609-B494FF53BACB}" type="presOf" srcId="{F3ED99E3-E018-4DDD-A4FD-021F978BC89A}" destId="{3385DA38-CEB8-4814-B5D8-41B636490207}" srcOrd="1" destOrd="0" presId="urn:microsoft.com/office/officeart/2005/8/layout/cycle2"/>
    <dgm:cxn modelId="{CD69F7E1-7645-40F8-9EEC-8EAD3921771C}" type="presOf" srcId="{54B3EBC2-B295-4EE6-A5DA-E593BE380ECD}" destId="{1D57D0F4-0FE3-423D-9E95-B5D437501981}" srcOrd="0" destOrd="0" presId="urn:microsoft.com/office/officeart/2005/8/layout/cycle2"/>
    <dgm:cxn modelId="{346C58EF-C2C1-4D18-8FFB-34C7C65BC0B8}" srcId="{F914FA37-7427-4B6F-848F-3282E20111CA}" destId="{2C92FED7-22AE-42D2-A9D1-29060E191930}" srcOrd="4" destOrd="0" parTransId="{6D830276-3D55-43D2-B63F-150AA58B6D5F}" sibTransId="{102AD378-9C25-47F9-927A-143BAFB3D935}"/>
    <dgm:cxn modelId="{E5BCB6B1-E7B2-4EA1-AC6B-3234F9619F79}" type="presOf" srcId="{2C5EC7A0-716E-4880-B374-A0131A595C68}" destId="{EA0CF7AF-D237-4978-AD7E-E32024755B3A}" srcOrd="0" destOrd="0" presId="urn:microsoft.com/office/officeart/2005/8/layout/cycle2"/>
    <dgm:cxn modelId="{73694A6E-EE24-4BCA-9B0E-F191B3C8ADEF}" srcId="{F914FA37-7427-4B6F-848F-3282E20111CA}" destId="{1CC7AAE2-C97A-44C7-9FD6-98A64CC7B44D}" srcOrd="0" destOrd="0" parTransId="{41698710-EAAC-48F6-9F04-5415A9008016}" sibTransId="{F3ED99E3-E018-4DDD-A4FD-021F978BC89A}"/>
    <dgm:cxn modelId="{07348678-FB33-4655-BDDF-B9D7A6BB240E}" type="presOf" srcId="{47D01D74-D1D4-4A9E-9D82-D38FCADB704A}" destId="{1C2AC67C-ABED-4AEB-9265-082D6ECC1DEF}" srcOrd="1" destOrd="0" presId="urn:microsoft.com/office/officeart/2005/8/layout/cycle2"/>
    <dgm:cxn modelId="{0C95127D-25A7-486A-A1FD-66FE01F68766}" type="presOf" srcId="{C0D12F10-1962-46D0-BF53-68BE0D711969}" destId="{82137AE9-B994-4161-8DBE-9888C103D640}" srcOrd="0" destOrd="0" presId="urn:microsoft.com/office/officeart/2005/8/layout/cycle2"/>
    <dgm:cxn modelId="{BB3C9C8F-F59A-4F5F-A3A7-4194459A4572}" srcId="{F914FA37-7427-4B6F-848F-3282E20111CA}" destId="{C6182326-1DC1-470E-A984-597B30061F3D}" srcOrd="6" destOrd="0" parTransId="{BCF14C13-8EBB-43FD-A3DA-B64C8D8DC1FF}" sibTransId="{B453793A-2607-41B5-8E90-FD5EF6432870}"/>
    <dgm:cxn modelId="{AA6CC4BE-A926-4A03-BAF9-577ACA03434C}" type="presOf" srcId="{C728DDD8-16BE-407B-A375-425FE697767E}" destId="{20F4C0CF-8E9A-48A9-9C41-F7AA1E422CE5}" srcOrd="0" destOrd="0" presId="urn:microsoft.com/office/officeart/2005/8/layout/cycle2"/>
    <dgm:cxn modelId="{8C8223C4-EB01-4786-AC4C-109B616AF196}" type="presOf" srcId="{1CC7AAE2-C97A-44C7-9FD6-98A64CC7B44D}" destId="{A7C549D3-B1BD-4E75-B300-06376C1D53BA}" srcOrd="0" destOrd="0" presId="urn:microsoft.com/office/officeart/2005/8/layout/cycle2"/>
    <dgm:cxn modelId="{F12BA81E-2B07-4BFA-9605-3975BC902BD8}" type="presOf" srcId="{D795195B-4CCD-4239-871B-3E87CA97B2CC}" destId="{C298C6A2-1D93-48D6-8F06-1026FFFD6914}" srcOrd="0" destOrd="0" presId="urn:microsoft.com/office/officeart/2005/8/layout/cycle2"/>
    <dgm:cxn modelId="{94A21B36-8257-4E21-946B-0343E5AEAA4D}" srcId="{F914FA37-7427-4B6F-848F-3282E20111CA}" destId="{C0D12F10-1962-46D0-BF53-68BE0D711969}" srcOrd="5" destOrd="0" parTransId="{FF8DC541-FA58-42D3-89D4-196FBDFB4B15}" sibTransId="{940B2C33-8EED-46AF-8F6A-5EC28C77C13B}"/>
    <dgm:cxn modelId="{BB688511-10FC-4A7D-B54F-6B4CDEC557B2}" type="presOf" srcId="{2359C886-CDDD-480B-A45D-E6B4374378B2}" destId="{FE621BBF-354C-4E51-AB0A-0DDE9E2797A5}" srcOrd="0" destOrd="0" presId="urn:microsoft.com/office/officeart/2005/8/layout/cycle2"/>
    <dgm:cxn modelId="{F49A420A-6C9F-4239-9748-EEEF7E481878}" type="presOf" srcId="{47D01D74-D1D4-4A9E-9D82-D38FCADB704A}" destId="{31F9A9A5-2528-45D8-8440-686AC6250A6F}" srcOrd="0" destOrd="0" presId="urn:microsoft.com/office/officeart/2005/8/layout/cycle2"/>
    <dgm:cxn modelId="{C54120D0-787D-4834-97E2-F726AEFFD634}" type="presOf" srcId="{F914FA37-7427-4B6F-848F-3282E20111CA}" destId="{43DFFE00-5CE8-4B61-BCA0-D0A21339A173}" srcOrd="0" destOrd="0" presId="urn:microsoft.com/office/officeart/2005/8/layout/cycle2"/>
    <dgm:cxn modelId="{8FB10B99-4C90-4506-BA70-044D43A0B4B0}" type="presParOf" srcId="{43DFFE00-5CE8-4B61-BCA0-D0A21339A173}" destId="{A7C549D3-B1BD-4E75-B300-06376C1D53BA}" srcOrd="0" destOrd="0" presId="urn:microsoft.com/office/officeart/2005/8/layout/cycle2"/>
    <dgm:cxn modelId="{551742DC-89E7-4CFF-B560-93DFAF269C3B}" type="presParOf" srcId="{43DFFE00-5CE8-4B61-BCA0-D0A21339A173}" destId="{77E95C6C-2BC1-4F74-9079-EDE143665437}" srcOrd="1" destOrd="0" presId="urn:microsoft.com/office/officeart/2005/8/layout/cycle2"/>
    <dgm:cxn modelId="{4DDC0D8E-F238-425E-B20A-8808048BB0BC}" type="presParOf" srcId="{77E95C6C-2BC1-4F74-9079-EDE143665437}" destId="{3385DA38-CEB8-4814-B5D8-41B636490207}" srcOrd="0" destOrd="0" presId="urn:microsoft.com/office/officeart/2005/8/layout/cycle2"/>
    <dgm:cxn modelId="{2036ABDF-380A-4A20-9805-B97409853860}" type="presParOf" srcId="{43DFFE00-5CE8-4B61-BCA0-D0A21339A173}" destId="{1D57D0F4-0FE3-423D-9E95-B5D437501981}" srcOrd="2" destOrd="0" presId="urn:microsoft.com/office/officeart/2005/8/layout/cycle2"/>
    <dgm:cxn modelId="{D4602108-65AB-4921-91C2-9AC5D0FE5752}" type="presParOf" srcId="{43DFFE00-5CE8-4B61-BCA0-D0A21339A173}" destId="{EC61E615-C024-41A8-A599-47BD2B679341}" srcOrd="3" destOrd="0" presId="urn:microsoft.com/office/officeart/2005/8/layout/cycle2"/>
    <dgm:cxn modelId="{72DCA728-63F9-46F2-AC03-0EC001EDCC66}" type="presParOf" srcId="{EC61E615-C024-41A8-A599-47BD2B679341}" destId="{6A1F9631-255D-4F9A-822F-940DF49197CF}" srcOrd="0" destOrd="0" presId="urn:microsoft.com/office/officeart/2005/8/layout/cycle2"/>
    <dgm:cxn modelId="{5030CA78-EDBF-476F-BE1C-B92E8356D46A}" type="presParOf" srcId="{43DFFE00-5CE8-4B61-BCA0-D0A21339A173}" destId="{C298C6A2-1D93-48D6-8F06-1026FFFD6914}" srcOrd="4" destOrd="0" presId="urn:microsoft.com/office/officeart/2005/8/layout/cycle2"/>
    <dgm:cxn modelId="{42976B1D-026C-405B-8C1F-29D24488CD6C}" type="presParOf" srcId="{43DFFE00-5CE8-4B61-BCA0-D0A21339A173}" destId="{FE621BBF-354C-4E51-AB0A-0DDE9E2797A5}" srcOrd="5" destOrd="0" presId="urn:microsoft.com/office/officeart/2005/8/layout/cycle2"/>
    <dgm:cxn modelId="{3AD9CFB0-BD8C-4696-95F6-607B9D6E53E5}" type="presParOf" srcId="{FE621BBF-354C-4E51-AB0A-0DDE9E2797A5}" destId="{20003065-D4BD-4AA4-AF2B-3F8A2FAE6970}" srcOrd="0" destOrd="0" presId="urn:microsoft.com/office/officeart/2005/8/layout/cycle2"/>
    <dgm:cxn modelId="{90A7F708-3EE5-4232-A7AD-199ADE1AF009}" type="presParOf" srcId="{43DFFE00-5CE8-4B61-BCA0-D0A21339A173}" destId="{20F4C0CF-8E9A-48A9-9C41-F7AA1E422CE5}" srcOrd="6" destOrd="0" presId="urn:microsoft.com/office/officeart/2005/8/layout/cycle2"/>
    <dgm:cxn modelId="{C89B1308-5511-4547-8954-E37450CAB7FC}" type="presParOf" srcId="{43DFFE00-5CE8-4B61-BCA0-D0A21339A173}" destId="{E6A158CE-80DA-478B-BC7A-5172397AE54E}" srcOrd="7" destOrd="0" presId="urn:microsoft.com/office/officeart/2005/8/layout/cycle2"/>
    <dgm:cxn modelId="{5548DBFD-9B98-4E8F-8D1D-7DF6A6274BEB}" type="presParOf" srcId="{E6A158CE-80DA-478B-BC7A-5172397AE54E}" destId="{9D020A65-CB34-4FD7-B60D-65F4D552B53F}" srcOrd="0" destOrd="0" presId="urn:microsoft.com/office/officeart/2005/8/layout/cycle2"/>
    <dgm:cxn modelId="{5B65F966-DE3A-4AFE-A693-658433E8D42C}" type="presParOf" srcId="{43DFFE00-5CE8-4B61-BCA0-D0A21339A173}" destId="{39138767-BEF5-43EC-B439-4800BB4CD88A}" srcOrd="8" destOrd="0" presId="urn:microsoft.com/office/officeart/2005/8/layout/cycle2"/>
    <dgm:cxn modelId="{9E089102-202A-4D97-931C-FEDB70A217FA}" type="presParOf" srcId="{43DFFE00-5CE8-4B61-BCA0-D0A21339A173}" destId="{CF53DA52-8B0C-4951-9BE8-12F96C35D367}" srcOrd="9" destOrd="0" presId="urn:microsoft.com/office/officeart/2005/8/layout/cycle2"/>
    <dgm:cxn modelId="{3B67D68C-1267-478A-A382-E6F390A8D0D7}" type="presParOf" srcId="{CF53DA52-8B0C-4951-9BE8-12F96C35D367}" destId="{7FE94714-0E76-4A1A-BD4E-F80B3856EB0D}" srcOrd="0" destOrd="0" presId="urn:microsoft.com/office/officeart/2005/8/layout/cycle2"/>
    <dgm:cxn modelId="{28ED5FCB-9C58-4866-B536-CC2D17C6F063}" type="presParOf" srcId="{43DFFE00-5CE8-4B61-BCA0-D0A21339A173}" destId="{82137AE9-B994-4161-8DBE-9888C103D640}" srcOrd="10" destOrd="0" presId="urn:microsoft.com/office/officeart/2005/8/layout/cycle2"/>
    <dgm:cxn modelId="{C169330F-9E96-47EF-973B-853BAE832C62}" type="presParOf" srcId="{43DFFE00-5CE8-4B61-BCA0-D0A21339A173}" destId="{177D9329-729C-4781-9067-D67321EAD58D}" srcOrd="11" destOrd="0" presId="urn:microsoft.com/office/officeart/2005/8/layout/cycle2"/>
    <dgm:cxn modelId="{FC288621-ADC5-468C-A296-8DAFC43B89A8}" type="presParOf" srcId="{177D9329-729C-4781-9067-D67321EAD58D}" destId="{AA09E297-4245-494A-8320-14636E59EB6C}" srcOrd="0" destOrd="0" presId="urn:microsoft.com/office/officeart/2005/8/layout/cycle2"/>
    <dgm:cxn modelId="{1035B891-073A-4FA3-9A75-118AE82E3833}" type="presParOf" srcId="{43DFFE00-5CE8-4B61-BCA0-D0A21339A173}" destId="{278411D8-DCC9-45A2-ABF1-00A5E7D92A4F}" srcOrd="12" destOrd="0" presId="urn:microsoft.com/office/officeart/2005/8/layout/cycle2"/>
    <dgm:cxn modelId="{665EA56D-16B4-4429-8985-CDEB665482C9}" type="presParOf" srcId="{43DFFE00-5CE8-4B61-BCA0-D0A21339A173}" destId="{C5CED631-C4AE-48B3-AF15-3F71B5A75B92}" srcOrd="13" destOrd="0" presId="urn:microsoft.com/office/officeart/2005/8/layout/cycle2"/>
    <dgm:cxn modelId="{DFE6A03E-6CEB-482D-A53B-AE030FC89DD1}" type="presParOf" srcId="{C5CED631-C4AE-48B3-AF15-3F71B5A75B92}" destId="{CAFD92FB-FEFB-4F6D-9C22-3F2188790D99}" srcOrd="0" destOrd="0" presId="urn:microsoft.com/office/officeart/2005/8/layout/cycle2"/>
    <dgm:cxn modelId="{6F179016-38B4-4EA0-9ED6-739746AE9B2F}" type="presParOf" srcId="{43DFFE00-5CE8-4B61-BCA0-D0A21339A173}" destId="{EA0CF7AF-D237-4978-AD7E-E32024755B3A}" srcOrd="14" destOrd="0" presId="urn:microsoft.com/office/officeart/2005/8/layout/cycle2"/>
    <dgm:cxn modelId="{962331D1-BED9-4B82-BF6B-C2F3ECB28158}" type="presParOf" srcId="{43DFFE00-5CE8-4B61-BCA0-D0A21339A173}" destId="{31F9A9A5-2528-45D8-8440-686AC6250A6F}" srcOrd="15" destOrd="0" presId="urn:microsoft.com/office/officeart/2005/8/layout/cycle2"/>
    <dgm:cxn modelId="{CD036427-1CB5-43E8-98B7-0881015DC3E8}" type="presParOf" srcId="{31F9A9A5-2528-45D8-8440-686AC6250A6F}" destId="{1C2AC67C-ABED-4AEB-9265-082D6ECC1DEF}" srcOrd="0" destOrd="0" presId="urn:microsoft.com/office/officeart/2005/8/layout/cycle2"/>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14FA37-7427-4B6F-848F-3282E20111CA}" type="doc">
      <dgm:prSet loTypeId="urn:microsoft.com/office/officeart/2005/8/layout/cycle2" loCatId="cycle" qsTypeId="urn:microsoft.com/office/officeart/2005/8/quickstyle/simple5" qsCatId="simple" csTypeId="urn:microsoft.com/office/officeart/2005/8/colors/colorful5" csCatId="colorful" phldr="1"/>
      <dgm:spPr/>
      <dgm:t>
        <a:bodyPr/>
        <a:lstStyle/>
        <a:p>
          <a:endParaRPr lang="id-ID"/>
        </a:p>
      </dgm:t>
    </dgm:pt>
    <dgm:pt modelId="{1CC7AAE2-C97A-44C7-9FD6-98A64CC7B44D}">
      <dgm:prSet phldrT="[Text]" custT="1"/>
      <dgm:spPr>
        <a:xfrm>
          <a:off x="4979343" y="1785"/>
          <a:ext cx="441818" cy="441818"/>
        </a:xfr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00:00</a:t>
          </a:r>
        </a:p>
      </dgm:t>
    </dgm:pt>
    <dgm:pt modelId="{41698710-EAAC-48F6-9F04-5415A9008016}" type="parTrans" cxnId="{73694A6E-EE24-4BCA-9B0E-F191B3C8ADEF}">
      <dgm:prSet/>
      <dgm:spPr/>
      <dgm:t>
        <a:bodyPr/>
        <a:lstStyle/>
        <a:p>
          <a:endParaRPr lang="id-ID" sz="1000" b="0">
            <a:solidFill>
              <a:schemeClr val="tx1"/>
            </a:solidFill>
          </a:endParaRPr>
        </a:p>
      </dgm:t>
    </dgm:pt>
    <dgm:pt modelId="{F3ED99E3-E018-4DDD-A4FD-021F978BC89A}" type="sibTrans" cxnId="{73694A6E-EE24-4BCA-9B0E-F191B3C8ADEF}">
      <dgm:prSet custT="1"/>
      <dgm:spPr>
        <a:xfrm rot="450000">
          <a:off x="5467082" y="190993"/>
          <a:ext cx="117393" cy="149113"/>
        </a:xfr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D795195B-4CCD-4239-871B-3E87CA97B2CC}">
      <dgm:prSet phldrT="[Text]" custT="1"/>
      <dgm:spPr>
        <a:xfrm>
          <a:off x="7520274" y="2542716"/>
          <a:ext cx="441818" cy="441818"/>
        </a:xfr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06:00</a:t>
          </a:r>
        </a:p>
      </dgm:t>
    </dgm:pt>
    <dgm:pt modelId="{DC54D620-1613-4909-B634-679E980F46C5}" type="parTrans" cxnId="{5B5FA729-8CA2-4E2D-9AAD-DE497B27055A}">
      <dgm:prSet/>
      <dgm:spPr/>
      <dgm:t>
        <a:bodyPr/>
        <a:lstStyle/>
        <a:p>
          <a:endParaRPr lang="id-ID" sz="1000" b="0">
            <a:solidFill>
              <a:schemeClr val="tx1"/>
            </a:solidFill>
          </a:endParaRPr>
        </a:p>
      </dgm:t>
    </dgm:pt>
    <dgm:pt modelId="{2359C886-CDDD-480B-A45D-E6B4374378B2}" type="sibTrans" cxnId="{5B5FA729-8CA2-4E2D-9AAD-DE497B27055A}">
      <dgm:prSet custT="1"/>
      <dgm:spPr>
        <a:xfrm rot="5850000">
          <a:off x="7639630" y="3014595"/>
          <a:ext cx="117393" cy="149113"/>
        </a:xfr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728DDD8-16BE-407B-A375-425FE697767E}">
      <dgm:prSet phldrT="[Text]" custT="1"/>
      <dgm:spPr>
        <a:xfrm>
          <a:off x="6776053" y="4339426"/>
          <a:ext cx="441818" cy="441818"/>
        </a:xfr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09:00</a:t>
          </a:r>
        </a:p>
      </dgm:t>
    </dgm:pt>
    <dgm:pt modelId="{7FBB1C14-BE01-443C-A78E-AFD13E3BC700}" type="parTrans" cxnId="{8183E6CE-5118-4E3A-A044-0CF229391987}">
      <dgm:prSet/>
      <dgm:spPr/>
      <dgm:t>
        <a:bodyPr/>
        <a:lstStyle/>
        <a:p>
          <a:endParaRPr lang="id-ID" sz="1000" b="0">
            <a:solidFill>
              <a:schemeClr val="tx1"/>
            </a:solidFill>
          </a:endParaRPr>
        </a:p>
      </dgm:t>
    </dgm:pt>
    <dgm:pt modelId="{614FC1ED-294B-4DEE-AC8F-6F4E6F742EFE}" type="sibTrans" cxnId="{8183E6CE-5118-4E3A-A044-0CF229391987}">
      <dgm:prSet custT="1"/>
      <dgm:spPr>
        <a:xfrm rot="8550000">
          <a:off x="6677779" y="4685656"/>
          <a:ext cx="117393" cy="149113"/>
        </a:xfr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2C92FED7-22AE-42D2-A9D1-29060E191930}">
      <dgm:prSet phldrT="[Text]" custT="1"/>
      <dgm:spPr>
        <a:xfrm>
          <a:off x="4979343" y="5083647"/>
          <a:ext cx="441818" cy="441818"/>
        </a:xfr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12:00</a:t>
          </a:r>
        </a:p>
      </dgm:t>
    </dgm:pt>
    <dgm:pt modelId="{6D830276-3D55-43D2-B63F-150AA58B6D5F}" type="parTrans" cxnId="{346C58EF-C2C1-4D18-8FFB-34C7C65BC0B8}">
      <dgm:prSet/>
      <dgm:spPr/>
      <dgm:t>
        <a:bodyPr/>
        <a:lstStyle/>
        <a:p>
          <a:endParaRPr lang="id-ID" sz="1000" b="0">
            <a:solidFill>
              <a:schemeClr val="tx1"/>
            </a:solidFill>
          </a:endParaRPr>
        </a:p>
      </dgm:t>
    </dgm:pt>
    <dgm:pt modelId="{102AD378-9C25-47F9-927A-143BAFB3D935}" type="sibTrans" cxnId="{346C58EF-C2C1-4D18-8FFB-34C7C65BC0B8}">
      <dgm:prSet custT="1"/>
      <dgm:spPr>
        <a:xfrm rot="11250000">
          <a:off x="4816028" y="5187143"/>
          <a:ext cx="117393" cy="149113"/>
        </a:xfr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0D12F10-1962-46D0-BF53-68BE0D711969}">
      <dgm:prSet phldrT="[Text]" custT="1"/>
      <dgm:spPr>
        <a:xfrm>
          <a:off x="3182633" y="4339426"/>
          <a:ext cx="441818" cy="441818"/>
        </a:xfr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15:00</a:t>
          </a:r>
        </a:p>
      </dgm:t>
    </dgm:pt>
    <dgm:pt modelId="{FF8DC541-FA58-42D3-89D4-196FBDFB4B15}" type="parTrans" cxnId="{94A21B36-8257-4E21-946B-0343E5AEAA4D}">
      <dgm:prSet/>
      <dgm:spPr/>
      <dgm:t>
        <a:bodyPr/>
        <a:lstStyle/>
        <a:p>
          <a:endParaRPr lang="id-ID" sz="1000" b="0">
            <a:solidFill>
              <a:schemeClr val="tx1"/>
            </a:solidFill>
          </a:endParaRPr>
        </a:p>
      </dgm:t>
    </dgm:pt>
    <dgm:pt modelId="{940B2C33-8EED-46AF-8F6A-5EC28C77C13B}" type="sibTrans" cxnId="{94A21B36-8257-4E21-946B-0343E5AEAA4D}">
      <dgm:prSet custT="1"/>
      <dgm:spPr>
        <a:xfrm rot="13950000">
          <a:off x="3144967" y="4225292"/>
          <a:ext cx="117393" cy="149113"/>
        </a:xfr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C6182326-1DC1-470E-A984-597B30061F3D}">
      <dgm:prSet phldrT="[Text]" custT="1"/>
      <dgm:spPr>
        <a:xfrm>
          <a:off x="2438412" y="2542716"/>
          <a:ext cx="441818" cy="441818"/>
        </a:xfr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18:00</a:t>
          </a:r>
        </a:p>
      </dgm:t>
    </dgm:pt>
    <dgm:pt modelId="{BCF14C13-8EBB-43FD-A3DA-B64C8D8DC1FF}" type="parTrans" cxnId="{BB3C9C8F-F59A-4F5F-A3A7-4194459A4572}">
      <dgm:prSet/>
      <dgm:spPr/>
      <dgm:t>
        <a:bodyPr/>
        <a:lstStyle/>
        <a:p>
          <a:endParaRPr lang="id-ID" sz="1000" b="0">
            <a:solidFill>
              <a:schemeClr val="tx1"/>
            </a:solidFill>
          </a:endParaRPr>
        </a:p>
      </dgm:t>
    </dgm:pt>
    <dgm:pt modelId="{B453793A-2607-41B5-8E90-FD5EF6432870}" type="sibTrans" cxnId="{BB3C9C8F-F59A-4F5F-A3A7-4194459A4572}">
      <dgm:prSet custT="1"/>
      <dgm:spPr>
        <a:xfrm rot="16650000">
          <a:off x="2643480" y="2363541"/>
          <a:ext cx="117393" cy="149113"/>
        </a:xfr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2C5EC7A0-716E-4880-B374-A0131A595C68}">
      <dgm:prSet phldrT="[Text]" custT="1"/>
      <dgm:spPr>
        <a:xfrm>
          <a:off x="3182633" y="746006"/>
          <a:ext cx="441818" cy="441818"/>
        </a:xfr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21:00</a:t>
          </a:r>
        </a:p>
      </dgm:t>
    </dgm:pt>
    <dgm:pt modelId="{1C036CA7-9F2F-4A0E-B71D-194DF0D25949}" type="parTrans" cxnId="{886CD0F9-3FCC-49D2-B759-4F97AD08EBCC}">
      <dgm:prSet/>
      <dgm:spPr/>
      <dgm:t>
        <a:bodyPr/>
        <a:lstStyle/>
        <a:p>
          <a:endParaRPr lang="id-ID" sz="1000" b="0">
            <a:solidFill>
              <a:schemeClr val="tx1"/>
            </a:solidFill>
          </a:endParaRPr>
        </a:p>
      </dgm:t>
    </dgm:pt>
    <dgm:pt modelId="{47D01D74-D1D4-4A9E-9D82-D38FCADB704A}" type="sibTrans" cxnId="{886CD0F9-3FCC-49D2-B759-4F97AD08EBCC}">
      <dgm:prSet custT="1"/>
      <dgm:spPr>
        <a:xfrm rot="19350000">
          <a:off x="3605331" y="692480"/>
          <a:ext cx="117393" cy="149113"/>
        </a:xfr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54B3EBC2-B295-4EE6-A5DA-E593BE380ECD}">
      <dgm:prSet phldrT="[Text]" custT="1"/>
      <dgm:spPr>
        <a:xfrm>
          <a:off x="6776053" y="746006"/>
          <a:ext cx="441818" cy="441818"/>
        </a:xfr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id-ID" sz="1000" b="1" dirty="0">
              <a:solidFill>
                <a:schemeClr val="tx1"/>
              </a:solidFill>
              <a:latin typeface="Calibri"/>
              <a:ea typeface="+mn-ea"/>
              <a:cs typeface="+mn-cs"/>
            </a:rPr>
            <a:t>03:00</a:t>
          </a:r>
        </a:p>
      </dgm:t>
    </dgm:pt>
    <dgm:pt modelId="{F9758620-C7C9-402E-AE57-CE01A017CF7D}" type="sibTrans" cxnId="{8B7760C1-F619-4E80-8BBA-1D0D280DA27A}">
      <dgm:prSet custT="1"/>
      <dgm:spPr>
        <a:xfrm rot="3150000">
          <a:off x="7138143" y="1152845"/>
          <a:ext cx="117393" cy="149113"/>
        </a:xfr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id-ID" sz="1000" b="0">
            <a:solidFill>
              <a:sysClr val="windowText" lastClr="000000"/>
            </a:solidFill>
            <a:latin typeface="Calibri"/>
            <a:ea typeface="+mn-ea"/>
            <a:cs typeface="+mn-cs"/>
          </a:endParaRPr>
        </a:p>
      </dgm:t>
    </dgm:pt>
    <dgm:pt modelId="{9111B64D-9522-411E-B970-63F733887D8E}" type="parTrans" cxnId="{8B7760C1-F619-4E80-8BBA-1D0D280DA27A}">
      <dgm:prSet/>
      <dgm:spPr/>
      <dgm:t>
        <a:bodyPr/>
        <a:lstStyle/>
        <a:p>
          <a:endParaRPr lang="id-ID" sz="1000" b="0">
            <a:solidFill>
              <a:schemeClr val="tx1"/>
            </a:solidFill>
          </a:endParaRPr>
        </a:p>
      </dgm:t>
    </dgm:pt>
    <dgm:pt modelId="{43DFFE00-5CE8-4B61-BCA0-D0A21339A173}" type="pres">
      <dgm:prSet presAssocID="{F914FA37-7427-4B6F-848F-3282E20111CA}" presName="cycle" presStyleCnt="0">
        <dgm:presLayoutVars>
          <dgm:dir/>
          <dgm:resizeHandles val="exact"/>
        </dgm:presLayoutVars>
      </dgm:prSet>
      <dgm:spPr/>
    </dgm:pt>
    <dgm:pt modelId="{A7C549D3-B1BD-4E75-B300-06376C1D53BA}" type="pres">
      <dgm:prSet presAssocID="{1CC7AAE2-C97A-44C7-9FD6-98A64CC7B44D}" presName="node" presStyleLbl="node1" presStyleIdx="0" presStyleCnt="8">
        <dgm:presLayoutVars>
          <dgm:bulletEnabled val="1"/>
        </dgm:presLayoutVars>
      </dgm:prSet>
      <dgm:spPr>
        <a:prstGeom prst="ellipse">
          <a:avLst/>
        </a:prstGeom>
      </dgm:spPr>
    </dgm:pt>
    <dgm:pt modelId="{77E95C6C-2BC1-4F74-9079-EDE143665437}" type="pres">
      <dgm:prSet presAssocID="{F3ED99E3-E018-4DDD-A4FD-021F978BC89A}" presName="sibTrans" presStyleLbl="sibTrans2D1" presStyleIdx="0" presStyleCnt="8"/>
      <dgm:spPr>
        <a:prstGeom prst="rightArrow">
          <a:avLst>
            <a:gd name="adj1" fmla="val 60000"/>
            <a:gd name="adj2" fmla="val 50000"/>
          </a:avLst>
        </a:prstGeom>
      </dgm:spPr>
    </dgm:pt>
    <dgm:pt modelId="{3385DA38-CEB8-4814-B5D8-41B636490207}" type="pres">
      <dgm:prSet presAssocID="{F3ED99E3-E018-4DDD-A4FD-021F978BC89A}" presName="connectorText" presStyleLbl="sibTrans2D1" presStyleIdx="0" presStyleCnt="8"/>
      <dgm:spPr/>
    </dgm:pt>
    <dgm:pt modelId="{1D57D0F4-0FE3-423D-9E95-B5D437501981}" type="pres">
      <dgm:prSet presAssocID="{54B3EBC2-B295-4EE6-A5DA-E593BE380ECD}" presName="node" presStyleLbl="node1" presStyleIdx="1" presStyleCnt="8">
        <dgm:presLayoutVars>
          <dgm:bulletEnabled val="1"/>
        </dgm:presLayoutVars>
      </dgm:prSet>
      <dgm:spPr>
        <a:prstGeom prst="ellipse">
          <a:avLst/>
        </a:prstGeom>
      </dgm:spPr>
    </dgm:pt>
    <dgm:pt modelId="{EC61E615-C024-41A8-A599-47BD2B679341}" type="pres">
      <dgm:prSet presAssocID="{F9758620-C7C9-402E-AE57-CE01A017CF7D}" presName="sibTrans" presStyleLbl="sibTrans2D1" presStyleIdx="1" presStyleCnt="8"/>
      <dgm:spPr>
        <a:prstGeom prst="rightArrow">
          <a:avLst>
            <a:gd name="adj1" fmla="val 60000"/>
            <a:gd name="adj2" fmla="val 50000"/>
          </a:avLst>
        </a:prstGeom>
      </dgm:spPr>
    </dgm:pt>
    <dgm:pt modelId="{6A1F9631-255D-4F9A-822F-940DF49197CF}" type="pres">
      <dgm:prSet presAssocID="{F9758620-C7C9-402E-AE57-CE01A017CF7D}" presName="connectorText" presStyleLbl="sibTrans2D1" presStyleIdx="1" presStyleCnt="8"/>
      <dgm:spPr/>
    </dgm:pt>
    <dgm:pt modelId="{C298C6A2-1D93-48D6-8F06-1026FFFD6914}" type="pres">
      <dgm:prSet presAssocID="{D795195B-4CCD-4239-871B-3E87CA97B2CC}" presName="node" presStyleLbl="node1" presStyleIdx="2" presStyleCnt="8">
        <dgm:presLayoutVars>
          <dgm:bulletEnabled val="1"/>
        </dgm:presLayoutVars>
      </dgm:prSet>
      <dgm:spPr>
        <a:prstGeom prst="ellipse">
          <a:avLst/>
        </a:prstGeom>
      </dgm:spPr>
    </dgm:pt>
    <dgm:pt modelId="{FE621BBF-354C-4E51-AB0A-0DDE9E2797A5}" type="pres">
      <dgm:prSet presAssocID="{2359C886-CDDD-480B-A45D-E6B4374378B2}" presName="sibTrans" presStyleLbl="sibTrans2D1" presStyleIdx="2" presStyleCnt="8"/>
      <dgm:spPr>
        <a:prstGeom prst="rightArrow">
          <a:avLst>
            <a:gd name="adj1" fmla="val 60000"/>
            <a:gd name="adj2" fmla="val 50000"/>
          </a:avLst>
        </a:prstGeom>
      </dgm:spPr>
    </dgm:pt>
    <dgm:pt modelId="{20003065-D4BD-4AA4-AF2B-3F8A2FAE6970}" type="pres">
      <dgm:prSet presAssocID="{2359C886-CDDD-480B-A45D-E6B4374378B2}" presName="connectorText" presStyleLbl="sibTrans2D1" presStyleIdx="2" presStyleCnt="8"/>
      <dgm:spPr/>
    </dgm:pt>
    <dgm:pt modelId="{20F4C0CF-8E9A-48A9-9C41-F7AA1E422CE5}" type="pres">
      <dgm:prSet presAssocID="{C728DDD8-16BE-407B-A375-425FE697767E}" presName="node" presStyleLbl="node1" presStyleIdx="3" presStyleCnt="8">
        <dgm:presLayoutVars>
          <dgm:bulletEnabled val="1"/>
        </dgm:presLayoutVars>
      </dgm:prSet>
      <dgm:spPr>
        <a:prstGeom prst="ellipse">
          <a:avLst/>
        </a:prstGeom>
      </dgm:spPr>
    </dgm:pt>
    <dgm:pt modelId="{E6A158CE-80DA-478B-BC7A-5172397AE54E}" type="pres">
      <dgm:prSet presAssocID="{614FC1ED-294B-4DEE-AC8F-6F4E6F742EFE}" presName="sibTrans" presStyleLbl="sibTrans2D1" presStyleIdx="3" presStyleCnt="8"/>
      <dgm:spPr>
        <a:prstGeom prst="rightArrow">
          <a:avLst>
            <a:gd name="adj1" fmla="val 60000"/>
            <a:gd name="adj2" fmla="val 50000"/>
          </a:avLst>
        </a:prstGeom>
      </dgm:spPr>
    </dgm:pt>
    <dgm:pt modelId="{9D020A65-CB34-4FD7-B60D-65F4D552B53F}" type="pres">
      <dgm:prSet presAssocID="{614FC1ED-294B-4DEE-AC8F-6F4E6F742EFE}" presName="connectorText" presStyleLbl="sibTrans2D1" presStyleIdx="3" presStyleCnt="8"/>
      <dgm:spPr/>
    </dgm:pt>
    <dgm:pt modelId="{39138767-BEF5-43EC-B439-4800BB4CD88A}" type="pres">
      <dgm:prSet presAssocID="{2C92FED7-22AE-42D2-A9D1-29060E191930}" presName="node" presStyleLbl="node1" presStyleIdx="4" presStyleCnt="8">
        <dgm:presLayoutVars>
          <dgm:bulletEnabled val="1"/>
        </dgm:presLayoutVars>
      </dgm:prSet>
      <dgm:spPr>
        <a:prstGeom prst="ellipse">
          <a:avLst/>
        </a:prstGeom>
      </dgm:spPr>
    </dgm:pt>
    <dgm:pt modelId="{CF53DA52-8B0C-4951-9BE8-12F96C35D367}" type="pres">
      <dgm:prSet presAssocID="{102AD378-9C25-47F9-927A-143BAFB3D935}" presName="sibTrans" presStyleLbl="sibTrans2D1" presStyleIdx="4" presStyleCnt="8"/>
      <dgm:spPr>
        <a:prstGeom prst="rightArrow">
          <a:avLst>
            <a:gd name="adj1" fmla="val 60000"/>
            <a:gd name="adj2" fmla="val 50000"/>
          </a:avLst>
        </a:prstGeom>
      </dgm:spPr>
    </dgm:pt>
    <dgm:pt modelId="{7FE94714-0E76-4A1A-BD4E-F80B3856EB0D}" type="pres">
      <dgm:prSet presAssocID="{102AD378-9C25-47F9-927A-143BAFB3D935}" presName="connectorText" presStyleLbl="sibTrans2D1" presStyleIdx="4" presStyleCnt="8"/>
      <dgm:spPr/>
    </dgm:pt>
    <dgm:pt modelId="{82137AE9-B994-4161-8DBE-9888C103D640}" type="pres">
      <dgm:prSet presAssocID="{C0D12F10-1962-46D0-BF53-68BE0D711969}" presName="node" presStyleLbl="node1" presStyleIdx="5" presStyleCnt="8">
        <dgm:presLayoutVars>
          <dgm:bulletEnabled val="1"/>
        </dgm:presLayoutVars>
      </dgm:prSet>
      <dgm:spPr>
        <a:prstGeom prst="ellipse">
          <a:avLst/>
        </a:prstGeom>
      </dgm:spPr>
    </dgm:pt>
    <dgm:pt modelId="{177D9329-729C-4781-9067-D67321EAD58D}" type="pres">
      <dgm:prSet presAssocID="{940B2C33-8EED-46AF-8F6A-5EC28C77C13B}" presName="sibTrans" presStyleLbl="sibTrans2D1" presStyleIdx="5" presStyleCnt="8"/>
      <dgm:spPr>
        <a:prstGeom prst="rightArrow">
          <a:avLst>
            <a:gd name="adj1" fmla="val 60000"/>
            <a:gd name="adj2" fmla="val 50000"/>
          </a:avLst>
        </a:prstGeom>
      </dgm:spPr>
    </dgm:pt>
    <dgm:pt modelId="{AA09E297-4245-494A-8320-14636E59EB6C}" type="pres">
      <dgm:prSet presAssocID="{940B2C33-8EED-46AF-8F6A-5EC28C77C13B}" presName="connectorText" presStyleLbl="sibTrans2D1" presStyleIdx="5" presStyleCnt="8"/>
      <dgm:spPr/>
    </dgm:pt>
    <dgm:pt modelId="{278411D8-DCC9-45A2-ABF1-00A5E7D92A4F}" type="pres">
      <dgm:prSet presAssocID="{C6182326-1DC1-470E-A984-597B30061F3D}" presName="node" presStyleLbl="node1" presStyleIdx="6" presStyleCnt="8">
        <dgm:presLayoutVars>
          <dgm:bulletEnabled val="1"/>
        </dgm:presLayoutVars>
      </dgm:prSet>
      <dgm:spPr>
        <a:prstGeom prst="ellipse">
          <a:avLst/>
        </a:prstGeom>
      </dgm:spPr>
    </dgm:pt>
    <dgm:pt modelId="{C5CED631-C4AE-48B3-AF15-3F71B5A75B92}" type="pres">
      <dgm:prSet presAssocID="{B453793A-2607-41B5-8E90-FD5EF6432870}" presName="sibTrans" presStyleLbl="sibTrans2D1" presStyleIdx="6" presStyleCnt="8"/>
      <dgm:spPr>
        <a:prstGeom prst="rightArrow">
          <a:avLst>
            <a:gd name="adj1" fmla="val 60000"/>
            <a:gd name="adj2" fmla="val 50000"/>
          </a:avLst>
        </a:prstGeom>
      </dgm:spPr>
    </dgm:pt>
    <dgm:pt modelId="{CAFD92FB-FEFB-4F6D-9C22-3F2188790D99}" type="pres">
      <dgm:prSet presAssocID="{B453793A-2607-41B5-8E90-FD5EF6432870}" presName="connectorText" presStyleLbl="sibTrans2D1" presStyleIdx="6" presStyleCnt="8"/>
      <dgm:spPr/>
    </dgm:pt>
    <dgm:pt modelId="{EA0CF7AF-D237-4978-AD7E-E32024755B3A}" type="pres">
      <dgm:prSet presAssocID="{2C5EC7A0-716E-4880-B374-A0131A595C68}" presName="node" presStyleLbl="node1" presStyleIdx="7" presStyleCnt="8">
        <dgm:presLayoutVars>
          <dgm:bulletEnabled val="1"/>
        </dgm:presLayoutVars>
      </dgm:prSet>
      <dgm:spPr>
        <a:prstGeom prst="ellipse">
          <a:avLst/>
        </a:prstGeom>
      </dgm:spPr>
    </dgm:pt>
    <dgm:pt modelId="{31F9A9A5-2528-45D8-8440-686AC6250A6F}" type="pres">
      <dgm:prSet presAssocID="{47D01D74-D1D4-4A9E-9D82-D38FCADB704A}" presName="sibTrans" presStyleLbl="sibTrans2D1" presStyleIdx="7" presStyleCnt="8"/>
      <dgm:spPr>
        <a:prstGeom prst="rightArrow">
          <a:avLst>
            <a:gd name="adj1" fmla="val 60000"/>
            <a:gd name="adj2" fmla="val 50000"/>
          </a:avLst>
        </a:prstGeom>
      </dgm:spPr>
    </dgm:pt>
    <dgm:pt modelId="{1C2AC67C-ABED-4AEB-9265-082D6ECC1DEF}" type="pres">
      <dgm:prSet presAssocID="{47D01D74-D1D4-4A9E-9D82-D38FCADB704A}" presName="connectorText" presStyleLbl="sibTrans2D1" presStyleIdx="7" presStyleCnt="8"/>
      <dgm:spPr/>
    </dgm:pt>
  </dgm:ptLst>
  <dgm:cxnLst>
    <dgm:cxn modelId="{E37F8B04-8876-4871-A803-156BCC4B42A5}" type="presOf" srcId="{1CC7AAE2-C97A-44C7-9FD6-98A64CC7B44D}" destId="{A7C549D3-B1BD-4E75-B300-06376C1D53BA}" srcOrd="0" destOrd="0" presId="urn:microsoft.com/office/officeart/2005/8/layout/cycle2"/>
    <dgm:cxn modelId="{5B5FA729-8CA2-4E2D-9AAD-DE497B27055A}" srcId="{F914FA37-7427-4B6F-848F-3282E20111CA}" destId="{D795195B-4CCD-4239-871B-3E87CA97B2CC}" srcOrd="2" destOrd="0" parTransId="{DC54D620-1613-4909-B634-679E980F46C5}" sibTransId="{2359C886-CDDD-480B-A45D-E6B4374378B2}"/>
    <dgm:cxn modelId="{8183E6CE-5118-4E3A-A044-0CF229391987}" srcId="{F914FA37-7427-4B6F-848F-3282E20111CA}" destId="{C728DDD8-16BE-407B-A375-425FE697767E}" srcOrd="3" destOrd="0" parTransId="{7FBB1C14-BE01-443C-A78E-AFD13E3BC700}" sibTransId="{614FC1ED-294B-4DEE-AC8F-6F4E6F742EFE}"/>
    <dgm:cxn modelId="{E57B0466-4A0D-4929-9E92-BFAF20652964}" type="presOf" srcId="{102AD378-9C25-47F9-927A-143BAFB3D935}" destId="{7FE94714-0E76-4A1A-BD4E-F80B3856EB0D}" srcOrd="1" destOrd="0" presId="urn:microsoft.com/office/officeart/2005/8/layout/cycle2"/>
    <dgm:cxn modelId="{938EC534-1F5A-49D1-A89B-AD13885BF6DE}" type="presOf" srcId="{F9758620-C7C9-402E-AE57-CE01A017CF7D}" destId="{EC61E615-C024-41A8-A599-47BD2B679341}" srcOrd="0" destOrd="0" presId="urn:microsoft.com/office/officeart/2005/8/layout/cycle2"/>
    <dgm:cxn modelId="{707553F4-A051-4DB3-9BA0-ECBDBA856AAF}" type="presOf" srcId="{B453793A-2607-41B5-8E90-FD5EF6432870}" destId="{C5CED631-C4AE-48B3-AF15-3F71B5A75B92}" srcOrd="0" destOrd="0" presId="urn:microsoft.com/office/officeart/2005/8/layout/cycle2"/>
    <dgm:cxn modelId="{886CD0F9-3FCC-49D2-B759-4F97AD08EBCC}" srcId="{F914FA37-7427-4B6F-848F-3282E20111CA}" destId="{2C5EC7A0-716E-4880-B374-A0131A595C68}" srcOrd="7" destOrd="0" parTransId="{1C036CA7-9F2F-4A0E-B71D-194DF0D25949}" sibTransId="{47D01D74-D1D4-4A9E-9D82-D38FCADB704A}"/>
    <dgm:cxn modelId="{7DF04E30-8BE8-4FCD-9C17-3286F3E2148C}" type="presOf" srcId="{940B2C33-8EED-46AF-8F6A-5EC28C77C13B}" destId="{177D9329-729C-4781-9067-D67321EAD58D}" srcOrd="0" destOrd="0" presId="urn:microsoft.com/office/officeart/2005/8/layout/cycle2"/>
    <dgm:cxn modelId="{E0D3B342-2AAD-449D-83A7-E2A4FD817344}" type="presOf" srcId="{C728DDD8-16BE-407B-A375-425FE697767E}" destId="{20F4C0CF-8E9A-48A9-9C41-F7AA1E422CE5}" srcOrd="0" destOrd="0" presId="urn:microsoft.com/office/officeart/2005/8/layout/cycle2"/>
    <dgm:cxn modelId="{6D2F45F3-87CF-4496-A14F-27784684016B}" type="presOf" srcId="{47D01D74-D1D4-4A9E-9D82-D38FCADB704A}" destId="{1C2AC67C-ABED-4AEB-9265-082D6ECC1DEF}" srcOrd="1" destOrd="0" presId="urn:microsoft.com/office/officeart/2005/8/layout/cycle2"/>
    <dgm:cxn modelId="{7E464CF2-B443-464D-93F0-086E7F8A689B}" type="presOf" srcId="{F3ED99E3-E018-4DDD-A4FD-021F978BC89A}" destId="{77E95C6C-2BC1-4F74-9079-EDE143665437}" srcOrd="0" destOrd="0" presId="urn:microsoft.com/office/officeart/2005/8/layout/cycle2"/>
    <dgm:cxn modelId="{8CECADE7-47F0-479F-95B1-DABB184C9A2C}" type="presOf" srcId="{614FC1ED-294B-4DEE-AC8F-6F4E6F742EFE}" destId="{9D020A65-CB34-4FD7-B60D-65F4D552B53F}" srcOrd="1" destOrd="0" presId="urn:microsoft.com/office/officeart/2005/8/layout/cycle2"/>
    <dgm:cxn modelId="{251D00D2-D6E3-43AC-935D-DB830160CEEC}" type="presOf" srcId="{F914FA37-7427-4B6F-848F-3282E20111CA}" destId="{43DFFE00-5CE8-4B61-BCA0-D0A21339A173}" srcOrd="0" destOrd="0" presId="urn:microsoft.com/office/officeart/2005/8/layout/cycle2"/>
    <dgm:cxn modelId="{4D5A0B4B-852F-48B8-903A-67A412F8EE9F}" type="presOf" srcId="{54B3EBC2-B295-4EE6-A5DA-E593BE380ECD}" destId="{1D57D0F4-0FE3-423D-9E95-B5D437501981}" srcOrd="0" destOrd="0" presId="urn:microsoft.com/office/officeart/2005/8/layout/cycle2"/>
    <dgm:cxn modelId="{8B7760C1-F619-4E80-8BBA-1D0D280DA27A}" srcId="{F914FA37-7427-4B6F-848F-3282E20111CA}" destId="{54B3EBC2-B295-4EE6-A5DA-E593BE380ECD}" srcOrd="1" destOrd="0" parTransId="{9111B64D-9522-411E-B970-63F733887D8E}" sibTransId="{F9758620-C7C9-402E-AE57-CE01A017CF7D}"/>
    <dgm:cxn modelId="{2F6244C2-997E-43AA-B7DB-A173258D4008}" type="presOf" srcId="{D795195B-4CCD-4239-871B-3E87CA97B2CC}" destId="{C298C6A2-1D93-48D6-8F06-1026FFFD6914}" srcOrd="0" destOrd="0" presId="urn:microsoft.com/office/officeart/2005/8/layout/cycle2"/>
    <dgm:cxn modelId="{3FD6B3FC-15A4-4070-89BF-D1E982BCCF50}" type="presOf" srcId="{C0D12F10-1962-46D0-BF53-68BE0D711969}" destId="{82137AE9-B994-4161-8DBE-9888C103D640}" srcOrd="0" destOrd="0" presId="urn:microsoft.com/office/officeart/2005/8/layout/cycle2"/>
    <dgm:cxn modelId="{37C5AF5A-3937-4EE1-BD0F-5AD4801A9584}" type="presOf" srcId="{B453793A-2607-41B5-8E90-FD5EF6432870}" destId="{CAFD92FB-FEFB-4F6D-9C22-3F2188790D99}" srcOrd="1" destOrd="0" presId="urn:microsoft.com/office/officeart/2005/8/layout/cycle2"/>
    <dgm:cxn modelId="{F38875F1-FC9C-4C84-9094-874368475893}" type="presOf" srcId="{940B2C33-8EED-46AF-8F6A-5EC28C77C13B}" destId="{AA09E297-4245-494A-8320-14636E59EB6C}" srcOrd="1" destOrd="0" presId="urn:microsoft.com/office/officeart/2005/8/layout/cycle2"/>
    <dgm:cxn modelId="{1EC905F8-6AC9-487D-92E3-D1313D886C51}" type="presOf" srcId="{F9758620-C7C9-402E-AE57-CE01A017CF7D}" destId="{6A1F9631-255D-4F9A-822F-940DF49197CF}" srcOrd="1" destOrd="0" presId="urn:microsoft.com/office/officeart/2005/8/layout/cycle2"/>
    <dgm:cxn modelId="{1A1A0DEE-9829-463A-BC4D-5C31475E4696}" type="presOf" srcId="{C6182326-1DC1-470E-A984-597B30061F3D}" destId="{278411D8-DCC9-45A2-ABF1-00A5E7D92A4F}" srcOrd="0" destOrd="0" presId="urn:microsoft.com/office/officeart/2005/8/layout/cycle2"/>
    <dgm:cxn modelId="{02693AF0-BE2D-4DA4-B0C3-4BE214D28D0D}" type="presOf" srcId="{F3ED99E3-E018-4DDD-A4FD-021F978BC89A}" destId="{3385DA38-CEB8-4814-B5D8-41B636490207}" srcOrd="1" destOrd="0" presId="urn:microsoft.com/office/officeart/2005/8/layout/cycle2"/>
    <dgm:cxn modelId="{346C58EF-C2C1-4D18-8FFB-34C7C65BC0B8}" srcId="{F914FA37-7427-4B6F-848F-3282E20111CA}" destId="{2C92FED7-22AE-42D2-A9D1-29060E191930}" srcOrd="4" destOrd="0" parTransId="{6D830276-3D55-43D2-B63F-150AA58B6D5F}" sibTransId="{102AD378-9C25-47F9-927A-143BAFB3D935}"/>
    <dgm:cxn modelId="{73694A6E-EE24-4BCA-9B0E-F191B3C8ADEF}" srcId="{F914FA37-7427-4B6F-848F-3282E20111CA}" destId="{1CC7AAE2-C97A-44C7-9FD6-98A64CC7B44D}" srcOrd="0" destOrd="0" parTransId="{41698710-EAAC-48F6-9F04-5415A9008016}" sibTransId="{F3ED99E3-E018-4DDD-A4FD-021F978BC89A}"/>
    <dgm:cxn modelId="{540B3E0B-F99C-4B06-8797-038F5E3C6B7F}" type="presOf" srcId="{2C5EC7A0-716E-4880-B374-A0131A595C68}" destId="{EA0CF7AF-D237-4978-AD7E-E32024755B3A}" srcOrd="0" destOrd="0" presId="urn:microsoft.com/office/officeart/2005/8/layout/cycle2"/>
    <dgm:cxn modelId="{BB3C9C8F-F59A-4F5F-A3A7-4194459A4572}" srcId="{F914FA37-7427-4B6F-848F-3282E20111CA}" destId="{C6182326-1DC1-470E-A984-597B30061F3D}" srcOrd="6" destOrd="0" parTransId="{BCF14C13-8EBB-43FD-A3DA-B64C8D8DC1FF}" sibTransId="{B453793A-2607-41B5-8E90-FD5EF6432870}"/>
    <dgm:cxn modelId="{E4AD9781-C32E-4289-92CC-57740055C25D}" type="presOf" srcId="{2C92FED7-22AE-42D2-A9D1-29060E191930}" destId="{39138767-BEF5-43EC-B439-4800BB4CD88A}" srcOrd="0" destOrd="0" presId="urn:microsoft.com/office/officeart/2005/8/layout/cycle2"/>
    <dgm:cxn modelId="{047B75B2-E331-4CE6-9AB3-02FD54FF226A}" type="presOf" srcId="{2359C886-CDDD-480B-A45D-E6B4374378B2}" destId="{20003065-D4BD-4AA4-AF2B-3F8A2FAE6970}" srcOrd="1" destOrd="0" presId="urn:microsoft.com/office/officeart/2005/8/layout/cycle2"/>
    <dgm:cxn modelId="{1292F454-BB74-4BE5-A45C-2A32F9859B82}" type="presOf" srcId="{2359C886-CDDD-480B-A45D-E6B4374378B2}" destId="{FE621BBF-354C-4E51-AB0A-0DDE9E2797A5}" srcOrd="0" destOrd="0" presId="urn:microsoft.com/office/officeart/2005/8/layout/cycle2"/>
    <dgm:cxn modelId="{94A21B36-8257-4E21-946B-0343E5AEAA4D}" srcId="{F914FA37-7427-4B6F-848F-3282E20111CA}" destId="{C0D12F10-1962-46D0-BF53-68BE0D711969}" srcOrd="5" destOrd="0" parTransId="{FF8DC541-FA58-42D3-89D4-196FBDFB4B15}" sibTransId="{940B2C33-8EED-46AF-8F6A-5EC28C77C13B}"/>
    <dgm:cxn modelId="{B4DED4DA-6F57-46B3-BBB9-168265DEAF7F}" type="presOf" srcId="{102AD378-9C25-47F9-927A-143BAFB3D935}" destId="{CF53DA52-8B0C-4951-9BE8-12F96C35D367}" srcOrd="0" destOrd="0" presId="urn:microsoft.com/office/officeart/2005/8/layout/cycle2"/>
    <dgm:cxn modelId="{9ABBDB74-5354-47B9-A028-914D8E76A4BA}" type="presOf" srcId="{614FC1ED-294B-4DEE-AC8F-6F4E6F742EFE}" destId="{E6A158CE-80DA-478B-BC7A-5172397AE54E}" srcOrd="0" destOrd="0" presId="urn:microsoft.com/office/officeart/2005/8/layout/cycle2"/>
    <dgm:cxn modelId="{7A5DBD89-8DCD-4576-AEC3-2B22F03E3480}" type="presOf" srcId="{47D01D74-D1D4-4A9E-9D82-D38FCADB704A}" destId="{31F9A9A5-2528-45D8-8440-686AC6250A6F}" srcOrd="0" destOrd="0" presId="urn:microsoft.com/office/officeart/2005/8/layout/cycle2"/>
    <dgm:cxn modelId="{4CC0ECB7-A55C-4DC1-873A-46CA828BCA21}" type="presParOf" srcId="{43DFFE00-5CE8-4B61-BCA0-D0A21339A173}" destId="{A7C549D3-B1BD-4E75-B300-06376C1D53BA}" srcOrd="0" destOrd="0" presId="urn:microsoft.com/office/officeart/2005/8/layout/cycle2"/>
    <dgm:cxn modelId="{83105CEA-C51E-4152-8B7A-208AE9EFD559}" type="presParOf" srcId="{43DFFE00-5CE8-4B61-BCA0-D0A21339A173}" destId="{77E95C6C-2BC1-4F74-9079-EDE143665437}" srcOrd="1" destOrd="0" presId="urn:microsoft.com/office/officeart/2005/8/layout/cycle2"/>
    <dgm:cxn modelId="{E9A6786B-E081-4795-8E3A-FD17C912EE81}" type="presParOf" srcId="{77E95C6C-2BC1-4F74-9079-EDE143665437}" destId="{3385DA38-CEB8-4814-B5D8-41B636490207}" srcOrd="0" destOrd="0" presId="urn:microsoft.com/office/officeart/2005/8/layout/cycle2"/>
    <dgm:cxn modelId="{D8A109FC-A578-47EE-AF3B-AFB5C9A9AFE0}" type="presParOf" srcId="{43DFFE00-5CE8-4B61-BCA0-D0A21339A173}" destId="{1D57D0F4-0FE3-423D-9E95-B5D437501981}" srcOrd="2" destOrd="0" presId="urn:microsoft.com/office/officeart/2005/8/layout/cycle2"/>
    <dgm:cxn modelId="{B415E51C-C0B1-4B0C-A2FB-CBB20718AA47}" type="presParOf" srcId="{43DFFE00-5CE8-4B61-BCA0-D0A21339A173}" destId="{EC61E615-C024-41A8-A599-47BD2B679341}" srcOrd="3" destOrd="0" presId="urn:microsoft.com/office/officeart/2005/8/layout/cycle2"/>
    <dgm:cxn modelId="{A9BE1537-85A3-4E54-8296-00F8242C5519}" type="presParOf" srcId="{EC61E615-C024-41A8-A599-47BD2B679341}" destId="{6A1F9631-255D-4F9A-822F-940DF49197CF}" srcOrd="0" destOrd="0" presId="urn:microsoft.com/office/officeart/2005/8/layout/cycle2"/>
    <dgm:cxn modelId="{DAAD1B99-F7A3-4B2A-812A-00FC92563330}" type="presParOf" srcId="{43DFFE00-5CE8-4B61-BCA0-D0A21339A173}" destId="{C298C6A2-1D93-48D6-8F06-1026FFFD6914}" srcOrd="4" destOrd="0" presId="urn:microsoft.com/office/officeart/2005/8/layout/cycle2"/>
    <dgm:cxn modelId="{5930BE9D-B873-4BBC-A59C-13DE2A6DBC94}" type="presParOf" srcId="{43DFFE00-5CE8-4B61-BCA0-D0A21339A173}" destId="{FE621BBF-354C-4E51-AB0A-0DDE9E2797A5}" srcOrd="5" destOrd="0" presId="urn:microsoft.com/office/officeart/2005/8/layout/cycle2"/>
    <dgm:cxn modelId="{3448DE53-3353-42B3-B600-ABA079BF52CD}" type="presParOf" srcId="{FE621BBF-354C-4E51-AB0A-0DDE9E2797A5}" destId="{20003065-D4BD-4AA4-AF2B-3F8A2FAE6970}" srcOrd="0" destOrd="0" presId="urn:microsoft.com/office/officeart/2005/8/layout/cycle2"/>
    <dgm:cxn modelId="{FBCE9911-9238-4AE7-9E0C-B60697500040}" type="presParOf" srcId="{43DFFE00-5CE8-4B61-BCA0-D0A21339A173}" destId="{20F4C0CF-8E9A-48A9-9C41-F7AA1E422CE5}" srcOrd="6" destOrd="0" presId="urn:microsoft.com/office/officeart/2005/8/layout/cycle2"/>
    <dgm:cxn modelId="{98D1F138-7844-4AF4-8C7A-16C94D84F71D}" type="presParOf" srcId="{43DFFE00-5CE8-4B61-BCA0-D0A21339A173}" destId="{E6A158CE-80DA-478B-BC7A-5172397AE54E}" srcOrd="7" destOrd="0" presId="urn:microsoft.com/office/officeart/2005/8/layout/cycle2"/>
    <dgm:cxn modelId="{8B7D71F7-18C6-4AEB-8EF4-4094AED961B6}" type="presParOf" srcId="{E6A158CE-80DA-478B-BC7A-5172397AE54E}" destId="{9D020A65-CB34-4FD7-B60D-65F4D552B53F}" srcOrd="0" destOrd="0" presId="urn:microsoft.com/office/officeart/2005/8/layout/cycle2"/>
    <dgm:cxn modelId="{F9E4B019-70BE-42AD-939D-AE95306F6213}" type="presParOf" srcId="{43DFFE00-5CE8-4B61-BCA0-D0A21339A173}" destId="{39138767-BEF5-43EC-B439-4800BB4CD88A}" srcOrd="8" destOrd="0" presId="urn:microsoft.com/office/officeart/2005/8/layout/cycle2"/>
    <dgm:cxn modelId="{350347A5-F3BA-47E5-B5BC-3E4843491BCE}" type="presParOf" srcId="{43DFFE00-5CE8-4B61-BCA0-D0A21339A173}" destId="{CF53DA52-8B0C-4951-9BE8-12F96C35D367}" srcOrd="9" destOrd="0" presId="urn:microsoft.com/office/officeart/2005/8/layout/cycle2"/>
    <dgm:cxn modelId="{6F0EBA75-1B19-474C-ADA2-2142CCD2D925}" type="presParOf" srcId="{CF53DA52-8B0C-4951-9BE8-12F96C35D367}" destId="{7FE94714-0E76-4A1A-BD4E-F80B3856EB0D}" srcOrd="0" destOrd="0" presId="urn:microsoft.com/office/officeart/2005/8/layout/cycle2"/>
    <dgm:cxn modelId="{84FCE442-33C4-4820-B7C9-73DCA65A8D13}" type="presParOf" srcId="{43DFFE00-5CE8-4B61-BCA0-D0A21339A173}" destId="{82137AE9-B994-4161-8DBE-9888C103D640}" srcOrd="10" destOrd="0" presId="urn:microsoft.com/office/officeart/2005/8/layout/cycle2"/>
    <dgm:cxn modelId="{5071E43B-884F-4692-95C2-8F6F3CD97C10}" type="presParOf" srcId="{43DFFE00-5CE8-4B61-BCA0-D0A21339A173}" destId="{177D9329-729C-4781-9067-D67321EAD58D}" srcOrd="11" destOrd="0" presId="urn:microsoft.com/office/officeart/2005/8/layout/cycle2"/>
    <dgm:cxn modelId="{2258A32B-8FCB-4625-92E3-67D0D1EBAD47}" type="presParOf" srcId="{177D9329-729C-4781-9067-D67321EAD58D}" destId="{AA09E297-4245-494A-8320-14636E59EB6C}" srcOrd="0" destOrd="0" presId="urn:microsoft.com/office/officeart/2005/8/layout/cycle2"/>
    <dgm:cxn modelId="{EA2A3B87-F481-4541-BD97-1735E0280541}" type="presParOf" srcId="{43DFFE00-5CE8-4B61-BCA0-D0A21339A173}" destId="{278411D8-DCC9-45A2-ABF1-00A5E7D92A4F}" srcOrd="12" destOrd="0" presId="urn:microsoft.com/office/officeart/2005/8/layout/cycle2"/>
    <dgm:cxn modelId="{D708448A-8D01-4C0E-9F65-1F88397644B9}" type="presParOf" srcId="{43DFFE00-5CE8-4B61-BCA0-D0A21339A173}" destId="{C5CED631-C4AE-48B3-AF15-3F71B5A75B92}" srcOrd="13" destOrd="0" presId="urn:microsoft.com/office/officeart/2005/8/layout/cycle2"/>
    <dgm:cxn modelId="{BC845014-D4F2-4AEA-B5E3-7E10726A31D0}" type="presParOf" srcId="{C5CED631-C4AE-48B3-AF15-3F71B5A75B92}" destId="{CAFD92FB-FEFB-4F6D-9C22-3F2188790D99}" srcOrd="0" destOrd="0" presId="urn:microsoft.com/office/officeart/2005/8/layout/cycle2"/>
    <dgm:cxn modelId="{DA6CEE52-394F-4B83-846A-DAD822E3CFD7}" type="presParOf" srcId="{43DFFE00-5CE8-4B61-BCA0-D0A21339A173}" destId="{EA0CF7AF-D237-4978-AD7E-E32024755B3A}" srcOrd="14" destOrd="0" presId="urn:microsoft.com/office/officeart/2005/8/layout/cycle2"/>
    <dgm:cxn modelId="{D9206E14-2EAB-491F-8787-418482480EBC}" type="presParOf" srcId="{43DFFE00-5CE8-4B61-BCA0-D0A21339A173}" destId="{31F9A9A5-2528-45D8-8440-686AC6250A6F}" srcOrd="15" destOrd="0" presId="urn:microsoft.com/office/officeart/2005/8/layout/cycle2"/>
    <dgm:cxn modelId="{5B370EE5-456E-4CCF-B402-0CA69C5CB135}" type="presParOf" srcId="{31F9A9A5-2528-45D8-8440-686AC6250A6F}" destId="{1C2AC67C-ABED-4AEB-9265-082D6ECC1DEF}" srcOrd="0" destOrd="0" presId="urn:microsoft.com/office/officeart/2005/8/layout/cycle2"/>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549D3-B1BD-4E75-B300-06376C1D53BA}">
      <dsp:nvSpPr>
        <dsp:cNvPr id="0" name=""/>
        <dsp:cNvSpPr/>
      </dsp:nvSpPr>
      <dsp:spPr>
        <a:xfrm>
          <a:off x="1690062" y="1305"/>
          <a:ext cx="518774" cy="518774"/>
        </a:xfrm>
        <a:prstGeom prst="ellipse">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00:00</a:t>
          </a:r>
        </a:p>
      </dsp:txBody>
      <dsp:txXfrm>
        <a:off x="1766035" y="77278"/>
        <a:ext cx="366828" cy="366828"/>
      </dsp:txXfrm>
    </dsp:sp>
    <dsp:sp modelId="{77E95C6C-2BC1-4F74-9079-EDE143665437}">
      <dsp:nvSpPr>
        <dsp:cNvPr id="0" name=""/>
        <dsp:cNvSpPr/>
      </dsp:nvSpPr>
      <dsp:spPr>
        <a:xfrm rot="1350000">
          <a:off x="2236625" y="320600"/>
          <a:ext cx="137603" cy="175086"/>
        </a:xfrm>
        <a:prstGeom prst="rightArrow">
          <a:avLst>
            <a:gd name="adj1" fmla="val 60000"/>
            <a:gd name="adj2" fmla="val 50000"/>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2238196" y="347718"/>
        <a:ext cx="96322" cy="105052"/>
      </dsp:txXfrm>
    </dsp:sp>
    <dsp:sp modelId="{1D57D0F4-0FE3-423D-9E95-B5D437501981}">
      <dsp:nvSpPr>
        <dsp:cNvPr id="0" name=""/>
        <dsp:cNvSpPr/>
      </dsp:nvSpPr>
      <dsp:spPr>
        <a:xfrm>
          <a:off x="2409213" y="299187"/>
          <a:ext cx="518774" cy="518774"/>
        </a:xfrm>
        <a:prstGeom prst="ellipse">
          <a:avLst/>
        </a:prstGeo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03:00</a:t>
          </a:r>
        </a:p>
      </dsp:txBody>
      <dsp:txXfrm>
        <a:off x="2485186" y="375160"/>
        <a:ext cx="366828" cy="366828"/>
      </dsp:txXfrm>
    </dsp:sp>
    <dsp:sp modelId="{EC61E615-C024-41A8-A599-47BD2B679341}">
      <dsp:nvSpPr>
        <dsp:cNvPr id="0" name=""/>
        <dsp:cNvSpPr/>
      </dsp:nvSpPr>
      <dsp:spPr>
        <a:xfrm rot="4050000">
          <a:off x="2747249" y="827009"/>
          <a:ext cx="137603" cy="175086"/>
        </a:xfrm>
        <a:prstGeom prst="rightArrow">
          <a:avLst>
            <a:gd name="adj1" fmla="val 60000"/>
            <a:gd name="adj2" fmla="val 50000"/>
          </a:avLst>
        </a:prstGeo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2759991" y="842957"/>
        <a:ext cx="96322" cy="105052"/>
      </dsp:txXfrm>
    </dsp:sp>
    <dsp:sp modelId="{C298C6A2-1D93-48D6-8F06-1026FFFD6914}">
      <dsp:nvSpPr>
        <dsp:cNvPr id="0" name=""/>
        <dsp:cNvSpPr/>
      </dsp:nvSpPr>
      <dsp:spPr>
        <a:xfrm>
          <a:off x="2707095" y="1018338"/>
          <a:ext cx="518774" cy="518774"/>
        </a:xfrm>
        <a:prstGeom prst="ellipse">
          <a:avLst/>
        </a:prstGeo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06:00</a:t>
          </a:r>
        </a:p>
      </dsp:txBody>
      <dsp:txXfrm>
        <a:off x="2783068" y="1094311"/>
        <a:ext cx="366828" cy="366828"/>
      </dsp:txXfrm>
    </dsp:sp>
    <dsp:sp modelId="{FE621BBF-354C-4E51-AB0A-0DDE9E2797A5}">
      <dsp:nvSpPr>
        <dsp:cNvPr id="0" name=""/>
        <dsp:cNvSpPr/>
      </dsp:nvSpPr>
      <dsp:spPr>
        <a:xfrm rot="6750000">
          <a:off x="2750230" y="1546159"/>
          <a:ext cx="137603" cy="175086"/>
        </a:xfrm>
        <a:prstGeom prst="rightArrow">
          <a:avLst>
            <a:gd name="adj1" fmla="val 60000"/>
            <a:gd name="adj2" fmla="val 50000"/>
          </a:avLst>
        </a:prstGeo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2778769" y="1562107"/>
        <a:ext cx="96322" cy="105052"/>
      </dsp:txXfrm>
    </dsp:sp>
    <dsp:sp modelId="{20F4C0CF-8E9A-48A9-9C41-F7AA1E422CE5}">
      <dsp:nvSpPr>
        <dsp:cNvPr id="0" name=""/>
        <dsp:cNvSpPr/>
      </dsp:nvSpPr>
      <dsp:spPr>
        <a:xfrm>
          <a:off x="2409213" y="1737488"/>
          <a:ext cx="518774" cy="518774"/>
        </a:xfrm>
        <a:prstGeom prst="ellipse">
          <a:avLst/>
        </a:prstGeo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09:00</a:t>
          </a:r>
        </a:p>
      </dsp:txBody>
      <dsp:txXfrm>
        <a:off x="2485186" y="1813461"/>
        <a:ext cx="366828" cy="366828"/>
      </dsp:txXfrm>
    </dsp:sp>
    <dsp:sp modelId="{E6A158CE-80DA-478B-BC7A-5172397AE54E}">
      <dsp:nvSpPr>
        <dsp:cNvPr id="0" name=""/>
        <dsp:cNvSpPr/>
      </dsp:nvSpPr>
      <dsp:spPr>
        <a:xfrm rot="9450000">
          <a:off x="2243821" y="2056783"/>
          <a:ext cx="137603" cy="175086"/>
        </a:xfrm>
        <a:prstGeom prst="rightArrow">
          <a:avLst>
            <a:gd name="adj1" fmla="val 60000"/>
            <a:gd name="adj2" fmla="val 50000"/>
          </a:avLst>
        </a:prstGeo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2283531" y="2083901"/>
        <a:ext cx="96322" cy="105052"/>
      </dsp:txXfrm>
    </dsp:sp>
    <dsp:sp modelId="{39138767-BEF5-43EC-B439-4800BB4CD88A}">
      <dsp:nvSpPr>
        <dsp:cNvPr id="0" name=""/>
        <dsp:cNvSpPr/>
      </dsp:nvSpPr>
      <dsp:spPr>
        <a:xfrm>
          <a:off x="1690062" y="2035370"/>
          <a:ext cx="518774" cy="518774"/>
        </a:xfrm>
        <a:prstGeom prst="ellipse">
          <a:avLst/>
        </a:prstGeo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12:00</a:t>
          </a:r>
        </a:p>
      </dsp:txBody>
      <dsp:txXfrm>
        <a:off x="1766035" y="2111343"/>
        <a:ext cx="366828" cy="366828"/>
      </dsp:txXfrm>
    </dsp:sp>
    <dsp:sp modelId="{CF53DA52-8B0C-4951-9BE8-12F96C35D367}">
      <dsp:nvSpPr>
        <dsp:cNvPr id="0" name=""/>
        <dsp:cNvSpPr/>
      </dsp:nvSpPr>
      <dsp:spPr>
        <a:xfrm rot="12150000">
          <a:off x="1524671" y="2059764"/>
          <a:ext cx="137603" cy="175086"/>
        </a:xfrm>
        <a:prstGeom prst="rightArrow">
          <a:avLst>
            <a:gd name="adj1" fmla="val 60000"/>
            <a:gd name="adj2" fmla="val 50000"/>
          </a:avLst>
        </a:prstGeo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1564381" y="2102680"/>
        <a:ext cx="96322" cy="105052"/>
      </dsp:txXfrm>
    </dsp:sp>
    <dsp:sp modelId="{82137AE9-B994-4161-8DBE-9888C103D640}">
      <dsp:nvSpPr>
        <dsp:cNvPr id="0" name=""/>
        <dsp:cNvSpPr/>
      </dsp:nvSpPr>
      <dsp:spPr>
        <a:xfrm>
          <a:off x="970912" y="1737488"/>
          <a:ext cx="518774" cy="518774"/>
        </a:xfrm>
        <a:prstGeom prst="ellipse">
          <a:avLst/>
        </a:prstGeo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15:00</a:t>
          </a:r>
        </a:p>
      </dsp:txBody>
      <dsp:txXfrm>
        <a:off x="1046885" y="1813461"/>
        <a:ext cx="366828" cy="366828"/>
      </dsp:txXfrm>
    </dsp:sp>
    <dsp:sp modelId="{177D9329-729C-4781-9067-D67321EAD58D}">
      <dsp:nvSpPr>
        <dsp:cNvPr id="0" name=""/>
        <dsp:cNvSpPr/>
      </dsp:nvSpPr>
      <dsp:spPr>
        <a:xfrm rot="14850000">
          <a:off x="1014047" y="1553355"/>
          <a:ext cx="137603" cy="175086"/>
        </a:xfrm>
        <a:prstGeom prst="rightArrow">
          <a:avLst>
            <a:gd name="adj1" fmla="val 60000"/>
            <a:gd name="adj2" fmla="val 50000"/>
          </a:avLst>
        </a:prstGeo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1042586" y="1607441"/>
        <a:ext cx="96322" cy="105052"/>
      </dsp:txXfrm>
    </dsp:sp>
    <dsp:sp modelId="{278411D8-DCC9-45A2-ABF1-00A5E7D92A4F}">
      <dsp:nvSpPr>
        <dsp:cNvPr id="0" name=""/>
        <dsp:cNvSpPr/>
      </dsp:nvSpPr>
      <dsp:spPr>
        <a:xfrm>
          <a:off x="673030" y="1018338"/>
          <a:ext cx="518774" cy="518774"/>
        </a:xfrm>
        <a:prstGeom prst="ellipse">
          <a:avLst/>
        </a:prstGeo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18:00</a:t>
          </a:r>
        </a:p>
      </dsp:txBody>
      <dsp:txXfrm>
        <a:off x="749003" y="1094311"/>
        <a:ext cx="366828" cy="366828"/>
      </dsp:txXfrm>
    </dsp:sp>
    <dsp:sp modelId="{C5CED631-C4AE-48B3-AF15-3F71B5A75B92}">
      <dsp:nvSpPr>
        <dsp:cNvPr id="0" name=""/>
        <dsp:cNvSpPr/>
      </dsp:nvSpPr>
      <dsp:spPr>
        <a:xfrm rot="17550000">
          <a:off x="1011066" y="834204"/>
          <a:ext cx="137603" cy="175086"/>
        </a:xfrm>
        <a:prstGeom prst="rightArrow">
          <a:avLst>
            <a:gd name="adj1" fmla="val 60000"/>
            <a:gd name="adj2" fmla="val 50000"/>
          </a:avLst>
        </a:prstGeo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1023808" y="888290"/>
        <a:ext cx="96322" cy="105052"/>
      </dsp:txXfrm>
    </dsp:sp>
    <dsp:sp modelId="{EA0CF7AF-D237-4978-AD7E-E32024755B3A}">
      <dsp:nvSpPr>
        <dsp:cNvPr id="0" name=""/>
        <dsp:cNvSpPr/>
      </dsp:nvSpPr>
      <dsp:spPr>
        <a:xfrm>
          <a:off x="970912" y="299187"/>
          <a:ext cx="518774" cy="518774"/>
        </a:xfrm>
        <a:prstGeom prst="ellipse">
          <a:avLst/>
        </a:prstGeo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21:00</a:t>
          </a:r>
        </a:p>
      </dsp:txBody>
      <dsp:txXfrm>
        <a:off x="1046885" y="375160"/>
        <a:ext cx="366828" cy="366828"/>
      </dsp:txXfrm>
    </dsp:sp>
    <dsp:sp modelId="{31F9A9A5-2528-45D8-8440-686AC6250A6F}">
      <dsp:nvSpPr>
        <dsp:cNvPr id="0" name=""/>
        <dsp:cNvSpPr/>
      </dsp:nvSpPr>
      <dsp:spPr>
        <a:xfrm rot="20250000">
          <a:off x="1517475" y="323581"/>
          <a:ext cx="137603" cy="175086"/>
        </a:xfrm>
        <a:prstGeom prst="rightArrow">
          <a:avLst>
            <a:gd name="adj1" fmla="val 60000"/>
            <a:gd name="adj2" fmla="val 50000"/>
          </a:avLst>
        </a:prstGeo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1519046" y="366497"/>
        <a:ext cx="96322" cy="105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549D3-B1BD-4E75-B300-06376C1D53BA}">
      <dsp:nvSpPr>
        <dsp:cNvPr id="0" name=""/>
        <dsp:cNvSpPr/>
      </dsp:nvSpPr>
      <dsp:spPr>
        <a:xfrm>
          <a:off x="1690062" y="1305"/>
          <a:ext cx="518774" cy="518774"/>
        </a:xfrm>
        <a:prstGeom prst="ellipse">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00:00</a:t>
          </a:r>
        </a:p>
      </dsp:txBody>
      <dsp:txXfrm>
        <a:off x="1766035" y="77278"/>
        <a:ext cx="366828" cy="366828"/>
      </dsp:txXfrm>
    </dsp:sp>
    <dsp:sp modelId="{77E95C6C-2BC1-4F74-9079-EDE143665437}">
      <dsp:nvSpPr>
        <dsp:cNvPr id="0" name=""/>
        <dsp:cNvSpPr/>
      </dsp:nvSpPr>
      <dsp:spPr>
        <a:xfrm rot="1350000">
          <a:off x="2236625" y="320600"/>
          <a:ext cx="137603" cy="175086"/>
        </a:xfrm>
        <a:prstGeom prst="rightArrow">
          <a:avLst>
            <a:gd name="adj1" fmla="val 60000"/>
            <a:gd name="adj2" fmla="val 50000"/>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2238196" y="347718"/>
        <a:ext cx="96322" cy="105052"/>
      </dsp:txXfrm>
    </dsp:sp>
    <dsp:sp modelId="{1D57D0F4-0FE3-423D-9E95-B5D437501981}">
      <dsp:nvSpPr>
        <dsp:cNvPr id="0" name=""/>
        <dsp:cNvSpPr/>
      </dsp:nvSpPr>
      <dsp:spPr>
        <a:xfrm>
          <a:off x="2409213" y="299187"/>
          <a:ext cx="518774" cy="518774"/>
        </a:xfrm>
        <a:prstGeom prst="ellipse">
          <a:avLst/>
        </a:prstGeo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03:00</a:t>
          </a:r>
        </a:p>
      </dsp:txBody>
      <dsp:txXfrm>
        <a:off x="2485186" y="375160"/>
        <a:ext cx="366828" cy="366828"/>
      </dsp:txXfrm>
    </dsp:sp>
    <dsp:sp modelId="{EC61E615-C024-41A8-A599-47BD2B679341}">
      <dsp:nvSpPr>
        <dsp:cNvPr id="0" name=""/>
        <dsp:cNvSpPr/>
      </dsp:nvSpPr>
      <dsp:spPr>
        <a:xfrm rot="4050000">
          <a:off x="2747249" y="827009"/>
          <a:ext cx="137603" cy="175086"/>
        </a:xfrm>
        <a:prstGeom prst="rightArrow">
          <a:avLst>
            <a:gd name="adj1" fmla="val 60000"/>
            <a:gd name="adj2" fmla="val 50000"/>
          </a:avLst>
        </a:prstGeo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2759991" y="842957"/>
        <a:ext cx="96322" cy="105052"/>
      </dsp:txXfrm>
    </dsp:sp>
    <dsp:sp modelId="{C298C6A2-1D93-48D6-8F06-1026FFFD6914}">
      <dsp:nvSpPr>
        <dsp:cNvPr id="0" name=""/>
        <dsp:cNvSpPr/>
      </dsp:nvSpPr>
      <dsp:spPr>
        <a:xfrm>
          <a:off x="2707095" y="1018338"/>
          <a:ext cx="518774" cy="518774"/>
        </a:xfrm>
        <a:prstGeom prst="ellipse">
          <a:avLst/>
        </a:prstGeo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06:00</a:t>
          </a:r>
        </a:p>
      </dsp:txBody>
      <dsp:txXfrm>
        <a:off x="2783068" y="1094311"/>
        <a:ext cx="366828" cy="366828"/>
      </dsp:txXfrm>
    </dsp:sp>
    <dsp:sp modelId="{FE621BBF-354C-4E51-AB0A-0DDE9E2797A5}">
      <dsp:nvSpPr>
        <dsp:cNvPr id="0" name=""/>
        <dsp:cNvSpPr/>
      </dsp:nvSpPr>
      <dsp:spPr>
        <a:xfrm rot="6750000">
          <a:off x="2750230" y="1546159"/>
          <a:ext cx="137603" cy="175086"/>
        </a:xfrm>
        <a:prstGeom prst="rightArrow">
          <a:avLst>
            <a:gd name="adj1" fmla="val 60000"/>
            <a:gd name="adj2" fmla="val 50000"/>
          </a:avLst>
        </a:prstGeo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2778769" y="1562107"/>
        <a:ext cx="96322" cy="105052"/>
      </dsp:txXfrm>
    </dsp:sp>
    <dsp:sp modelId="{20F4C0CF-8E9A-48A9-9C41-F7AA1E422CE5}">
      <dsp:nvSpPr>
        <dsp:cNvPr id="0" name=""/>
        <dsp:cNvSpPr/>
      </dsp:nvSpPr>
      <dsp:spPr>
        <a:xfrm>
          <a:off x="2409213" y="1737488"/>
          <a:ext cx="518774" cy="518774"/>
        </a:xfrm>
        <a:prstGeom prst="ellipse">
          <a:avLst/>
        </a:prstGeo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09:00</a:t>
          </a:r>
        </a:p>
      </dsp:txBody>
      <dsp:txXfrm>
        <a:off x="2485186" y="1813461"/>
        <a:ext cx="366828" cy="366828"/>
      </dsp:txXfrm>
    </dsp:sp>
    <dsp:sp modelId="{E6A158CE-80DA-478B-BC7A-5172397AE54E}">
      <dsp:nvSpPr>
        <dsp:cNvPr id="0" name=""/>
        <dsp:cNvSpPr/>
      </dsp:nvSpPr>
      <dsp:spPr>
        <a:xfrm rot="9450000">
          <a:off x="2243821" y="2056783"/>
          <a:ext cx="137603" cy="175086"/>
        </a:xfrm>
        <a:prstGeom prst="rightArrow">
          <a:avLst>
            <a:gd name="adj1" fmla="val 60000"/>
            <a:gd name="adj2" fmla="val 50000"/>
          </a:avLst>
        </a:prstGeo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2283531" y="2083901"/>
        <a:ext cx="96322" cy="105052"/>
      </dsp:txXfrm>
    </dsp:sp>
    <dsp:sp modelId="{39138767-BEF5-43EC-B439-4800BB4CD88A}">
      <dsp:nvSpPr>
        <dsp:cNvPr id="0" name=""/>
        <dsp:cNvSpPr/>
      </dsp:nvSpPr>
      <dsp:spPr>
        <a:xfrm>
          <a:off x="1690062" y="2035370"/>
          <a:ext cx="518774" cy="518774"/>
        </a:xfrm>
        <a:prstGeom prst="ellipse">
          <a:avLst/>
        </a:prstGeo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12:00</a:t>
          </a:r>
        </a:p>
      </dsp:txBody>
      <dsp:txXfrm>
        <a:off x="1766035" y="2111343"/>
        <a:ext cx="366828" cy="366828"/>
      </dsp:txXfrm>
    </dsp:sp>
    <dsp:sp modelId="{CF53DA52-8B0C-4951-9BE8-12F96C35D367}">
      <dsp:nvSpPr>
        <dsp:cNvPr id="0" name=""/>
        <dsp:cNvSpPr/>
      </dsp:nvSpPr>
      <dsp:spPr>
        <a:xfrm rot="12150000">
          <a:off x="1524671" y="2059764"/>
          <a:ext cx="137603" cy="175086"/>
        </a:xfrm>
        <a:prstGeom prst="rightArrow">
          <a:avLst>
            <a:gd name="adj1" fmla="val 60000"/>
            <a:gd name="adj2" fmla="val 50000"/>
          </a:avLst>
        </a:prstGeo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1564381" y="2102680"/>
        <a:ext cx="96322" cy="105052"/>
      </dsp:txXfrm>
    </dsp:sp>
    <dsp:sp modelId="{82137AE9-B994-4161-8DBE-9888C103D640}">
      <dsp:nvSpPr>
        <dsp:cNvPr id="0" name=""/>
        <dsp:cNvSpPr/>
      </dsp:nvSpPr>
      <dsp:spPr>
        <a:xfrm>
          <a:off x="970912" y="1737488"/>
          <a:ext cx="518774" cy="518774"/>
        </a:xfrm>
        <a:prstGeom prst="ellipse">
          <a:avLst/>
        </a:prstGeo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15:00</a:t>
          </a:r>
        </a:p>
      </dsp:txBody>
      <dsp:txXfrm>
        <a:off x="1046885" y="1813461"/>
        <a:ext cx="366828" cy="366828"/>
      </dsp:txXfrm>
    </dsp:sp>
    <dsp:sp modelId="{177D9329-729C-4781-9067-D67321EAD58D}">
      <dsp:nvSpPr>
        <dsp:cNvPr id="0" name=""/>
        <dsp:cNvSpPr/>
      </dsp:nvSpPr>
      <dsp:spPr>
        <a:xfrm rot="14850000">
          <a:off x="1014047" y="1553355"/>
          <a:ext cx="137603" cy="175086"/>
        </a:xfrm>
        <a:prstGeom prst="rightArrow">
          <a:avLst>
            <a:gd name="adj1" fmla="val 60000"/>
            <a:gd name="adj2" fmla="val 50000"/>
          </a:avLst>
        </a:prstGeo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1042586" y="1607441"/>
        <a:ext cx="96322" cy="105052"/>
      </dsp:txXfrm>
    </dsp:sp>
    <dsp:sp modelId="{278411D8-DCC9-45A2-ABF1-00A5E7D92A4F}">
      <dsp:nvSpPr>
        <dsp:cNvPr id="0" name=""/>
        <dsp:cNvSpPr/>
      </dsp:nvSpPr>
      <dsp:spPr>
        <a:xfrm>
          <a:off x="673030" y="1018338"/>
          <a:ext cx="518774" cy="518774"/>
        </a:xfrm>
        <a:prstGeom prst="ellipse">
          <a:avLst/>
        </a:prstGeo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18:00</a:t>
          </a:r>
        </a:p>
      </dsp:txBody>
      <dsp:txXfrm>
        <a:off x="749003" y="1094311"/>
        <a:ext cx="366828" cy="366828"/>
      </dsp:txXfrm>
    </dsp:sp>
    <dsp:sp modelId="{C5CED631-C4AE-48B3-AF15-3F71B5A75B92}">
      <dsp:nvSpPr>
        <dsp:cNvPr id="0" name=""/>
        <dsp:cNvSpPr/>
      </dsp:nvSpPr>
      <dsp:spPr>
        <a:xfrm rot="17550000">
          <a:off x="1011066" y="834204"/>
          <a:ext cx="137603" cy="175086"/>
        </a:xfrm>
        <a:prstGeom prst="rightArrow">
          <a:avLst>
            <a:gd name="adj1" fmla="val 60000"/>
            <a:gd name="adj2" fmla="val 50000"/>
          </a:avLst>
        </a:prstGeo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1023808" y="888290"/>
        <a:ext cx="96322" cy="105052"/>
      </dsp:txXfrm>
    </dsp:sp>
    <dsp:sp modelId="{EA0CF7AF-D237-4978-AD7E-E32024755B3A}">
      <dsp:nvSpPr>
        <dsp:cNvPr id="0" name=""/>
        <dsp:cNvSpPr/>
      </dsp:nvSpPr>
      <dsp:spPr>
        <a:xfrm>
          <a:off x="970912" y="299187"/>
          <a:ext cx="518774" cy="518774"/>
        </a:xfrm>
        <a:prstGeom prst="ellipse">
          <a:avLst/>
        </a:prstGeo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21:00</a:t>
          </a:r>
        </a:p>
      </dsp:txBody>
      <dsp:txXfrm>
        <a:off x="1046885" y="375160"/>
        <a:ext cx="366828" cy="366828"/>
      </dsp:txXfrm>
    </dsp:sp>
    <dsp:sp modelId="{31F9A9A5-2528-45D8-8440-686AC6250A6F}">
      <dsp:nvSpPr>
        <dsp:cNvPr id="0" name=""/>
        <dsp:cNvSpPr/>
      </dsp:nvSpPr>
      <dsp:spPr>
        <a:xfrm rot="20250000">
          <a:off x="1517475" y="323581"/>
          <a:ext cx="137603" cy="175086"/>
        </a:xfrm>
        <a:prstGeom prst="rightArrow">
          <a:avLst>
            <a:gd name="adj1" fmla="val 60000"/>
            <a:gd name="adj2" fmla="val 50000"/>
          </a:avLst>
        </a:prstGeo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1519046" y="366497"/>
        <a:ext cx="96322" cy="105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549D3-B1BD-4E75-B300-06376C1D53BA}">
      <dsp:nvSpPr>
        <dsp:cNvPr id="0" name=""/>
        <dsp:cNvSpPr/>
      </dsp:nvSpPr>
      <dsp:spPr>
        <a:xfrm>
          <a:off x="1690062" y="1305"/>
          <a:ext cx="518774" cy="518774"/>
        </a:xfrm>
        <a:prstGeom prst="ellipse">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00:00</a:t>
          </a:r>
        </a:p>
      </dsp:txBody>
      <dsp:txXfrm>
        <a:off x="1766035" y="77278"/>
        <a:ext cx="366828" cy="366828"/>
      </dsp:txXfrm>
    </dsp:sp>
    <dsp:sp modelId="{77E95C6C-2BC1-4F74-9079-EDE143665437}">
      <dsp:nvSpPr>
        <dsp:cNvPr id="0" name=""/>
        <dsp:cNvSpPr/>
      </dsp:nvSpPr>
      <dsp:spPr>
        <a:xfrm rot="1350000">
          <a:off x="2236625" y="320600"/>
          <a:ext cx="137603" cy="175086"/>
        </a:xfrm>
        <a:prstGeom prst="rightArrow">
          <a:avLst>
            <a:gd name="adj1" fmla="val 60000"/>
            <a:gd name="adj2" fmla="val 50000"/>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2238196" y="347718"/>
        <a:ext cx="96322" cy="105052"/>
      </dsp:txXfrm>
    </dsp:sp>
    <dsp:sp modelId="{1D57D0F4-0FE3-423D-9E95-B5D437501981}">
      <dsp:nvSpPr>
        <dsp:cNvPr id="0" name=""/>
        <dsp:cNvSpPr/>
      </dsp:nvSpPr>
      <dsp:spPr>
        <a:xfrm>
          <a:off x="2409213" y="299187"/>
          <a:ext cx="518774" cy="518774"/>
        </a:xfrm>
        <a:prstGeom prst="ellipse">
          <a:avLst/>
        </a:prstGeo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03:00</a:t>
          </a:r>
        </a:p>
      </dsp:txBody>
      <dsp:txXfrm>
        <a:off x="2485186" y="375160"/>
        <a:ext cx="366828" cy="366828"/>
      </dsp:txXfrm>
    </dsp:sp>
    <dsp:sp modelId="{EC61E615-C024-41A8-A599-47BD2B679341}">
      <dsp:nvSpPr>
        <dsp:cNvPr id="0" name=""/>
        <dsp:cNvSpPr/>
      </dsp:nvSpPr>
      <dsp:spPr>
        <a:xfrm rot="4050000">
          <a:off x="2747249" y="827009"/>
          <a:ext cx="137603" cy="175086"/>
        </a:xfrm>
        <a:prstGeom prst="rightArrow">
          <a:avLst>
            <a:gd name="adj1" fmla="val 60000"/>
            <a:gd name="adj2" fmla="val 50000"/>
          </a:avLst>
        </a:prstGeo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2759991" y="842957"/>
        <a:ext cx="96322" cy="105052"/>
      </dsp:txXfrm>
    </dsp:sp>
    <dsp:sp modelId="{C298C6A2-1D93-48D6-8F06-1026FFFD6914}">
      <dsp:nvSpPr>
        <dsp:cNvPr id="0" name=""/>
        <dsp:cNvSpPr/>
      </dsp:nvSpPr>
      <dsp:spPr>
        <a:xfrm>
          <a:off x="2707095" y="1018338"/>
          <a:ext cx="518774" cy="518774"/>
        </a:xfrm>
        <a:prstGeom prst="ellipse">
          <a:avLst/>
        </a:prstGeo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06:00</a:t>
          </a:r>
        </a:p>
      </dsp:txBody>
      <dsp:txXfrm>
        <a:off x="2783068" y="1094311"/>
        <a:ext cx="366828" cy="366828"/>
      </dsp:txXfrm>
    </dsp:sp>
    <dsp:sp modelId="{FE621BBF-354C-4E51-AB0A-0DDE9E2797A5}">
      <dsp:nvSpPr>
        <dsp:cNvPr id="0" name=""/>
        <dsp:cNvSpPr/>
      </dsp:nvSpPr>
      <dsp:spPr>
        <a:xfrm rot="6750000">
          <a:off x="2750230" y="1546159"/>
          <a:ext cx="137603" cy="175086"/>
        </a:xfrm>
        <a:prstGeom prst="rightArrow">
          <a:avLst>
            <a:gd name="adj1" fmla="val 60000"/>
            <a:gd name="adj2" fmla="val 50000"/>
          </a:avLst>
        </a:prstGeo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2778769" y="1562107"/>
        <a:ext cx="96322" cy="105052"/>
      </dsp:txXfrm>
    </dsp:sp>
    <dsp:sp modelId="{20F4C0CF-8E9A-48A9-9C41-F7AA1E422CE5}">
      <dsp:nvSpPr>
        <dsp:cNvPr id="0" name=""/>
        <dsp:cNvSpPr/>
      </dsp:nvSpPr>
      <dsp:spPr>
        <a:xfrm>
          <a:off x="2409213" y="1737488"/>
          <a:ext cx="518774" cy="518774"/>
        </a:xfrm>
        <a:prstGeom prst="ellipse">
          <a:avLst/>
        </a:prstGeo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09:00</a:t>
          </a:r>
        </a:p>
      </dsp:txBody>
      <dsp:txXfrm>
        <a:off x="2485186" y="1813461"/>
        <a:ext cx="366828" cy="366828"/>
      </dsp:txXfrm>
    </dsp:sp>
    <dsp:sp modelId="{E6A158CE-80DA-478B-BC7A-5172397AE54E}">
      <dsp:nvSpPr>
        <dsp:cNvPr id="0" name=""/>
        <dsp:cNvSpPr/>
      </dsp:nvSpPr>
      <dsp:spPr>
        <a:xfrm rot="9450000">
          <a:off x="2243821" y="2056783"/>
          <a:ext cx="137603" cy="175086"/>
        </a:xfrm>
        <a:prstGeom prst="rightArrow">
          <a:avLst>
            <a:gd name="adj1" fmla="val 60000"/>
            <a:gd name="adj2" fmla="val 50000"/>
          </a:avLst>
        </a:prstGeo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2283531" y="2083901"/>
        <a:ext cx="96322" cy="105052"/>
      </dsp:txXfrm>
    </dsp:sp>
    <dsp:sp modelId="{39138767-BEF5-43EC-B439-4800BB4CD88A}">
      <dsp:nvSpPr>
        <dsp:cNvPr id="0" name=""/>
        <dsp:cNvSpPr/>
      </dsp:nvSpPr>
      <dsp:spPr>
        <a:xfrm>
          <a:off x="1690062" y="2035370"/>
          <a:ext cx="518774" cy="518774"/>
        </a:xfrm>
        <a:prstGeom prst="ellipse">
          <a:avLst/>
        </a:prstGeo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12:00</a:t>
          </a:r>
        </a:p>
      </dsp:txBody>
      <dsp:txXfrm>
        <a:off x="1766035" y="2111343"/>
        <a:ext cx="366828" cy="366828"/>
      </dsp:txXfrm>
    </dsp:sp>
    <dsp:sp modelId="{CF53DA52-8B0C-4951-9BE8-12F96C35D367}">
      <dsp:nvSpPr>
        <dsp:cNvPr id="0" name=""/>
        <dsp:cNvSpPr/>
      </dsp:nvSpPr>
      <dsp:spPr>
        <a:xfrm rot="12150000">
          <a:off x="1524671" y="2059764"/>
          <a:ext cx="137603" cy="175086"/>
        </a:xfrm>
        <a:prstGeom prst="rightArrow">
          <a:avLst>
            <a:gd name="adj1" fmla="val 60000"/>
            <a:gd name="adj2" fmla="val 50000"/>
          </a:avLst>
        </a:prstGeo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1564381" y="2102680"/>
        <a:ext cx="96322" cy="105052"/>
      </dsp:txXfrm>
    </dsp:sp>
    <dsp:sp modelId="{82137AE9-B994-4161-8DBE-9888C103D640}">
      <dsp:nvSpPr>
        <dsp:cNvPr id="0" name=""/>
        <dsp:cNvSpPr/>
      </dsp:nvSpPr>
      <dsp:spPr>
        <a:xfrm>
          <a:off x="970912" y="1737488"/>
          <a:ext cx="518774" cy="518774"/>
        </a:xfrm>
        <a:prstGeom prst="ellipse">
          <a:avLst/>
        </a:prstGeo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15:00</a:t>
          </a:r>
        </a:p>
      </dsp:txBody>
      <dsp:txXfrm>
        <a:off x="1046885" y="1813461"/>
        <a:ext cx="366828" cy="366828"/>
      </dsp:txXfrm>
    </dsp:sp>
    <dsp:sp modelId="{177D9329-729C-4781-9067-D67321EAD58D}">
      <dsp:nvSpPr>
        <dsp:cNvPr id="0" name=""/>
        <dsp:cNvSpPr/>
      </dsp:nvSpPr>
      <dsp:spPr>
        <a:xfrm rot="14850000">
          <a:off x="1014047" y="1553355"/>
          <a:ext cx="137603" cy="175086"/>
        </a:xfrm>
        <a:prstGeom prst="rightArrow">
          <a:avLst>
            <a:gd name="adj1" fmla="val 60000"/>
            <a:gd name="adj2" fmla="val 50000"/>
          </a:avLst>
        </a:prstGeo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1042586" y="1607441"/>
        <a:ext cx="96322" cy="105052"/>
      </dsp:txXfrm>
    </dsp:sp>
    <dsp:sp modelId="{278411D8-DCC9-45A2-ABF1-00A5E7D92A4F}">
      <dsp:nvSpPr>
        <dsp:cNvPr id="0" name=""/>
        <dsp:cNvSpPr/>
      </dsp:nvSpPr>
      <dsp:spPr>
        <a:xfrm>
          <a:off x="673030" y="1018338"/>
          <a:ext cx="518774" cy="518774"/>
        </a:xfrm>
        <a:prstGeom prst="ellipse">
          <a:avLst/>
        </a:prstGeo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18:00</a:t>
          </a:r>
        </a:p>
      </dsp:txBody>
      <dsp:txXfrm>
        <a:off x="749003" y="1094311"/>
        <a:ext cx="366828" cy="366828"/>
      </dsp:txXfrm>
    </dsp:sp>
    <dsp:sp modelId="{C5CED631-C4AE-48B3-AF15-3F71B5A75B92}">
      <dsp:nvSpPr>
        <dsp:cNvPr id="0" name=""/>
        <dsp:cNvSpPr/>
      </dsp:nvSpPr>
      <dsp:spPr>
        <a:xfrm rot="17550000">
          <a:off x="1011066" y="834204"/>
          <a:ext cx="137603" cy="175086"/>
        </a:xfrm>
        <a:prstGeom prst="rightArrow">
          <a:avLst>
            <a:gd name="adj1" fmla="val 60000"/>
            <a:gd name="adj2" fmla="val 50000"/>
          </a:avLst>
        </a:prstGeo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1023808" y="888290"/>
        <a:ext cx="96322" cy="105052"/>
      </dsp:txXfrm>
    </dsp:sp>
    <dsp:sp modelId="{EA0CF7AF-D237-4978-AD7E-E32024755B3A}">
      <dsp:nvSpPr>
        <dsp:cNvPr id="0" name=""/>
        <dsp:cNvSpPr/>
      </dsp:nvSpPr>
      <dsp:spPr>
        <a:xfrm>
          <a:off x="970912" y="299187"/>
          <a:ext cx="518774" cy="518774"/>
        </a:xfrm>
        <a:prstGeom prst="ellipse">
          <a:avLst/>
        </a:prstGeo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21:00</a:t>
          </a:r>
        </a:p>
      </dsp:txBody>
      <dsp:txXfrm>
        <a:off x="1046885" y="375160"/>
        <a:ext cx="366828" cy="366828"/>
      </dsp:txXfrm>
    </dsp:sp>
    <dsp:sp modelId="{31F9A9A5-2528-45D8-8440-686AC6250A6F}">
      <dsp:nvSpPr>
        <dsp:cNvPr id="0" name=""/>
        <dsp:cNvSpPr/>
      </dsp:nvSpPr>
      <dsp:spPr>
        <a:xfrm rot="20250000">
          <a:off x="1517475" y="323581"/>
          <a:ext cx="137603" cy="175086"/>
        </a:xfrm>
        <a:prstGeom prst="rightArrow">
          <a:avLst>
            <a:gd name="adj1" fmla="val 60000"/>
            <a:gd name="adj2" fmla="val 50000"/>
          </a:avLst>
        </a:prstGeo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1519046" y="366497"/>
        <a:ext cx="96322" cy="105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549D3-B1BD-4E75-B300-06376C1D53BA}">
      <dsp:nvSpPr>
        <dsp:cNvPr id="0" name=""/>
        <dsp:cNvSpPr/>
      </dsp:nvSpPr>
      <dsp:spPr>
        <a:xfrm>
          <a:off x="1690062" y="1305"/>
          <a:ext cx="518774" cy="518774"/>
        </a:xfrm>
        <a:prstGeom prst="ellipse">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00:00</a:t>
          </a:r>
        </a:p>
      </dsp:txBody>
      <dsp:txXfrm>
        <a:off x="1766035" y="77278"/>
        <a:ext cx="366828" cy="366828"/>
      </dsp:txXfrm>
    </dsp:sp>
    <dsp:sp modelId="{77E95C6C-2BC1-4F74-9079-EDE143665437}">
      <dsp:nvSpPr>
        <dsp:cNvPr id="0" name=""/>
        <dsp:cNvSpPr/>
      </dsp:nvSpPr>
      <dsp:spPr>
        <a:xfrm rot="1350000">
          <a:off x="2236625" y="320600"/>
          <a:ext cx="137603" cy="175086"/>
        </a:xfrm>
        <a:prstGeom prst="rightArrow">
          <a:avLst>
            <a:gd name="adj1" fmla="val 60000"/>
            <a:gd name="adj2" fmla="val 50000"/>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2238196" y="347718"/>
        <a:ext cx="96322" cy="105052"/>
      </dsp:txXfrm>
    </dsp:sp>
    <dsp:sp modelId="{1D57D0F4-0FE3-423D-9E95-B5D437501981}">
      <dsp:nvSpPr>
        <dsp:cNvPr id="0" name=""/>
        <dsp:cNvSpPr/>
      </dsp:nvSpPr>
      <dsp:spPr>
        <a:xfrm>
          <a:off x="2409213" y="299187"/>
          <a:ext cx="518774" cy="518774"/>
        </a:xfrm>
        <a:prstGeom prst="ellipse">
          <a:avLst/>
        </a:prstGeo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03:00</a:t>
          </a:r>
        </a:p>
      </dsp:txBody>
      <dsp:txXfrm>
        <a:off x="2485186" y="375160"/>
        <a:ext cx="366828" cy="366828"/>
      </dsp:txXfrm>
    </dsp:sp>
    <dsp:sp modelId="{EC61E615-C024-41A8-A599-47BD2B679341}">
      <dsp:nvSpPr>
        <dsp:cNvPr id="0" name=""/>
        <dsp:cNvSpPr/>
      </dsp:nvSpPr>
      <dsp:spPr>
        <a:xfrm rot="4050000">
          <a:off x="2747249" y="827009"/>
          <a:ext cx="137603" cy="175086"/>
        </a:xfrm>
        <a:prstGeom prst="rightArrow">
          <a:avLst>
            <a:gd name="adj1" fmla="val 60000"/>
            <a:gd name="adj2" fmla="val 50000"/>
          </a:avLst>
        </a:prstGeom>
        <a:gradFill rotWithShape="0">
          <a:gsLst>
            <a:gs pos="0">
              <a:srgbClr val="4BACC6">
                <a:hueOff val="-1295723"/>
                <a:satOff val="5193"/>
                <a:lumOff val="1125"/>
                <a:alphaOff val="0"/>
                <a:shade val="51000"/>
                <a:satMod val="130000"/>
              </a:srgbClr>
            </a:gs>
            <a:gs pos="80000">
              <a:srgbClr val="4BACC6">
                <a:hueOff val="-1295723"/>
                <a:satOff val="5193"/>
                <a:lumOff val="1125"/>
                <a:alphaOff val="0"/>
                <a:shade val="93000"/>
                <a:satMod val="130000"/>
              </a:srgbClr>
            </a:gs>
            <a:gs pos="100000">
              <a:srgbClr val="4BACC6">
                <a:hueOff val="-1295723"/>
                <a:satOff val="5193"/>
                <a:lumOff val="112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2759991" y="842957"/>
        <a:ext cx="96322" cy="105052"/>
      </dsp:txXfrm>
    </dsp:sp>
    <dsp:sp modelId="{C298C6A2-1D93-48D6-8F06-1026FFFD6914}">
      <dsp:nvSpPr>
        <dsp:cNvPr id="0" name=""/>
        <dsp:cNvSpPr/>
      </dsp:nvSpPr>
      <dsp:spPr>
        <a:xfrm>
          <a:off x="2707095" y="1018338"/>
          <a:ext cx="518774" cy="518774"/>
        </a:xfrm>
        <a:prstGeom prst="ellipse">
          <a:avLst/>
        </a:prstGeo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06:00</a:t>
          </a:r>
        </a:p>
      </dsp:txBody>
      <dsp:txXfrm>
        <a:off x="2783068" y="1094311"/>
        <a:ext cx="366828" cy="366828"/>
      </dsp:txXfrm>
    </dsp:sp>
    <dsp:sp modelId="{FE621BBF-354C-4E51-AB0A-0DDE9E2797A5}">
      <dsp:nvSpPr>
        <dsp:cNvPr id="0" name=""/>
        <dsp:cNvSpPr/>
      </dsp:nvSpPr>
      <dsp:spPr>
        <a:xfrm rot="6750000">
          <a:off x="2750230" y="1546159"/>
          <a:ext cx="137603" cy="175086"/>
        </a:xfrm>
        <a:prstGeom prst="rightArrow">
          <a:avLst>
            <a:gd name="adj1" fmla="val 60000"/>
            <a:gd name="adj2" fmla="val 50000"/>
          </a:avLst>
        </a:prstGeom>
        <a:gradFill rotWithShape="0">
          <a:gsLst>
            <a:gs pos="0">
              <a:srgbClr val="4BACC6">
                <a:hueOff val="-2591446"/>
                <a:satOff val="10385"/>
                <a:lumOff val="2251"/>
                <a:alphaOff val="0"/>
                <a:shade val="51000"/>
                <a:satMod val="130000"/>
              </a:srgbClr>
            </a:gs>
            <a:gs pos="80000">
              <a:srgbClr val="4BACC6">
                <a:hueOff val="-2591446"/>
                <a:satOff val="10385"/>
                <a:lumOff val="2251"/>
                <a:alphaOff val="0"/>
                <a:shade val="93000"/>
                <a:satMod val="130000"/>
              </a:srgbClr>
            </a:gs>
            <a:gs pos="100000">
              <a:srgbClr val="4BACC6">
                <a:hueOff val="-2591446"/>
                <a:satOff val="10385"/>
                <a:lumOff val="225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2778769" y="1562107"/>
        <a:ext cx="96322" cy="105052"/>
      </dsp:txXfrm>
    </dsp:sp>
    <dsp:sp modelId="{20F4C0CF-8E9A-48A9-9C41-F7AA1E422CE5}">
      <dsp:nvSpPr>
        <dsp:cNvPr id="0" name=""/>
        <dsp:cNvSpPr/>
      </dsp:nvSpPr>
      <dsp:spPr>
        <a:xfrm>
          <a:off x="2409213" y="1737488"/>
          <a:ext cx="518774" cy="518774"/>
        </a:xfrm>
        <a:prstGeom prst="ellipse">
          <a:avLst/>
        </a:prstGeo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09:00</a:t>
          </a:r>
        </a:p>
      </dsp:txBody>
      <dsp:txXfrm>
        <a:off x="2485186" y="1813461"/>
        <a:ext cx="366828" cy="366828"/>
      </dsp:txXfrm>
    </dsp:sp>
    <dsp:sp modelId="{E6A158CE-80DA-478B-BC7A-5172397AE54E}">
      <dsp:nvSpPr>
        <dsp:cNvPr id="0" name=""/>
        <dsp:cNvSpPr/>
      </dsp:nvSpPr>
      <dsp:spPr>
        <a:xfrm rot="9450000">
          <a:off x="2243821" y="2056783"/>
          <a:ext cx="137603" cy="175086"/>
        </a:xfrm>
        <a:prstGeom prst="rightArrow">
          <a:avLst>
            <a:gd name="adj1" fmla="val 60000"/>
            <a:gd name="adj2" fmla="val 50000"/>
          </a:avLst>
        </a:prstGeom>
        <a:gradFill rotWithShape="0">
          <a:gsLst>
            <a:gs pos="0">
              <a:srgbClr val="4BACC6">
                <a:hueOff val="-3887169"/>
                <a:satOff val="15578"/>
                <a:lumOff val="3376"/>
                <a:alphaOff val="0"/>
                <a:shade val="51000"/>
                <a:satMod val="130000"/>
              </a:srgbClr>
            </a:gs>
            <a:gs pos="80000">
              <a:srgbClr val="4BACC6">
                <a:hueOff val="-3887169"/>
                <a:satOff val="15578"/>
                <a:lumOff val="3376"/>
                <a:alphaOff val="0"/>
                <a:shade val="93000"/>
                <a:satMod val="130000"/>
              </a:srgbClr>
            </a:gs>
            <a:gs pos="100000">
              <a:srgbClr val="4BACC6">
                <a:hueOff val="-3887169"/>
                <a:satOff val="15578"/>
                <a:lumOff val="33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2283531" y="2083901"/>
        <a:ext cx="96322" cy="105052"/>
      </dsp:txXfrm>
    </dsp:sp>
    <dsp:sp modelId="{39138767-BEF5-43EC-B439-4800BB4CD88A}">
      <dsp:nvSpPr>
        <dsp:cNvPr id="0" name=""/>
        <dsp:cNvSpPr/>
      </dsp:nvSpPr>
      <dsp:spPr>
        <a:xfrm>
          <a:off x="1690062" y="2035370"/>
          <a:ext cx="518774" cy="518774"/>
        </a:xfrm>
        <a:prstGeom prst="ellipse">
          <a:avLst/>
        </a:prstGeo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12:00</a:t>
          </a:r>
        </a:p>
      </dsp:txBody>
      <dsp:txXfrm>
        <a:off x="1766035" y="2111343"/>
        <a:ext cx="366828" cy="366828"/>
      </dsp:txXfrm>
    </dsp:sp>
    <dsp:sp modelId="{CF53DA52-8B0C-4951-9BE8-12F96C35D367}">
      <dsp:nvSpPr>
        <dsp:cNvPr id="0" name=""/>
        <dsp:cNvSpPr/>
      </dsp:nvSpPr>
      <dsp:spPr>
        <a:xfrm rot="12150000">
          <a:off x="1524671" y="2059764"/>
          <a:ext cx="137603" cy="175086"/>
        </a:xfrm>
        <a:prstGeom prst="rightArrow">
          <a:avLst>
            <a:gd name="adj1" fmla="val 60000"/>
            <a:gd name="adj2" fmla="val 50000"/>
          </a:avLst>
        </a:prstGeom>
        <a:gradFill rotWithShape="0">
          <a:gsLst>
            <a:gs pos="0">
              <a:srgbClr val="4BACC6">
                <a:hueOff val="-5182892"/>
                <a:satOff val="20771"/>
                <a:lumOff val="4502"/>
                <a:alphaOff val="0"/>
                <a:shade val="51000"/>
                <a:satMod val="130000"/>
              </a:srgbClr>
            </a:gs>
            <a:gs pos="80000">
              <a:srgbClr val="4BACC6">
                <a:hueOff val="-5182892"/>
                <a:satOff val="20771"/>
                <a:lumOff val="4502"/>
                <a:alphaOff val="0"/>
                <a:shade val="93000"/>
                <a:satMod val="130000"/>
              </a:srgbClr>
            </a:gs>
            <a:gs pos="100000">
              <a:srgbClr val="4BACC6">
                <a:hueOff val="-5182892"/>
                <a:satOff val="20771"/>
                <a:lumOff val="450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1564381" y="2102680"/>
        <a:ext cx="96322" cy="105052"/>
      </dsp:txXfrm>
    </dsp:sp>
    <dsp:sp modelId="{82137AE9-B994-4161-8DBE-9888C103D640}">
      <dsp:nvSpPr>
        <dsp:cNvPr id="0" name=""/>
        <dsp:cNvSpPr/>
      </dsp:nvSpPr>
      <dsp:spPr>
        <a:xfrm>
          <a:off x="970912" y="1737488"/>
          <a:ext cx="518774" cy="518774"/>
        </a:xfrm>
        <a:prstGeom prst="ellipse">
          <a:avLst/>
        </a:prstGeo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15:00</a:t>
          </a:r>
        </a:p>
      </dsp:txBody>
      <dsp:txXfrm>
        <a:off x="1046885" y="1813461"/>
        <a:ext cx="366828" cy="366828"/>
      </dsp:txXfrm>
    </dsp:sp>
    <dsp:sp modelId="{177D9329-729C-4781-9067-D67321EAD58D}">
      <dsp:nvSpPr>
        <dsp:cNvPr id="0" name=""/>
        <dsp:cNvSpPr/>
      </dsp:nvSpPr>
      <dsp:spPr>
        <a:xfrm rot="14850000">
          <a:off x="1014047" y="1553355"/>
          <a:ext cx="137603" cy="175086"/>
        </a:xfrm>
        <a:prstGeom prst="rightArrow">
          <a:avLst>
            <a:gd name="adj1" fmla="val 60000"/>
            <a:gd name="adj2" fmla="val 50000"/>
          </a:avLst>
        </a:prstGeom>
        <a:gradFill rotWithShape="0">
          <a:gsLst>
            <a:gs pos="0">
              <a:srgbClr val="4BACC6">
                <a:hueOff val="-6478615"/>
                <a:satOff val="25964"/>
                <a:lumOff val="5627"/>
                <a:alphaOff val="0"/>
                <a:shade val="51000"/>
                <a:satMod val="130000"/>
              </a:srgbClr>
            </a:gs>
            <a:gs pos="80000">
              <a:srgbClr val="4BACC6">
                <a:hueOff val="-6478615"/>
                <a:satOff val="25964"/>
                <a:lumOff val="5627"/>
                <a:alphaOff val="0"/>
                <a:shade val="93000"/>
                <a:satMod val="130000"/>
              </a:srgbClr>
            </a:gs>
            <a:gs pos="100000">
              <a:srgbClr val="4BACC6">
                <a:hueOff val="-6478615"/>
                <a:satOff val="25964"/>
                <a:lumOff val="562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rot="10800000">
        <a:off x="1042586" y="1607441"/>
        <a:ext cx="96322" cy="105052"/>
      </dsp:txXfrm>
    </dsp:sp>
    <dsp:sp modelId="{278411D8-DCC9-45A2-ABF1-00A5E7D92A4F}">
      <dsp:nvSpPr>
        <dsp:cNvPr id="0" name=""/>
        <dsp:cNvSpPr/>
      </dsp:nvSpPr>
      <dsp:spPr>
        <a:xfrm>
          <a:off x="673030" y="1018338"/>
          <a:ext cx="518774" cy="518774"/>
        </a:xfrm>
        <a:prstGeom prst="ellipse">
          <a:avLst/>
        </a:prstGeo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18:00</a:t>
          </a:r>
        </a:p>
      </dsp:txBody>
      <dsp:txXfrm>
        <a:off x="749003" y="1094311"/>
        <a:ext cx="366828" cy="366828"/>
      </dsp:txXfrm>
    </dsp:sp>
    <dsp:sp modelId="{C5CED631-C4AE-48B3-AF15-3F71B5A75B92}">
      <dsp:nvSpPr>
        <dsp:cNvPr id="0" name=""/>
        <dsp:cNvSpPr/>
      </dsp:nvSpPr>
      <dsp:spPr>
        <a:xfrm rot="17550000">
          <a:off x="1011066" y="834204"/>
          <a:ext cx="137603" cy="175086"/>
        </a:xfrm>
        <a:prstGeom prst="rightArrow">
          <a:avLst>
            <a:gd name="adj1" fmla="val 60000"/>
            <a:gd name="adj2" fmla="val 50000"/>
          </a:avLst>
        </a:prstGeom>
        <a:gradFill rotWithShape="0">
          <a:gsLst>
            <a:gs pos="0">
              <a:srgbClr val="4BACC6">
                <a:hueOff val="-7774338"/>
                <a:satOff val="31156"/>
                <a:lumOff val="6752"/>
                <a:alphaOff val="0"/>
                <a:shade val="51000"/>
                <a:satMod val="130000"/>
              </a:srgbClr>
            </a:gs>
            <a:gs pos="80000">
              <a:srgbClr val="4BACC6">
                <a:hueOff val="-7774338"/>
                <a:satOff val="31156"/>
                <a:lumOff val="6752"/>
                <a:alphaOff val="0"/>
                <a:shade val="93000"/>
                <a:satMod val="130000"/>
              </a:srgbClr>
            </a:gs>
            <a:gs pos="100000">
              <a:srgbClr val="4BACC6">
                <a:hueOff val="-7774338"/>
                <a:satOff val="31156"/>
                <a:lumOff val="6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1023808" y="888290"/>
        <a:ext cx="96322" cy="105052"/>
      </dsp:txXfrm>
    </dsp:sp>
    <dsp:sp modelId="{EA0CF7AF-D237-4978-AD7E-E32024755B3A}">
      <dsp:nvSpPr>
        <dsp:cNvPr id="0" name=""/>
        <dsp:cNvSpPr/>
      </dsp:nvSpPr>
      <dsp:spPr>
        <a:xfrm>
          <a:off x="970912" y="299187"/>
          <a:ext cx="518774" cy="518774"/>
        </a:xfrm>
        <a:prstGeom prst="ellipse">
          <a:avLst/>
        </a:prstGeo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id-ID" sz="1000" b="1" kern="1200" dirty="0">
              <a:solidFill>
                <a:schemeClr val="tx1"/>
              </a:solidFill>
              <a:latin typeface="Calibri"/>
              <a:ea typeface="+mn-ea"/>
              <a:cs typeface="+mn-cs"/>
            </a:rPr>
            <a:t>21:00</a:t>
          </a:r>
        </a:p>
      </dsp:txBody>
      <dsp:txXfrm>
        <a:off x="1046885" y="375160"/>
        <a:ext cx="366828" cy="366828"/>
      </dsp:txXfrm>
    </dsp:sp>
    <dsp:sp modelId="{31F9A9A5-2528-45D8-8440-686AC6250A6F}">
      <dsp:nvSpPr>
        <dsp:cNvPr id="0" name=""/>
        <dsp:cNvSpPr/>
      </dsp:nvSpPr>
      <dsp:spPr>
        <a:xfrm rot="20250000">
          <a:off x="1517475" y="323581"/>
          <a:ext cx="137603" cy="175086"/>
        </a:xfrm>
        <a:prstGeom prst="rightArrow">
          <a:avLst>
            <a:gd name="adj1" fmla="val 60000"/>
            <a:gd name="adj2" fmla="val 50000"/>
          </a:avLst>
        </a:prstGeom>
        <a:gradFill rotWithShape="0">
          <a:gsLst>
            <a:gs pos="0">
              <a:srgbClr val="4BACC6">
                <a:hueOff val="-9070062"/>
                <a:satOff val="36349"/>
                <a:lumOff val="7878"/>
                <a:alphaOff val="0"/>
                <a:shade val="51000"/>
                <a:satMod val="130000"/>
              </a:srgbClr>
            </a:gs>
            <a:gs pos="80000">
              <a:srgbClr val="4BACC6">
                <a:hueOff val="-9070062"/>
                <a:satOff val="36349"/>
                <a:lumOff val="7878"/>
                <a:alphaOff val="0"/>
                <a:shade val="93000"/>
                <a:satMod val="130000"/>
              </a:srgbClr>
            </a:gs>
            <a:gs pos="100000">
              <a:srgbClr val="4BACC6">
                <a:hueOff val="-9070062"/>
                <a:satOff val="36349"/>
                <a:lumOff val="78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id-ID" sz="1000" b="0" kern="1200">
            <a:solidFill>
              <a:sysClr val="windowText" lastClr="000000"/>
            </a:solidFill>
            <a:latin typeface="Calibri"/>
            <a:ea typeface="+mn-ea"/>
            <a:cs typeface="+mn-cs"/>
          </a:endParaRPr>
        </a:p>
      </dsp:txBody>
      <dsp:txXfrm>
        <a:off x="1519046" y="366497"/>
        <a:ext cx="96322" cy="10505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AF429B-B80F-49A4-93A2-78E3265ACDCF}" type="datetimeFigureOut">
              <a:rPr lang="en-US" smtClean="0"/>
              <a:pPr/>
              <a:t>8/21/2016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99B751-01BC-4B37-A2F8-C2CC2A10B886}" type="slidenum">
              <a:rPr lang="en-US" smtClean="0"/>
              <a:pPr/>
              <a:t>‹#›</a:t>
            </a:fld>
            <a:endParaRPr lang="en-US"/>
          </a:p>
        </p:txBody>
      </p:sp>
    </p:spTree>
    <p:extLst>
      <p:ext uri="{BB962C8B-B14F-4D97-AF65-F5344CB8AC3E}">
        <p14:creationId xmlns:p14="http://schemas.microsoft.com/office/powerpoint/2010/main" val="119552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11237-DF65-40BD-A74F-E6D10F5F3B69}" type="datetimeFigureOut">
              <a:rPr lang="en-US" smtClean="0"/>
              <a:t>8/21/2016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r>
              <a:rPr lang="en-US" dirty="0"/>
              <a:t>V </a:t>
            </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 </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2CA1D-F36E-422E-BB43-FF7BF8ECE3E3}" type="slidenum">
              <a:rPr lang="en-US" smtClean="0"/>
              <a:t>‹#›</a:t>
            </a:fld>
            <a:endParaRPr lang="en-US"/>
          </a:p>
        </p:txBody>
      </p:sp>
    </p:spTree>
    <p:extLst>
      <p:ext uri="{BB962C8B-B14F-4D97-AF65-F5344CB8AC3E}">
        <p14:creationId xmlns:p14="http://schemas.microsoft.com/office/powerpoint/2010/main" val="834593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02CA1D-F36E-422E-BB43-FF7BF8ECE3E3}" type="slidenum">
              <a:rPr lang="en-US" smtClean="0"/>
              <a:t>1</a:t>
            </a:fld>
            <a:endParaRPr lang="en-US"/>
          </a:p>
        </p:txBody>
      </p:sp>
    </p:spTree>
    <p:extLst>
      <p:ext uri="{BB962C8B-B14F-4D97-AF65-F5344CB8AC3E}">
        <p14:creationId xmlns:p14="http://schemas.microsoft.com/office/powerpoint/2010/main" val="42132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02CA1D-F36E-422E-BB43-FF7BF8ECE3E3}" type="slidenum">
              <a:rPr lang="en-US" smtClean="0"/>
              <a:t>2</a:t>
            </a:fld>
            <a:endParaRPr lang="en-US"/>
          </a:p>
        </p:txBody>
      </p:sp>
    </p:spTree>
    <p:extLst>
      <p:ext uri="{BB962C8B-B14F-4D97-AF65-F5344CB8AC3E}">
        <p14:creationId xmlns:p14="http://schemas.microsoft.com/office/powerpoint/2010/main" val="421328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02CA1D-F36E-422E-BB43-FF7BF8ECE3E3}" type="slidenum">
              <a:rPr lang="en-US" smtClean="0"/>
              <a:t>3</a:t>
            </a:fld>
            <a:endParaRPr lang="en-US"/>
          </a:p>
        </p:txBody>
      </p:sp>
    </p:spTree>
    <p:extLst>
      <p:ext uri="{BB962C8B-B14F-4D97-AF65-F5344CB8AC3E}">
        <p14:creationId xmlns:p14="http://schemas.microsoft.com/office/powerpoint/2010/main" val="421328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02CA1D-F36E-422E-BB43-FF7BF8ECE3E3}" type="slidenum">
              <a:rPr lang="en-US" smtClean="0"/>
              <a:t>4</a:t>
            </a:fld>
            <a:endParaRPr lang="en-US"/>
          </a:p>
        </p:txBody>
      </p:sp>
    </p:spTree>
    <p:extLst>
      <p:ext uri="{BB962C8B-B14F-4D97-AF65-F5344CB8AC3E}">
        <p14:creationId xmlns:p14="http://schemas.microsoft.com/office/powerpoint/2010/main" val="4213287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2CA1D-F36E-422E-BB43-FF7BF8ECE3E3}" type="slidenum">
              <a:rPr lang="en-US" smtClean="0"/>
              <a:t>5</a:t>
            </a:fld>
            <a:endParaRPr lang="en-US"/>
          </a:p>
        </p:txBody>
      </p:sp>
    </p:spTree>
    <p:extLst>
      <p:ext uri="{BB962C8B-B14F-4D97-AF65-F5344CB8AC3E}">
        <p14:creationId xmlns:p14="http://schemas.microsoft.com/office/powerpoint/2010/main" val="176183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2CA1D-F36E-422E-BB43-FF7BF8ECE3E3}" type="slidenum">
              <a:rPr lang="en-US" smtClean="0"/>
              <a:t>6</a:t>
            </a:fld>
            <a:endParaRPr lang="en-US"/>
          </a:p>
        </p:txBody>
      </p:sp>
    </p:spTree>
    <p:extLst>
      <p:ext uri="{BB962C8B-B14F-4D97-AF65-F5344CB8AC3E}">
        <p14:creationId xmlns:p14="http://schemas.microsoft.com/office/powerpoint/2010/main" val="1761836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slideMaster" Target="../slideMasters/slideMaster1.xml"/><Relationship Id="rId10" Type="http://schemas.openxmlformats.org/officeDocument/2006/relationships/image" Target="../media/image10.png"/><Relationship Id="rId4" Type="http://schemas.openxmlformats.org/officeDocument/2006/relationships/tags" Target="../tags/tag5.xml"/><Relationship Id="rId9"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slideMaster" Target="../slideMasters/slideMaster1.xml"/><Relationship Id="rId11" Type="http://schemas.openxmlformats.org/officeDocument/2006/relationships/image" Target="../media/image13.png"/><Relationship Id="rId5" Type="http://schemas.openxmlformats.org/officeDocument/2006/relationships/tags" Target="../tags/tag9.xml"/><Relationship Id="rId10" Type="http://schemas.openxmlformats.org/officeDocument/2006/relationships/image" Target="../media/image12.png"/><Relationship Id="rId4" Type="http://schemas.openxmlformats.org/officeDocument/2006/relationships/tags" Target="../tags/tag8.xml"/><Relationship Id="rId9"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77850" y="2460906"/>
            <a:ext cx="6026150" cy="830263"/>
          </a:xfrm>
          <a:prstGeom prst="rect">
            <a:avLst/>
          </a:prstGeom>
        </p:spPr>
        <p:txBody>
          <a:bodyPr/>
          <a:lstStyle>
            <a:lvl1pPr marL="0" indent="0" algn="l">
              <a:buNone/>
              <a:defRPr sz="4800" b="1" baseline="0">
                <a:solidFill>
                  <a:schemeClr val="bg1"/>
                </a:solidFill>
                <a:latin typeface="Arial" pitchFamily="34" charset="0"/>
                <a:cs typeface="Arial" pitchFamily="34" charset="0"/>
              </a:defRPr>
            </a:lvl1pPr>
          </a:lstStyle>
          <a:p>
            <a:pPr lvl="0"/>
            <a:r>
              <a:rPr lang="id-ID" dirty="0"/>
              <a:t>Project Title Here</a:t>
            </a:r>
          </a:p>
        </p:txBody>
      </p:sp>
      <p:sp>
        <p:nvSpPr>
          <p:cNvPr id="10" name="Text Placeholder 4"/>
          <p:cNvSpPr>
            <a:spLocks noGrp="1"/>
          </p:cNvSpPr>
          <p:nvPr>
            <p:ph type="body" sz="quarter" idx="11" hasCustomPrompt="1"/>
          </p:nvPr>
        </p:nvSpPr>
        <p:spPr>
          <a:xfrm>
            <a:off x="577850" y="3352801"/>
            <a:ext cx="6026150" cy="457200"/>
          </a:xfrm>
          <a:prstGeom prst="rect">
            <a:avLst/>
          </a:prstGeom>
        </p:spPr>
        <p:txBody>
          <a:bodyPr/>
          <a:lstStyle>
            <a:lvl1pPr marL="0" indent="0" algn="l">
              <a:buNone/>
              <a:defRPr sz="2000" b="0" baseline="0">
                <a:solidFill>
                  <a:schemeClr val="bg1"/>
                </a:solidFill>
                <a:latin typeface="Arial" pitchFamily="34" charset="0"/>
                <a:cs typeface="Arial" pitchFamily="34" charset="0"/>
              </a:defRPr>
            </a:lvl1pPr>
          </a:lstStyle>
          <a:p>
            <a:pPr lvl="0"/>
            <a:r>
              <a:rPr lang="id-ID" dirty="0"/>
              <a:t>Project Title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Slide 6">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3"/>
            <a:ext cx="9906000" cy="685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Chart Placeholder 22"/>
          <p:cNvSpPr>
            <a:spLocks noGrp="1"/>
          </p:cNvSpPr>
          <p:nvPr>
            <p:ph type="chart" sz="quarter" idx="14" hasCustomPrompt="1"/>
          </p:nvPr>
        </p:nvSpPr>
        <p:spPr>
          <a:xfrm>
            <a:off x="330200" y="2057400"/>
            <a:ext cx="5943600" cy="3276600"/>
          </a:xfrm>
          <a:prstGeom prst="rect">
            <a:avLst/>
          </a:prstGeom>
        </p:spPr>
        <p:txBody>
          <a:bodyPr/>
          <a:lstStyle>
            <a:lvl1pPr marL="0" indent="0">
              <a:buNone/>
              <a:defRPr/>
            </a:lvl1pPr>
          </a:lstStyle>
          <a:p>
            <a:r>
              <a:rPr lang="id-ID" dirty="0"/>
              <a:t>Insert Chart Here</a:t>
            </a:r>
            <a:endParaRPr lang="en-US" dirty="0"/>
          </a:p>
        </p:txBody>
      </p:sp>
      <p:sp>
        <p:nvSpPr>
          <p:cNvPr id="9" name="Rounded Rectangle 8"/>
          <p:cNvSpPr/>
          <p:nvPr userDrawn="1"/>
        </p:nvSpPr>
        <p:spPr>
          <a:xfrm>
            <a:off x="165100" y="6553201"/>
            <a:ext cx="3384550" cy="201195"/>
          </a:xfrm>
          <a:prstGeom prst="roundRect">
            <a:avLst>
              <a:gd name="adj" fmla="val 50000"/>
            </a:avLst>
          </a:prstGeom>
          <a:solidFill>
            <a:srgbClr val="FFD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a:solidFill>
                  <a:schemeClr val="tx1"/>
                </a:solidFill>
                <a:latin typeface="Arial" pitchFamily="34" charset="0"/>
                <a:cs typeface="Arial" pitchFamily="34" charset="0"/>
              </a:rPr>
              <a:t> </a:t>
            </a:r>
          </a:p>
        </p:txBody>
      </p:sp>
      <p:sp>
        <p:nvSpPr>
          <p:cNvPr id="10" name="Rectangle 9"/>
          <p:cNvSpPr/>
          <p:nvPr userDrawn="1"/>
        </p:nvSpPr>
        <p:spPr>
          <a:xfrm>
            <a:off x="0" y="6553201"/>
            <a:ext cx="330200" cy="201195"/>
          </a:xfrm>
          <a:prstGeom prst="rect">
            <a:avLst/>
          </a:prstGeom>
          <a:solidFill>
            <a:srgbClr val="FF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 Placeholder 2"/>
          <p:cNvSpPr>
            <a:spLocks noGrp="1"/>
          </p:cNvSpPr>
          <p:nvPr>
            <p:ph type="body" sz="quarter" idx="18" hasCustomPrompt="1"/>
          </p:nvPr>
        </p:nvSpPr>
        <p:spPr>
          <a:xfrm>
            <a:off x="330200" y="6503988"/>
            <a:ext cx="2806700" cy="201613"/>
          </a:xfrm>
          <a:prstGeom prst="rect">
            <a:avLst/>
          </a:prstGeom>
        </p:spPr>
        <p:txBody>
          <a:bodyPr/>
          <a:lstStyle>
            <a:lvl1pPr marL="0" indent="0">
              <a:buNone/>
              <a:defRPr sz="1100" baseline="0">
                <a:latin typeface="Arial" pitchFamily="34" charset="0"/>
                <a:cs typeface="Arial" pitchFamily="34" charset="0"/>
              </a:defRPr>
            </a:lvl1pPr>
          </a:lstStyle>
          <a:p>
            <a:pPr lvl="0"/>
            <a:r>
              <a:rPr lang="id-ID" dirty="0"/>
              <a:t>Presentation Title Goes Here</a:t>
            </a:r>
          </a:p>
        </p:txBody>
      </p:sp>
      <p:sp>
        <p:nvSpPr>
          <p:cNvPr id="11" name="Oval 10"/>
          <p:cNvSpPr/>
          <p:nvPr userDrawn="1"/>
        </p:nvSpPr>
        <p:spPr>
          <a:xfrm flipH="1">
            <a:off x="9439950" y="6553200"/>
            <a:ext cx="218400" cy="2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 Placeholder 10"/>
          <p:cNvSpPr>
            <a:spLocks noGrp="1"/>
          </p:cNvSpPr>
          <p:nvPr>
            <p:ph type="body" sz="quarter" idx="34" hasCustomPrompt="1"/>
          </p:nvPr>
        </p:nvSpPr>
        <p:spPr>
          <a:xfrm>
            <a:off x="9304080" y="6528652"/>
            <a:ext cx="490141" cy="259080"/>
          </a:xfrm>
          <a:prstGeom prst="rect">
            <a:avLst/>
          </a:prstGeom>
        </p:spPr>
        <p:txBody>
          <a:bodyPr/>
          <a:lstStyle>
            <a:lvl1pPr marL="0" indent="0" algn="ctr">
              <a:buNone/>
              <a:defRPr sz="1000" baseline="0">
                <a:solidFill>
                  <a:schemeClr val="bg1"/>
                </a:solidFill>
                <a:latin typeface="Arial" pitchFamily="34" charset="0"/>
                <a:cs typeface="Arial" pitchFamily="34" charset="0"/>
              </a:defRPr>
            </a:lvl1pPr>
          </a:lstStyle>
          <a:p>
            <a:r>
              <a:rPr lang="id-ID" dirty="0"/>
              <a:t>No</a:t>
            </a:r>
          </a:p>
        </p:txBody>
      </p:sp>
      <p:sp>
        <p:nvSpPr>
          <p:cNvPr id="14" name="Text Placeholder 10"/>
          <p:cNvSpPr>
            <a:spLocks noGrp="1"/>
          </p:cNvSpPr>
          <p:nvPr>
            <p:ph type="body" sz="quarter" idx="35" hasCustomPrompt="1"/>
          </p:nvPr>
        </p:nvSpPr>
        <p:spPr>
          <a:xfrm>
            <a:off x="6521450" y="2438400"/>
            <a:ext cx="2806700" cy="1600200"/>
          </a:xfrm>
          <a:prstGeom prst="rect">
            <a:avLst/>
          </a:prstGeom>
        </p:spPr>
        <p:txBody>
          <a:bodyPr/>
          <a:lstStyle>
            <a:lvl1pPr marL="0" indent="0">
              <a:buNone/>
              <a:defRPr sz="1100">
                <a:latin typeface="Arial" pitchFamily="34" charset="0"/>
                <a:cs typeface="Arial" pitchFamily="34" charset="0"/>
              </a:defRPr>
            </a:lvl1pPr>
          </a:lstStyle>
          <a:p>
            <a:pPr lvl="0"/>
            <a:r>
              <a:rPr lang="id-ID" dirty="0"/>
              <a:t>Lorem ipsum dolor sit amet, consectetur adipiscing elit, sed do eiusmod tempor incididunt ut labore et dolore magna aliqua. </a:t>
            </a:r>
          </a:p>
          <a:p>
            <a:pPr lvl="0"/>
            <a:r>
              <a:rPr lang="id-ID" dirty="0"/>
              <a:t>exercitation ullamco laboris nisi ut aliquip ex ea commodo consequat. Duis aute irure dolor in reprehenderit in voluptate velit esse.</a:t>
            </a:r>
          </a:p>
        </p:txBody>
      </p:sp>
      <p:sp>
        <p:nvSpPr>
          <p:cNvPr id="15" name="Text Placeholder 12"/>
          <p:cNvSpPr>
            <a:spLocks noGrp="1"/>
          </p:cNvSpPr>
          <p:nvPr>
            <p:ph type="body" sz="quarter" idx="36" hasCustomPrompt="1"/>
          </p:nvPr>
        </p:nvSpPr>
        <p:spPr>
          <a:xfrm>
            <a:off x="6521450" y="2057400"/>
            <a:ext cx="2806700" cy="304800"/>
          </a:xfrm>
          <a:prstGeom prst="rect">
            <a:avLst/>
          </a:prstGeom>
        </p:spPr>
        <p:txBody>
          <a:bodyPr/>
          <a:lstStyle>
            <a:lvl1pPr marL="0" indent="0">
              <a:buNone/>
              <a:defRPr sz="1600" b="1" baseline="0">
                <a:solidFill>
                  <a:srgbClr val="ED1C24"/>
                </a:solidFill>
                <a:latin typeface="Arial" pitchFamily="34" charset="0"/>
                <a:cs typeface="Arial" pitchFamily="34" charset="0"/>
              </a:defRPr>
            </a:lvl1pPr>
          </a:lstStyle>
          <a:p>
            <a:pPr lvl="0"/>
            <a:r>
              <a:rPr lang="id-ID" dirty="0"/>
              <a:t>Click To Add Title</a:t>
            </a:r>
          </a:p>
        </p:txBody>
      </p:sp>
      <p:sp>
        <p:nvSpPr>
          <p:cNvPr id="16" name="Title 1"/>
          <p:cNvSpPr>
            <a:spLocks noGrp="1"/>
          </p:cNvSpPr>
          <p:nvPr>
            <p:ph type="title" hasCustomPrompt="1"/>
          </p:nvPr>
        </p:nvSpPr>
        <p:spPr>
          <a:xfrm>
            <a:off x="330200" y="304800"/>
            <a:ext cx="6108700" cy="533400"/>
          </a:xfrm>
          <a:prstGeom prst="rect">
            <a:avLst/>
          </a:prstGeom>
        </p:spPr>
        <p:txBody>
          <a:bodyPr/>
          <a:lstStyle>
            <a:lvl1pPr algn="l">
              <a:defRPr sz="2400" b="1" baseline="0">
                <a:ln>
                  <a:noFill/>
                </a:ln>
                <a:solidFill>
                  <a:srgbClr val="ED1C24"/>
                </a:solidFill>
                <a:effectLst/>
                <a:latin typeface="Arial" pitchFamily="34" charset="0"/>
                <a:cs typeface="Arial" pitchFamily="34" charset="0"/>
              </a:defRPr>
            </a:lvl1pPr>
          </a:lstStyle>
          <a:p>
            <a:r>
              <a:rPr lang="en-US" dirty="0"/>
              <a:t>Click To Add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7170" name="Picture 2" descr="C:\Users\User\Desktop\IO Deck Setup\IO Deck Setup-06.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4"/>
          <p:cNvSpPr>
            <a:spLocks noGrp="1"/>
          </p:cNvSpPr>
          <p:nvPr>
            <p:ph type="body" sz="quarter" idx="10" hasCustomPrompt="1"/>
          </p:nvPr>
        </p:nvSpPr>
        <p:spPr>
          <a:xfrm>
            <a:off x="577850" y="3048001"/>
            <a:ext cx="4870450" cy="830263"/>
          </a:xfrm>
          <a:prstGeom prst="rect">
            <a:avLst/>
          </a:prstGeom>
        </p:spPr>
        <p:txBody>
          <a:bodyPr/>
          <a:lstStyle>
            <a:lvl1pPr marL="0" indent="0" algn="l">
              <a:buNone/>
              <a:defRPr sz="4800" b="1" baseline="0">
                <a:solidFill>
                  <a:schemeClr val="bg1"/>
                </a:solidFill>
                <a:latin typeface="Arial" pitchFamily="34" charset="0"/>
                <a:cs typeface="Arial" pitchFamily="34" charset="0"/>
              </a:defRPr>
            </a:lvl1pPr>
          </a:lstStyle>
          <a:p>
            <a:pPr lvl="0"/>
            <a:r>
              <a:rPr lang="id-ID" dirty="0"/>
              <a:t>End Slide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5151" name="Picture 31" descr="C:\Users\83076023\Documents\color.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980" y="6784924"/>
            <a:ext cx="9906000" cy="795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44660705"/>
              </p:ext>
            </p:extLst>
          </p:nvPr>
        </p:nvGraphicFramePr>
        <p:xfrm>
          <a:off x="1721" y="1589"/>
          <a:ext cx="1719" cy="1587"/>
        </p:xfrm>
        <a:graphic>
          <a:graphicData uri="http://schemas.openxmlformats.org/presentationml/2006/ole">
            <mc:AlternateContent xmlns:mc="http://schemas.openxmlformats.org/markup-compatibility/2006">
              <mc:Choice xmlns:v="urn:schemas-microsoft-com:vml" Requires="v">
                <p:oleObj spid="_x0000_s2049" name="think-cell Slide" r:id="rId7" imgW="270" imgH="270" progId="TCLayout.ActiveDocument.1">
                  <p:embed/>
                </p:oleObj>
              </mc:Choice>
              <mc:Fallback>
                <p:oleObj name="think-cell Slide" r:id="rId7" imgW="270" imgH="270" progId="TCLayout.ActiveDocument.1">
                  <p:embed/>
                  <p:pic>
                    <p:nvPicPr>
                      <p:cNvPr id="10" name="Object 9"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1" y="1589"/>
                        <a:ext cx="1719"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p:custDataLst>
              <p:tags r:id="rId3"/>
            </p:custDataLst>
          </p:nvPr>
        </p:nvSpPr>
        <p:spPr>
          <a:xfrm>
            <a:off x="495300" y="1124744"/>
            <a:ext cx="8514151" cy="532859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custDataLst>
              <p:tags r:id="rId4"/>
            </p:custDataLst>
          </p:nvPr>
        </p:nvSpPr>
        <p:spPr>
          <a:xfrm>
            <a:off x="6981225" y="6492876"/>
            <a:ext cx="2311400" cy="365125"/>
          </a:xfrm>
          <a:prstGeom prst="rect">
            <a:avLst/>
          </a:prstGeom>
        </p:spPr>
        <p:txBody>
          <a:bodyPr/>
          <a:lstStyle/>
          <a:p>
            <a:fld id="{9AED25A9-1DE0-4D7C-BC3D-E8C8A7A39332}" type="slidenum">
              <a:rPr lang="en-US" smtClean="0">
                <a:solidFill>
                  <a:prstClr val="black">
                    <a:tint val="75000"/>
                  </a:prstClr>
                </a:solidFill>
              </a:rPr>
              <a:pPr/>
              <a:t>‹#›</a:t>
            </a:fld>
            <a:endParaRPr lang="en-US">
              <a:solidFill>
                <a:prstClr val="black">
                  <a:tint val="75000"/>
                </a:prstClr>
              </a:solidFill>
            </a:endParaRPr>
          </a:p>
        </p:txBody>
      </p:sp>
      <p:pic>
        <p:nvPicPr>
          <p:cNvPr id="12" name="Picture 3"/>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86566" y="6525344"/>
            <a:ext cx="2935396" cy="33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8450526" y="144751"/>
            <a:ext cx="1375430" cy="55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1"/>
          <p:cNvSpPr>
            <a:spLocks noGrp="1"/>
          </p:cNvSpPr>
          <p:nvPr>
            <p:ph type="title"/>
          </p:nvPr>
        </p:nvSpPr>
        <p:spPr>
          <a:xfrm>
            <a:off x="116463" y="116632"/>
            <a:ext cx="8502945" cy="586324"/>
          </a:xfrm>
          <a:prstGeom prst="rect">
            <a:avLst/>
          </a:prstGeom>
        </p:spPr>
        <p:txBody>
          <a:bodyPr>
            <a:noAutofit/>
          </a:bodyPr>
          <a:lstStyle/>
          <a:p>
            <a:r>
              <a:rPr lang="en-US" sz="2400" b="1" dirty="0">
                <a:latin typeface="Frutiger 45 Light"/>
              </a:rPr>
              <a:t>COMMITTEE MEMBER</a:t>
            </a:r>
            <a:endParaRPr lang="en-US" sz="2400" dirty="0"/>
          </a:p>
        </p:txBody>
      </p:sp>
    </p:spTree>
    <p:extLst>
      <p:ext uri="{BB962C8B-B14F-4D97-AF65-F5344CB8AC3E}">
        <p14:creationId xmlns:p14="http://schemas.microsoft.com/office/powerpoint/2010/main" val="503196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2159208736"/>
              </p:ext>
            </p:extLst>
          </p:nvPr>
        </p:nvGraphicFramePr>
        <p:xfrm>
          <a:off x="1722" y="1591"/>
          <a:ext cx="1719" cy="1587"/>
        </p:xfrm>
        <a:graphic>
          <a:graphicData uri="http://schemas.openxmlformats.org/presentationml/2006/ole">
            <mc:AlternateContent xmlns:mc="http://schemas.openxmlformats.org/markup-compatibility/2006">
              <mc:Choice xmlns:v="urn:schemas-microsoft-com:vml" Requires="v">
                <p:oleObj spid="_x0000_s3073" name="think-cell Slide" r:id="rId7" imgW="270" imgH="270" progId="TCLayout.ActiveDocument.1">
                  <p:embed/>
                </p:oleObj>
              </mc:Choice>
              <mc:Fallback>
                <p:oleObj name="think-cell Slide" r:id="rId7" imgW="270" imgH="270" progId="TCLayout.ActiveDocument.1">
                  <p:embed/>
                  <p:pic>
                    <p:nvPicPr>
                      <p:cNvPr id="9" name="Object 8" hidden="1"/>
                      <p:cNvPicPr/>
                      <p:nvPr/>
                    </p:nvPicPr>
                    <p:blipFill>
                      <a:blip r:embed="rId8"/>
                      <a:stretch>
                        <a:fillRect/>
                      </a:stretch>
                    </p:blipFill>
                    <p:spPr>
                      <a:xfrm>
                        <a:off x="1722" y="1591"/>
                        <a:ext cx="1719"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495300" y="116632"/>
            <a:ext cx="8124107" cy="1008112"/>
          </a:xfrm>
          <a:prstGeom prst="rect">
            <a:avLst/>
          </a:prstGeom>
        </p:spPr>
        <p:txBody>
          <a:bodyPr anchor="t">
            <a:normAutofit/>
          </a:bodyPr>
          <a:lstStyle>
            <a:lvl1pPr>
              <a:defRPr sz="3600" b="1">
                <a:solidFill>
                  <a:srgbClr val="000000"/>
                </a:solidFill>
                <a:latin typeface="+mn-lt"/>
              </a:defRPr>
            </a:lvl1pPr>
          </a:lstStyle>
          <a:p>
            <a:r>
              <a:rPr lang="en-US"/>
              <a:t>Click to edit Master title style</a:t>
            </a:r>
          </a:p>
        </p:txBody>
      </p:sp>
      <p:sp>
        <p:nvSpPr>
          <p:cNvPr id="5" name="Slide Number Placeholder 4"/>
          <p:cNvSpPr>
            <a:spLocks noGrp="1"/>
          </p:cNvSpPr>
          <p:nvPr>
            <p:ph type="sldNum" sz="quarter" idx="12"/>
            <p:custDataLst>
              <p:tags r:id="rId4"/>
            </p:custDataLst>
          </p:nvPr>
        </p:nvSpPr>
        <p:spPr>
          <a:xfrm>
            <a:off x="7010085" y="6521447"/>
            <a:ext cx="2311400" cy="353525"/>
          </a:xfrm>
          <a:prstGeom prst="rect">
            <a:avLst/>
          </a:prstGeom>
        </p:spPr>
        <p:txBody>
          <a:bodyPr/>
          <a:lstStyle/>
          <a:p>
            <a:fld id="{9AED25A9-1DE0-4D7C-BC3D-E8C8A7A39332}" type="slidenum">
              <a:rPr lang="en-US" smtClean="0">
                <a:solidFill>
                  <a:prstClr val="black">
                    <a:tint val="75000"/>
                  </a:prstClr>
                </a:solidFill>
              </a:rPr>
              <a:pPr/>
              <a:t>‹#›</a:t>
            </a:fld>
            <a:endParaRPr lang="en-US">
              <a:solidFill>
                <a:prstClr val="black">
                  <a:tint val="75000"/>
                </a:prstClr>
              </a:solidFill>
            </a:endParaRPr>
          </a:p>
        </p:txBody>
      </p:sp>
      <p:pic>
        <p:nvPicPr>
          <p:cNvPr id="10" name="Picture 7"/>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718718" y="188640"/>
            <a:ext cx="11233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rrowheads="1"/>
          </p:cNvPicPr>
          <p:nvPr userDrawn="1">
            <p:custDataLst>
              <p:tags r:id="rId5"/>
            </p:custDataLst>
          </p:nvPr>
        </p:nvPicPr>
        <p:blipFill rotWithShape="1">
          <a:blip r:embed="rId10" cstate="print">
            <a:extLst>
              <a:ext uri="{28A0092B-C50C-407E-A947-70E740481C1C}">
                <a14:useLocalDpi xmlns:a14="http://schemas.microsoft.com/office/drawing/2010/main" val="0"/>
              </a:ext>
            </a:extLst>
          </a:blip>
          <a:srcRect l="94890" t="9574" b="230"/>
          <a:stretch/>
        </p:blipFill>
        <p:spPr bwMode="auto">
          <a:xfrm rot="5400000">
            <a:off x="4902665" y="1861862"/>
            <a:ext cx="91440" cy="990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06506" y="6504136"/>
            <a:ext cx="3042338" cy="35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192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124745"/>
            <a:ext cx="8915400" cy="50014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2B30E6E8-BC0F-4242-925C-3E353BC3A891}" type="datetimeFigureOut">
              <a:rPr lang="en-US" smtClean="0">
                <a:solidFill>
                  <a:prstClr val="black">
                    <a:tint val="75000"/>
                  </a:prstClr>
                </a:solidFill>
              </a:rPr>
              <a:pPr/>
              <a:t>8/21/2016</a:t>
            </a:fld>
            <a:endParaRPr lang="en-US">
              <a:solidFill>
                <a:prstClr val="black">
                  <a:tint val="75000"/>
                </a:prstClr>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r>
              <a:rPr lang="en-US">
                <a:solidFill>
                  <a:prstClr val="black">
                    <a:tint val="75000"/>
                  </a:prstClr>
                </a:solidFill>
              </a:rPr>
              <a:t>INDOSAT DCP GO TO MARKET SUMMARY POINTS.PPTX</a:t>
            </a: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9AED25A9-1DE0-4D7C-BC3D-E8C8A7A393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5329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124745"/>
            <a:ext cx="8915400" cy="50014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2B30E6E8-BC0F-4242-925C-3E353BC3A891}" type="datetimeFigureOut">
              <a:rPr lang="en-US" smtClean="0">
                <a:solidFill>
                  <a:prstClr val="black">
                    <a:tint val="75000"/>
                  </a:prstClr>
                </a:solidFill>
              </a:rPr>
              <a:pPr/>
              <a:t>8/21/2016</a:t>
            </a:fld>
            <a:endParaRPr lang="en-US">
              <a:solidFill>
                <a:prstClr val="black">
                  <a:tint val="75000"/>
                </a:prstClr>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r>
              <a:rPr lang="en-US">
                <a:solidFill>
                  <a:prstClr val="black">
                    <a:tint val="75000"/>
                  </a:prstClr>
                </a:solidFill>
              </a:rPr>
              <a:t>INDOSAT DCP GO TO MARKET SUMMARY POINTS.PPTX</a:t>
            </a: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9AED25A9-1DE0-4D7C-BC3D-E8C8A7A39332}"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6791326"/>
            <a:ext cx="9906000" cy="666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solidFill>
                <a:prstClr val="white"/>
              </a:solidFill>
              <a:effectLst>
                <a:reflection blurRad="6350" stA="24000" endPos="50000" dist="29997" dir="5400000" sy="-100000" algn="bl" rotWithShape="0"/>
              </a:effectLst>
            </a:endParaRPr>
          </a:p>
        </p:txBody>
      </p:sp>
      <p:sp>
        <p:nvSpPr>
          <p:cNvPr id="8" name="Rectangle 7"/>
          <p:cNvSpPr/>
          <p:nvPr userDrawn="1"/>
        </p:nvSpPr>
        <p:spPr>
          <a:xfrm>
            <a:off x="0" y="0"/>
            <a:ext cx="9906000" cy="46038"/>
          </a:xfrm>
          <a:prstGeom prst="rect">
            <a:avLst/>
          </a:prstGeom>
          <a:solidFill>
            <a:srgbClr val="0026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 name="Title 1"/>
          <p:cNvSpPr>
            <a:spLocks noGrp="1"/>
          </p:cNvSpPr>
          <p:nvPr>
            <p:ph type="title"/>
          </p:nvPr>
        </p:nvSpPr>
        <p:spPr>
          <a:xfrm>
            <a:off x="116463" y="116632"/>
            <a:ext cx="8502945" cy="586324"/>
          </a:xfrm>
          <a:prstGeom prst="rect">
            <a:avLst/>
          </a:prstGeom>
        </p:spPr>
        <p:txBody>
          <a:bodyPr>
            <a:noAutofit/>
          </a:bodyPr>
          <a:lstStyle/>
          <a:p>
            <a:r>
              <a:rPr lang="en-US" sz="2400" b="1" dirty="0">
                <a:latin typeface="Frutiger 45 Light"/>
              </a:rPr>
              <a:t>COMMITTEE MEMBER</a:t>
            </a:r>
            <a:endParaRPr lang="en-US" sz="2400" dirty="0"/>
          </a:p>
        </p:txBody>
      </p:sp>
    </p:spTree>
    <p:extLst>
      <p:ext uri="{BB962C8B-B14F-4D97-AF65-F5344CB8AC3E}">
        <p14:creationId xmlns:p14="http://schemas.microsoft.com/office/powerpoint/2010/main" val="89580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2051" name="Picture 3" descr="C:\Users\User\Desktop\IO Deck Setup\IO Deck Setup-1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4"/>
          <p:cNvSpPr>
            <a:spLocks noGrp="1"/>
          </p:cNvSpPr>
          <p:nvPr>
            <p:ph type="body" sz="quarter" idx="10" hasCustomPrompt="1"/>
          </p:nvPr>
        </p:nvSpPr>
        <p:spPr>
          <a:xfrm>
            <a:off x="495300" y="838201"/>
            <a:ext cx="5613400" cy="685800"/>
          </a:xfrm>
          <a:prstGeom prst="rect">
            <a:avLst/>
          </a:prstGeom>
        </p:spPr>
        <p:txBody>
          <a:bodyPr/>
          <a:lstStyle>
            <a:lvl1pPr marL="0" indent="0" algn="l">
              <a:buNone/>
              <a:defRPr sz="3600" b="1" baseline="0">
                <a:solidFill>
                  <a:schemeClr val="tx1"/>
                </a:solidFill>
                <a:latin typeface="Arial" pitchFamily="34" charset="0"/>
                <a:cs typeface="Arial" pitchFamily="34" charset="0"/>
              </a:defRPr>
            </a:lvl1pPr>
          </a:lstStyle>
          <a:p>
            <a:pPr lvl="0"/>
            <a:r>
              <a:rPr lang="id-ID" dirty="0"/>
              <a:t>Project Title Here</a:t>
            </a:r>
          </a:p>
        </p:txBody>
      </p:sp>
      <p:sp>
        <p:nvSpPr>
          <p:cNvPr id="9" name="Text Placeholder 4"/>
          <p:cNvSpPr>
            <a:spLocks noGrp="1"/>
          </p:cNvSpPr>
          <p:nvPr>
            <p:ph type="body" sz="quarter" idx="11" hasCustomPrompt="1"/>
          </p:nvPr>
        </p:nvSpPr>
        <p:spPr>
          <a:xfrm>
            <a:off x="495300" y="1524000"/>
            <a:ext cx="5613400" cy="457200"/>
          </a:xfrm>
          <a:prstGeom prst="rect">
            <a:avLst/>
          </a:prstGeom>
        </p:spPr>
        <p:txBody>
          <a:bodyPr/>
          <a:lstStyle>
            <a:lvl1pPr marL="0" indent="0" algn="l">
              <a:buNone/>
              <a:defRPr sz="1600" b="0" baseline="0">
                <a:solidFill>
                  <a:schemeClr val="tx1"/>
                </a:solidFill>
                <a:latin typeface="Arial" pitchFamily="34" charset="0"/>
                <a:cs typeface="Arial" pitchFamily="34" charset="0"/>
              </a:defRPr>
            </a:lvl1pPr>
          </a:lstStyle>
          <a:p>
            <a:pPr lvl="0"/>
            <a:r>
              <a:rPr lang="id-ID" dirty="0"/>
              <a:t>Project Title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3075" name="Picture 3" descr="C:\Users\User\Desktop\IO Deck Setup\IO Deck Setup-15.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0" hasCustomPrompt="1"/>
          </p:nvPr>
        </p:nvSpPr>
        <p:spPr>
          <a:xfrm>
            <a:off x="495300" y="838201"/>
            <a:ext cx="5613400" cy="685800"/>
          </a:xfrm>
          <a:prstGeom prst="rect">
            <a:avLst/>
          </a:prstGeom>
        </p:spPr>
        <p:txBody>
          <a:bodyPr/>
          <a:lstStyle>
            <a:lvl1pPr marL="0" indent="0" algn="l">
              <a:buNone/>
              <a:defRPr sz="3600" b="1" baseline="0">
                <a:solidFill>
                  <a:schemeClr val="tx1"/>
                </a:solidFill>
                <a:latin typeface="Arial" pitchFamily="34" charset="0"/>
                <a:cs typeface="Arial" pitchFamily="34" charset="0"/>
              </a:defRPr>
            </a:lvl1pPr>
          </a:lstStyle>
          <a:p>
            <a:pPr lvl="0"/>
            <a:r>
              <a:rPr lang="id-ID" dirty="0"/>
              <a:t>Project Title Here</a:t>
            </a:r>
          </a:p>
        </p:txBody>
      </p:sp>
      <p:sp>
        <p:nvSpPr>
          <p:cNvPr id="6" name="Text Placeholder 4"/>
          <p:cNvSpPr>
            <a:spLocks noGrp="1"/>
          </p:cNvSpPr>
          <p:nvPr>
            <p:ph type="body" sz="quarter" idx="11" hasCustomPrompt="1"/>
          </p:nvPr>
        </p:nvSpPr>
        <p:spPr>
          <a:xfrm>
            <a:off x="495300" y="1524000"/>
            <a:ext cx="5613400" cy="457200"/>
          </a:xfrm>
          <a:prstGeom prst="rect">
            <a:avLst/>
          </a:prstGeom>
        </p:spPr>
        <p:txBody>
          <a:bodyPr/>
          <a:lstStyle>
            <a:lvl1pPr marL="0" indent="0" algn="l">
              <a:buNone/>
              <a:defRPr sz="1600" b="0" baseline="0">
                <a:solidFill>
                  <a:schemeClr val="tx1"/>
                </a:solidFill>
                <a:latin typeface="Arial" pitchFamily="34" charset="0"/>
                <a:cs typeface="Arial" pitchFamily="34" charset="0"/>
              </a:defRPr>
            </a:lvl1pPr>
          </a:lstStyle>
          <a:p>
            <a:pPr lvl="0"/>
            <a:r>
              <a:rPr lang="id-ID" dirty="0"/>
              <a:t>Project Title Here</a:t>
            </a:r>
          </a:p>
        </p:txBody>
      </p:sp>
    </p:spTree>
    <p:extLst>
      <p:ext uri="{BB962C8B-B14F-4D97-AF65-F5344CB8AC3E}">
        <p14:creationId xmlns:p14="http://schemas.microsoft.com/office/powerpoint/2010/main" val="383359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099" name="Picture 3" descr="C:\Users\User\Desktop\IO Deck Setup\IO Deck Setup-16.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0" hasCustomPrompt="1"/>
          </p:nvPr>
        </p:nvSpPr>
        <p:spPr>
          <a:xfrm>
            <a:off x="495300" y="838201"/>
            <a:ext cx="5613400" cy="685800"/>
          </a:xfrm>
          <a:prstGeom prst="rect">
            <a:avLst/>
          </a:prstGeom>
        </p:spPr>
        <p:txBody>
          <a:bodyPr/>
          <a:lstStyle>
            <a:lvl1pPr marL="0" indent="0" algn="l">
              <a:buNone/>
              <a:defRPr sz="3600" b="1" baseline="0">
                <a:solidFill>
                  <a:schemeClr val="tx1"/>
                </a:solidFill>
                <a:latin typeface="Arial" pitchFamily="34" charset="0"/>
                <a:cs typeface="Arial" pitchFamily="34" charset="0"/>
              </a:defRPr>
            </a:lvl1pPr>
          </a:lstStyle>
          <a:p>
            <a:pPr lvl="0"/>
            <a:r>
              <a:rPr lang="id-ID" dirty="0"/>
              <a:t>Project Title Here</a:t>
            </a:r>
          </a:p>
        </p:txBody>
      </p:sp>
      <p:sp>
        <p:nvSpPr>
          <p:cNvPr id="6" name="Text Placeholder 4"/>
          <p:cNvSpPr>
            <a:spLocks noGrp="1"/>
          </p:cNvSpPr>
          <p:nvPr>
            <p:ph type="body" sz="quarter" idx="11" hasCustomPrompt="1"/>
          </p:nvPr>
        </p:nvSpPr>
        <p:spPr>
          <a:xfrm>
            <a:off x="495300" y="1524000"/>
            <a:ext cx="5613400" cy="457200"/>
          </a:xfrm>
          <a:prstGeom prst="rect">
            <a:avLst/>
          </a:prstGeom>
        </p:spPr>
        <p:txBody>
          <a:bodyPr/>
          <a:lstStyle>
            <a:lvl1pPr marL="0" indent="0" algn="l">
              <a:buNone/>
              <a:defRPr sz="1600" b="0" baseline="0">
                <a:solidFill>
                  <a:schemeClr val="tx1"/>
                </a:solidFill>
                <a:latin typeface="Arial" pitchFamily="34" charset="0"/>
                <a:cs typeface="Arial" pitchFamily="34" charset="0"/>
              </a:defRPr>
            </a:lvl1pPr>
          </a:lstStyle>
          <a:p>
            <a:pPr lvl="0"/>
            <a:r>
              <a:rPr lang="id-ID" dirty="0"/>
              <a:t>Project Title Here</a:t>
            </a:r>
          </a:p>
        </p:txBody>
      </p:sp>
    </p:spTree>
    <p:extLst>
      <p:ext uri="{BB962C8B-B14F-4D97-AF65-F5344CB8AC3E}">
        <p14:creationId xmlns:p14="http://schemas.microsoft.com/office/powerpoint/2010/main" val="96532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906000" cy="685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userDrawn="1"/>
        </p:nvSpPr>
        <p:spPr>
          <a:xfrm flipH="1">
            <a:off x="9439950" y="6553200"/>
            <a:ext cx="218400" cy="2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a:spLocks noGrp="1"/>
          </p:cNvSpPr>
          <p:nvPr>
            <p:ph type="title" hasCustomPrompt="1"/>
          </p:nvPr>
        </p:nvSpPr>
        <p:spPr>
          <a:xfrm>
            <a:off x="330200" y="304800"/>
            <a:ext cx="6108700" cy="533400"/>
          </a:xfrm>
          <a:prstGeom prst="rect">
            <a:avLst/>
          </a:prstGeom>
        </p:spPr>
        <p:txBody>
          <a:bodyPr/>
          <a:lstStyle>
            <a:lvl1pPr algn="l">
              <a:defRPr sz="2400" b="1" baseline="0">
                <a:ln>
                  <a:noFill/>
                </a:ln>
                <a:solidFill>
                  <a:srgbClr val="ED1C24"/>
                </a:solidFill>
                <a:effectLst/>
                <a:latin typeface="Arial" pitchFamily="34" charset="0"/>
                <a:cs typeface="Arial" pitchFamily="34" charset="0"/>
              </a:defRPr>
            </a:lvl1pPr>
          </a:lstStyle>
          <a:p>
            <a:r>
              <a:rPr lang="en-US" dirty="0"/>
              <a:t>Click To Add Title</a:t>
            </a:r>
          </a:p>
        </p:txBody>
      </p:sp>
      <p:sp>
        <p:nvSpPr>
          <p:cNvPr id="9" name="Text Placeholder 10"/>
          <p:cNvSpPr>
            <a:spLocks noGrp="1"/>
          </p:cNvSpPr>
          <p:nvPr>
            <p:ph type="body" sz="quarter" idx="29" hasCustomPrompt="1"/>
          </p:nvPr>
        </p:nvSpPr>
        <p:spPr>
          <a:xfrm>
            <a:off x="330200" y="1828800"/>
            <a:ext cx="9218950" cy="4343400"/>
          </a:xfrm>
          <a:prstGeom prst="rect">
            <a:avLst/>
          </a:prstGeom>
        </p:spPr>
        <p:txBody>
          <a:bodyPr/>
          <a:lstStyle>
            <a:lvl1pPr marL="0" indent="0">
              <a:lnSpc>
                <a:spcPct val="150000"/>
              </a:lnSpc>
              <a:buNone/>
              <a:defRPr sz="1600" kern="1200" baseline="0">
                <a:latin typeface="Arial" pitchFamily="34" charset="0"/>
                <a:cs typeface="Arial" pitchFamily="34" charset="0"/>
              </a:defRPr>
            </a:lvl1pPr>
          </a:lstStyle>
          <a:p>
            <a:pPr lvl="0"/>
            <a:r>
              <a:rPr lang="id-ID"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a:t>
            </a:r>
          </a:p>
        </p:txBody>
      </p:sp>
      <p:sp>
        <p:nvSpPr>
          <p:cNvPr id="14" name="Rounded Rectangle 13"/>
          <p:cNvSpPr/>
          <p:nvPr userDrawn="1"/>
        </p:nvSpPr>
        <p:spPr>
          <a:xfrm>
            <a:off x="165100" y="6553201"/>
            <a:ext cx="3384550" cy="201195"/>
          </a:xfrm>
          <a:prstGeom prst="roundRect">
            <a:avLst>
              <a:gd name="adj" fmla="val 50000"/>
            </a:avLst>
          </a:prstGeom>
          <a:solidFill>
            <a:srgbClr val="FFD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a:solidFill>
                  <a:schemeClr val="tx1"/>
                </a:solidFill>
                <a:latin typeface="Arial" pitchFamily="34" charset="0"/>
                <a:cs typeface="Arial" pitchFamily="34" charset="0"/>
              </a:rPr>
              <a:t> </a:t>
            </a:r>
          </a:p>
        </p:txBody>
      </p:sp>
      <p:sp>
        <p:nvSpPr>
          <p:cNvPr id="15" name="Text Placeholder 2"/>
          <p:cNvSpPr>
            <a:spLocks noGrp="1"/>
          </p:cNvSpPr>
          <p:nvPr>
            <p:ph type="body" sz="quarter" idx="18" hasCustomPrompt="1"/>
          </p:nvPr>
        </p:nvSpPr>
        <p:spPr>
          <a:xfrm>
            <a:off x="330200" y="6503988"/>
            <a:ext cx="2806700" cy="201613"/>
          </a:xfrm>
          <a:prstGeom prst="rect">
            <a:avLst/>
          </a:prstGeom>
        </p:spPr>
        <p:txBody>
          <a:bodyPr/>
          <a:lstStyle>
            <a:lvl1pPr marL="0" indent="0">
              <a:buNone/>
              <a:defRPr sz="1100" baseline="0">
                <a:latin typeface="Arial" pitchFamily="34" charset="0"/>
                <a:cs typeface="Arial" pitchFamily="34" charset="0"/>
              </a:defRPr>
            </a:lvl1pPr>
          </a:lstStyle>
          <a:p>
            <a:pPr lvl="0"/>
            <a:r>
              <a:rPr lang="id-ID" dirty="0"/>
              <a:t>Presentation Title Goes Here</a:t>
            </a:r>
          </a:p>
        </p:txBody>
      </p:sp>
      <p:sp>
        <p:nvSpPr>
          <p:cNvPr id="16" name="Rectangle 15"/>
          <p:cNvSpPr/>
          <p:nvPr userDrawn="1"/>
        </p:nvSpPr>
        <p:spPr>
          <a:xfrm>
            <a:off x="0" y="6553201"/>
            <a:ext cx="330200" cy="201195"/>
          </a:xfrm>
          <a:prstGeom prst="rect">
            <a:avLst/>
          </a:prstGeom>
          <a:solidFill>
            <a:srgbClr val="FF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 Placeholder 10"/>
          <p:cNvSpPr>
            <a:spLocks noGrp="1"/>
          </p:cNvSpPr>
          <p:nvPr>
            <p:ph type="body" sz="quarter" idx="34" hasCustomPrompt="1"/>
          </p:nvPr>
        </p:nvSpPr>
        <p:spPr>
          <a:xfrm>
            <a:off x="9304080" y="6528652"/>
            <a:ext cx="490141" cy="259080"/>
          </a:xfrm>
          <a:prstGeom prst="rect">
            <a:avLst/>
          </a:prstGeom>
        </p:spPr>
        <p:txBody>
          <a:bodyPr/>
          <a:lstStyle>
            <a:lvl1pPr marL="0" indent="0" algn="ctr">
              <a:buNone/>
              <a:defRPr sz="1000" baseline="0">
                <a:solidFill>
                  <a:schemeClr val="bg1"/>
                </a:solidFill>
                <a:latin typeface="Arial" pitchFamily="34" charset="0"/>
                <a:cs typeface="Arial" pitchFamily="34" charset="0"/>
              </a:defRPr>
            </a:lvl1pPr>
          </a:lstStyle>
          <a:p>
            <a:r>
              <a:rPr lang="id-ID" dirty="0"/>
              <a:t>No</a:t>
            </a:r>
          </a:p>
        </p:txBody>
      </p:sp>
      <p:sp>
        <p:nvSpPr>
          <p:cNvPr id="19" name="Text Placeholder 12"/>
          <p:cNvSpPr>
            <a:spLocks noGrp="1"/>
          </p:cNvSpPr>
          <p:nvPr>
            <p:ph type="body" sz="quarter" idx="31" hasCustomPrompt="1"/>
          </p:nvPr>
        </p:nvSpPr>
        <p:spPr>
          <a:xfrm>
            <a:off x="330200" y="1295400"/>
            <a:ext cx="6108700" cy="381000"/>
          </a:xfrm>
          <a:prstGeom prst="rect">
            <a:avLst/>
          </a:prstGeom>
        </p:spPr>
        <p:txBody>
          <a:bodyPr/>
          <a:lstStyle>
            <a:lvl1pPr marL="0" indent="0">
              <a:buNone/>
              <a:defRPr sz="2000" b="1" baseline="0">
                <a:solidFill>
                  <a:schemeClr val="tx1"/>
                </a:solidFill>
                <a:latin typeface="Arial" pitchFamily="34" charset="0"/>
                <a:cs typeface="Arial" pitchFamily="34" charset="0"/>
              </a:defRPr>
            </a:lvl1pPr>
          </a:lstStyle>
          <a:p>
            <a:pPr lvl="0"/>
            <a:r>
              <a:rPr lang="id-ID" dirty="0"/>
              <a:t>Subheadline Here</a:t>
            </a:r>
          </a:p>
        </p:txBody>
      </p:sp>
    </p:spTree>
    <p:extLst>
      <p:ext uri="{BB962C8B-B14F-4D97-AF65-F5344CB8AC3E}">
        <p14:creationId xmlns:p14="http://schemas.microsoft.com/office/powerpoint/2010/main" val="69412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906000" cy="685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Oval 16"/>
          <p:cNvSpPr/>
          <p:nvPr userDrawn="1"/>
        </p:nvSpPr>
        <p:spPr>
          <a:xfrm flipH="1">
            <a:off x="9439950" y="6553200"/>
            <a:ext cx="218400" cy="2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Content Placeholder 8"/>
          <p:cNvSpPr>
            <a:spLocks noGrp="1"/>
          </p:cNvSpPr>
          <p:nvPr userDrawn="1">
            <p:ph sz="quarter" idx="13" hasCustomPrompt="1"/>
          </p:nvPr>
        </p:nvSpPr>
        <p:spPr>
          <a:xfrm>
            <a:off x="330200" y="1338072"/>
            <a:ext cx="2886182" cy="2167128"/>
          </a:xfrm>
          <a:prstGeom prst="rect">
            <a:avLst/>
          </a:prstGeom>
          <a:ln>
            <a:noFill/>
          </a:ln>
        </p:spPr>
        <p:style>
          <a:lnRef idx="2">
            <a:schemeClr val="dk1"/>
          </a:lnRef>
          <a:fillRef idx="1">
            <a:schemeClr val="lt1"/>
          </a:fillRef>
          <a:effectRef idx="0">
            <a:schemeClr val="dk1"/>
          </a:effectRef>
          <a:fontRef idx="minor">
            <a:schemeClr val="dk1"/>
          </a:fontRef>
        </p:style>
        <p:txBody>
          <a:bodyPr/>
          <a:lstStyle>
            <a:lvl1pPr>
              <a:buNone/>
              <a:defRPr lang="en-US" sz="2400" dirty="0">
                <a:latin typeface="Arial" pitchFamily="34" charset="0"/>
                <a:cs typeface="Arial" pitchFamily="34" charset="0"/>
              </a:defRPr>
            </a:lvl1pPr>
          </a:lstStyle>
          <a:p>
            <a:r>
              <a:rPr lang="id-ID" dirty="0"/>
              <a:t>Insert Object Here</a:t>
            </a:r>
            <a:endParaRPr lang="en-US" dirty="0"/>
          </a:p>
        </p:txBody>
      </p:sp>
      <p:sp>
        <p:nvSpPr>
          <p:cNvPr id="21" name="Content Placeholder 8"/>
          <p:cNvSpPr>
            <a:spLocks noGrp="1"/>
          </p:cNvSpPr>
          <p:nvPr>
            <p:ph sz="quarter" idx="22" hasCustomPrompt="1"/>
          </p:nvPr>
        </p:nvSpPr>
        <p:spPr>
          <a:xfrm>
            <a:off x="3489025" y="1333738"/>
            <a:ext cx="2886182" cy="2167128"/>
          </a:xfrm>
          <a:prstGeom prst="rect">
            <a:avLst/>
          </a:prstGeom>
          <a:ln>
            <a:noFill/>
          </a:ln>
        </p:spPr>
        <p:style>
          <a:lnRef idx="2">
            <a:schemeClr val="dk1"/>
          </a:lnRef>
          <a:fillRef idx="1">
            <a:schemeClr val="lt1"/>
          </a:fillRef>
          <a:effectRef idx="0">
            <a:schemeClr val="dk1"/>
          </a:effectRef>
          <a:fontRef idx="minor">
            <a:schemeClr val="dk1"/>
          </a:fontRef>
        </p:style>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2400" dirty="0">
                <a:latin typeface="Arial" pitchFamily="34" charset="0"/>
                <a:cs typeface="Arial" pitchFamily="34" charset="0"/>
              </a:defRPr>
            </a:lvl1pPr>
          </a:lstStyle>
          <a:p>
            <a:r>
              <a:rPr lang="id-ID" dirty="0"/>
              <a:t>Insert Object Here</a:t>
            </a:r>
            <a:endParaRPr lang="en-US" dirty="0"/>
          </a:p>
          <a:p>
            <a:endParaRPr lang="en-US" dirty="0"/>
          </a:p>
        </p:txBody>
      </p:sp>
      <p:sp>
        <p:nvSpPr>
          <p:cNvPr id="24" name="Content Placeholder 8"/>
          <p:cNvSpPr>
            <a:spLocks noGrp="1"/>
          </p:cNvSpPr>
          <p:nvPr>
            <p:ph sz="quarter" idx="25" hasCustomPrompt="1"/>
          </p:nvPr>
        </p:nvSpPr>
        <p:spPr>
          <a:xfrm>
            <a:off x="6686551" y="1333738"/>
            <a:ext cx="2886182" cy="2167128"/>
          </a:xfrm>
          <a:prstGeom prst="rect">
            <a:avLst/>
          </a:prstGeom>
          <a:ln>
            <a:noFill/>
          </a:ln>
        </p:spPr>
        <p:style>
          <a:lnRef idx="2">
            <a:schemeClr val="dk1"/>
          </a:lnRef>
          <a:fillRef idx="1">
            <a:schemeClr val="lt1"/>
          </a:fillRef>
          <a:effectRef idx="0">
            <a:schemeClr val="dk1"/>
          </a:effectRef>
          <a:fontRef idx="minor">
            <a:schemeClr val="dk1"/>
          </a:fontRef>
        </p:style>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2400" dirty="0">
                <a:latin typeface="Arial" pitchFamily="34" charset="0"/>
                <a:cs typeface="Arial" pitchFamily="34" charset="0"/>
              </a:defRPr>
            </a:lvl1pPr>
          </a:lstStyle>
          <a:p>
            <a:r>
              <a:rPr lang="id-ID" dirty="0"/>
              <a:t>Insert Object Here</a:t>
            </a:r>
            <a:endParaRPr lang="en-US" dirty="0"/>
          </a:p>
          <a:p>
            <a:endParaRPr lang="en-US" dirty="0"/>
          </a:p>
        </p:txBody>
      </p:sp>
      <p:sp>
        <p:nvSpPr>
          <p:cNvPr id="11" name="Text Placeholder 10"/>
          <p:cNvSpPr>
            <a:spLocks noGrp="1"/>
          </p:cNvSpPr>
          <p:nvPr>
            <p:ph type="body" sz="quarter" idx="28" hasCustomPrompt="1"/>
          </p:nvPr>
        </p:nvSpPr>
        <p:spPr>
          <a:xfrm>
            <a:off x="3549650" y="4114800"/>
            <a:ext cx="2806700" cy="2057400"/>
          </a:xfrm>
          <a:prstGeom prst="rect">
            <a:avLst/>
          </a:prstGeom>
        </p:spPr>
        <p:txBody>
          <a:bodyPr/>
          <a:lstStyle>
            <a:lvl1pPr marL="0" indent="0">
              <a:buNone/>
              <a:defRPr sz="1100">
                <a:latin typeface="Arial" pitchFamily="34" charset="0"/>
                <a:cs typeface="Arial" pitchFamily="34" charset="0"/>
              </a:defRPr>
            </a:lvl1pPr>
          </a:lstStyle>
          <a:p>
            <a:pPr lvl="0"/>
            <a:r>
              <a:rPr lang="id-ID"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a:t>
            </a:r>
          </a:p>
        </p:txBody>
      </p:sp>
      <p:sp>
        <p:nvSpPr>
          <p:cNvPr id="29" name="Text Placeholder 10"/>
          <p:cNvSpPr>
            <a:spLocks noGrp="1"/>
          </p:cNvSpPr>
          <p:nvPr>
            <p:ph type="body" sz="quarter" idx="29" hasCustomPrompt="1"/>
          </p:nvPr>
        </p:nvSpPr>
        <p:spPr>
          <a:xfrm>
            <a:off x="330200" y="4114800"/>
            <a:ext cx="2806700" cy="2057400"/>
          </a:xfrm>
          <a:prstGeom prst="rect">
            <a:avLst/>
          </a:prstGeom>
        </p:spPr>
        <p:txBody>
          <a:bodyPr/>
          <a:lstStyle>
            <a:lvl1pPr marL="0" indent="0">
              <a:buNone/>
              <a:defRPr sz="1100">
                <a:latin typeface="Arial" pitchFamily="34" charset="0"/>
                <a:cs typeface="Arial" pitchFamily="34" charset="0"/>
              </a:defRPr>
            </a:lvl1pPr>
          </a:lstStyle>
          <a:p>
            <a:pPr lvl="0"/>
            <a:r>
              <a:rPr lang="id-ID"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a:t>
            </a:r>
          </a:p>
        </p:txBody>
      </p:sp>
      <p:sp>
        <p:nvSpPr>
          <p:cNvPr id="30" name="Text Placeholder 10"/>
          <p:cNvSpPr>
            <a:spLocks noGrp="1"/>
          </p:cNvSpPr>
          <p:nvPr>
            <p:ph type="body" sz="quarter" idx="30" hasCustomPrompt="1"/>
          </p:nvPr>
        </p:nvSpPr>
        <p:spPr>
          <a:xfrm>
            <a:off x="6728513" y="4114800"/>
            <a:ext cx="2806700" cy="2057400"/>
          </a:xfrm>
          <a:prstGeom prst="rect">
            <a:avLst/>
          </a:prstGeom>
        </p:spPr>
        <p:txBody>
          <a:bodyPr/>
          <a:lstStyle>
            <a:lvl1pPr marL="0" indent="0">
              <a:buNone/>
              <a:defRPr sz="1100">
                <a:latin typeface="Arial" pitchFamily="34" charset="0"/>
                <a:cs typeface="Arial" pitchFamily="34" charset="0"/>
              </a:defRPr>
            </a:lvl1pPr>
          </a:lstStyle>
          <a:p>
            <a:pPr lvl="0"/>
            <a:r>
              <a:rPr lang="id-ID"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a:t>
            </a:r>
          </a:p>
        </p:txBody>
      </p:sp>
      <p:sp>
        <p:nvSpPr>
          <p:cNvPr id="13" name="Text Placeholder 12"/>
          <p:cNvSpPr>
            <a:spLocks noGrp="1"/>
          </p:cNvSpPr>
          <p:nvPr>
            <p:ph type="body" sz="quarter" idx="31" hasCustomPrompt="1"/>
          </p:nvPr>
        </p:nvSpPr>
        <p:spPr>
          <a:xfrm>
            <a:off x="330200" y="3733800"/>
            <a:ext cx="2806700" cy="304800"/>
          </a:xfrm>
          <a:prstGeom prst="rect">
            <a:avLst/>
          </a:prstGeom>
        </p:spPr>
        <p:txBody>
          <a:bodyPr/>
          <a:lstStyle>
            <a:lvl1pPr marL="0" indent="0">
              <a:buNone/>
              <a:defRPr sz="1600" b="1" baseline="0">
                <a:solidFill>
                  <a:srgbClr val="ED1C24"/>
                </a:solidFill>
                <a:latin typeface="Arial" pitchFamily="34" charset="0"/>
                <a:cs typeface="Arial" pitchFamily="34" charset="0"/>
              </a:defRPr>
            </a:lvl1pPr>
          </a:lstStyle>
          <a:p>
            <a:pPr lvl="0"/>
            <a:r>
              <a:rPr lang="id-ID" dirty="0"/>
              <a:t>Click To Add Title</a:t>
            </a:r>
          </a:p>
        </p:txBody>
      </p:sp>
      <p:sp>
        <p:nvSpPr>
          <p:cNvPr id="31" name="Text Placeholder 12"/>
          <p:cNvSpPr>
            <a:spLocks noGrp="1"/>
          </p:cNvSpPr>
          <p:nvPr>
            <p:ph type="body" sz="quarter" idx="32" hasCustomPrompt="1"/>
          </p:nvPr>
        </p:nvSpPr>
        <p:spPr>
          <a:xfrm>
            <a:off x="3549650" y="3733800"/>
            <a:ext cx="2806700" cy="304800"/>
          </a:xfrm>
          <a:prstGeom prst="rect">
            <a:avLst/>
          </a:prstGeom>
        </p:spPr>
        <p:txBody>
          <a:bodyPr/>
          <a:lstStyle>
            <a:lvl1pPr marL="0" indent="0">
              <a:buNone/>
              <a:defRPr sz="1600" b="1" baseline="0">
                <a:solidFill>
                  <a:srgbClr val="ED1C24"/>
                </a:solidFill>
                <a:latin typeface="Arial" pitchFamily="34" charset="0"/>
                <a:cs typeface="Arial" pitchFamily="34" charset="0"/>
              </a:defRPr>
            </a:lvl1pPr>
          </a:lstStyle>
          <a:p>
            <a:pPr lvl="0"/>
            <a:r>
              <a:rPr lang="id-ID" dirty="0"/>
              <a:t>Click To Add Title</a:t>
            </a:r>
          </a:p>
        </p:txBody>
      </p:sp>
      <p:sp>
        <p:nvSpPr>
          <p:cNvPr id="32" name="Text Placeholder 12"/>
          <p:cNvSpPr>
            <a:spLocks noGrp="1"/>
          </p:cNvSpPr>
          <p:nvPr>
            <p:ph type="body" sz="quarter" idx="33" hasCustomPrompt="1"/>
          </p:nvPr>
        </p:nvSpPr>
        <p:spPr>
          <a:xfrm>
            <a:off x="6707072" y="3733800"/>
            <a:ext cx="2806700" cy="304800"/>
          </a:xfrm>
          <a:prstGeom prst="rect">
            <a:avLst/>
          </a:prstGeom>
        </p:spPr>
        <p:txBody>
          <a:bodyPr/>
          <a:lstStyle>
            <a:lvl1pPr marL="0" indent="0">
              <a:buNone/>
              <a:defRPr sz="1600" b="1" baseline="0">
                <a:solidFill>
                  <a:srgbClr val="ED1C24"/>
                </a:solidFill>
                <a:latin typeface="Arial" pitchFamily="34" charset="0"/>
                <a:cs typeface="Arial" pitchFamily="34" charset="0"/>
              </a:defRPr>
            </a:lvl1pPr>
          </a:lstStyle>
          <a:p>
            <a:pPr lvl="0"/>
            <a:r>
              <a:rPr lang="id-ID" dirty="0"/>
              <a:t>Click To Add Title</a:t>
            </a:r>
          </a:p>
        </p:txBody>
      </p:sp>
      <p:sp>
        <p:nvSpPr>
          <p:cNvPr id="33" name="Rounded Rectangle 32"/>
          <p:cNvSpPr/>
          <p:nvPr userDrawn="1"/>
        </p:nvSpPr>
        <p:spPr>
          <a:xfrm>
            <a:off x="165100" y="6553201"/>
            <a:ext cx="3384550" cy="201195"/>
          </a:xfrm>
          <a:prstGeom prst="roundRect">
            <a:avLst>
              <a:gd name="adj" fmla="val 50000"/>
            </a:avLst>
          </a:prstGeom>
          <a:solidFill>
            <a:srgbClr val="FFD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a:solidFill>
                  <a:schemeClr val="tx1"/>
                </a:solidFill>
                <a:latin typeface="Arial" pitchFamily="34" charset="0"/>
                <a:cs typeface="Arial" pitchFamily="34" charset="0"/>
              </a:rPr>
              <a:t> </a:t>
            </a:r>
          </a:p>
        </p:txBody>
      </p:sp>
      <p:sp>
        <p:nvSpPr>
          <p:cNvPr id="35" name="Text Placeholder 2"/>
          <p:cNvSpPr>
            <a:spLocks noGrp="1"/>
          </p:cNvSpPr>
          <p:nvPr>
            <p:ph type="body" sz="quarter" idx="18" hasCustomPrompt="1"/>
          </p:nvPr>
        </p:nvSpPr>
        <p:spPr>
          <a:xfrm>
            <a:off x="330200" y="6503988"/>
            <a:ext cx="2806700" cy="201613"/>
          </a:xfrm>
          <a:prstGeom prst="rect">
            <a:avLst/>
          </a:prstGeom>
        </p:spPr>
        <p:txBody>
          <a:bodyPr/>
          <a:lstStyle>
            <a:lvl1pPr marL="0" indent="0">
              <a:buNone/>
              <a:defRPr sz="1100" baseline="0">
                <a:latin typeface="Arial" pitchFamily="34" charset="0"/>
                <a:cs typeface="Arial" pitchFamily="34" charset="0"/>
              </a:defRPr>
            </a:lvl1pPr>
          </a:lstStyle>
          <a:p>
            <a:pPr lvl="0"/>
            <a:r>
              <a:rPr lang="id-ID" dirty="0"/>
              <a:t>Presentation Title Goes Here</a:t>
            </a:r>
          </a:p>
        </p:txBody>
      </p:sp>
      <p:sp>
        <p:nvSpPr>
          <p:cNvPr id="2" name="Rectangle 1"/>
          <p:cNvSpPr/>
          <p:nvPr userDrawn="1"/>
        </p:nvSpPr>
        <p:spPr>
          <a:xfrm>
            <a:off x="0" y="6553201"/>
            <a:ext cx="330200" cy="201195"/>
          </a:xfrm>
          <a:prstGeom prst="rect">
            <a:avLst/>
          </a:prstGeom>
          <a:solidFill>
            <a:srgbClr val="FF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ext Placeholder 10"/>
          <p:cNvSpPr>
            <a:spLocks noGrp="1"/>
          </p:cNvSpPr>
          <p:nvPr>
            <p:ph type="body" sz="quarter" idx="34" hasCustomPrompt="1"/>
          </p:nvPr>
        </p:nvSpPr>
        <p:spPr>
          <a:xfrm>
            <a:off x="9304080" y="6528652"/>
            <a:ext cx="490141" cy="259080"/>
          </a:xfrm>
          <a:prstGeom prst="rect">
            <a:avLst/>
          </a:prstGeom>
        </p:spPr>
        <p:txBody>
          <a:bodyPr/>
          <a:lstStyle>
            <a:lvl1pPr marL="0" indent="0" algn="ctr">
              <a:buNone/>
              <a:defRPr sz="1000" baseline="0">
                <a:solidFill>
                  <a:schemeClr val="bg1"/>
                </a:solidFill>
                <a:latin typeface="Arial" pitchFamily="34" charset="0"/>
                <a:cs typeface="Arial" pitchFamily="34" charset="0"/>
              </a:defRPr>
            </a:lvl1pPr>
          </a:lstStyle>
          <a:p>
            <a:r>
              <a:rPr lang="id-ID" dirty="0"/>
              <a:t>No</a:t>
            </a:r>
          </a:p>
        </p:txBody>
      </p:sp>
      <p:sp>
        <p:nvSpPr>
          <p:cNvPr id="18" name="Title 1"/>
          <p:cNvSpPr>
            <a:spLocks noGrp="1"/>
          </p:cNvSpPr>
          <p:nvPr>
            <p:ph type="title" hasCustomPrompt="1"/>
          </p:nvPr>
        </p:nvSpPr>
        <p:spPr>
          <a:xfrm>
            <a:off x="330200" y="304800"/>
            <a:ext cx="6108700" cy="533400"/>
          </a:xfrm>
          <a:prstGeom prst="rect">
            <a:avLst/>
          </a:prstGeom>
        </p:spPr>
        <p:txBody>
          <a:bodyPr/>
          <a:lstStyle>
            <a:lvl1pPr algn="l">
              <a:defRPr sz="2400" b="1" baseline="0">
                <a:ln>
                  <a:noFill/>
                </a:ln>
                <a:solidFill>
                  <a:srgbClr val="ED1C24"/>
                </a:solidFill>
                <a:effectLst/>
                <a:latin typeface="Arial" pitchFamily="34" charset="0"/>
                <a:cs typeface="Arial" pitchFamily="34" charset="0"/>
              </a:defRPr>
            </a:lvl1pPr>
          </a:lstStyle>
          <a:p>
            <a:r>
              <a:rPr lang="en-US" dirty="0"/>
              <a:t>Click To 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2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3"/>
            <a:ext cx="9906000" cy="685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ounded Rectangle 15"/>
          <p:cNvSpPr/>
          <p:nvPr userDrawn="1"/>
        </p:nvSpPr>
        <p:spPr>
          <a:xfrm>
            <a:off x="165100" y="6553201"/>
            <a:ext cx="3384550" cy="201195"/>
          </a:xfrm>
          <a:prstGeom prst="roundRect">
            <a:avLst>
              <a:gd name="adj" fmla="val 50000"/>
            </a:avLst>
          </a:prstGeom>
          <a:solidFill>
            <a:srgbClr val="FFD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a:solidFill>
                  <a:schemeClr val="tx1"/>
                </a:solidFill>
                <a:latin typeface="Arial" pitchFamily="34" charset="0"/>
                <a:cs typeface="Arial" pitchFamily="34" charset="0"/>
              </a:rPr>
              <a:t> </a:t>
            </a:r>
          </a:p>
        </p:txBody>
      </p:sp>
      <p:sp>
        <p:nvSpPr>
          <p:cNvPr id="17" name="Rectangle 16"/>
          <p:cNvSpPr/>
          <p:nvPr userDrawn="1"/>
        </p:nvSpPr>
        <p:spPr>
          <a:xfrm>
            <a:off x="0" y="6553201"/>
            <a:ext cx="330200" cy="201195"/>
          </a:xfrm>
          <a:prstGeom prst="rect">
            <a:avLst/>
          </a:prstGeom>
          <a:solidFill>
            <a:srgbClr val="FF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Content Placeholder 8"/>
          <p:cNvSpPr>
            <a:spLocks noGrp="1"/>
          </p:cNvSpPr>
          <p:nvPr userDrawn="1">
            <p:ph sz="quarter" idx="13" hasCustomPrompt="1"/>
          </p:nvPr>
        </p:nvSpPr>
        <p:spPr>
          <a:xfrm>
            <a:off x="330200" y="1371600"/>
            <a:ext cx="3048670" cy="4648200"/>
          </a:xfrm>
          <a:prstGeom prst="rect">
            <a:avLst/>
          </a:prstGeom>
          <a:ln>
            <a:noFill/>
          </a:ln>
        </p:spPr>
        <p:style>
          <a:lnRef idx="2">
            <a:schemeClr val="dk1"/>
          </a:lnRef>
          <a:fillRef idx="1">
            <a:schemeClr val="lt1"/>
          </a:fillRef>
          <a:effectRef idx="0">
            <a:schemeClr val="dk1"/>
          </a:effectRef>
          <a:fontRef idx="minor">
            <a:schemeClr val="dk1"/>
          </a:fontRef>
        </p:style>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2400" dirty="0">
                <a:latin typeface="Arial" pitchFamily="34" charset="0"/>
                <a:cs typeface="Arial" pitchFamily="34" charset="0"/>
              </a:defRPr>
            </a:lvl1pPr>
          </a:lstStyle>
          <a:p>
            <a:r>
              <a:rPr lang="id-ID" dirty="0"/>
              <a:t>Insert Object Here</a:t>
            </a:r>
            <a:endParaRPr lang="en-US" dirty="0"/>
          </a:p>
          <a:p>
            <a:endParaRPr lang="en-US" dirty="0"/>
          </a:p>
        </p:txBody>
      </p:sp>
      <p:cxnSp>
        <p:nvCxnSpPr>
          <p:cNvPr id="37" name="Straight Connector 36"/>
          <p:cNvCxnSpPr/>
          <p:nvPr userDrawn="1"/>
        </p:nvCxnSpPr>
        <p:spPr>
          <a:xfrm>
            <a:off x="3632200" y="3733800"/>
            <a:ext cx="5712813" cy="0"/>
          </a:xfrm>
          <a:prstGeom prst="line">
            <a:avLst/>
          </a:prstGeom>
          <a:ln w="12700">
            <a:solidFill>
              <a:srgbClr val="FFCB05"/>
            </a:solidFill>
          </a:ln>
        </p:spPr>
        <p:style>
          <a:lnRef idx="1">
            <a:schemeClr val="accent1"/>
          </a:lnRef>
          <a:fillRef idx="0">
            <a:schemeClr val="accent1"/>
          </a:fillRef>
          <a:effectRef idx="0">
            <a:schemeClr val="accent1"/>
          </a:effectRef>
          <a:fontRef idx="minor">
            <a:schemeClr val="tx1"/>
          </a:fontRef>
        </p:style>
      </p:cxnSp>
      <p:sp>
        <p:nvSpPr>
          <p:cNvPr id="27" name="Text Placeholder 10"/>
          <p:cNvSpPr>
            <a:spLocks noGrp="1"/>
          </p:cNvSpPr>
          <p:nvPr>
            <p:ph type="body" sz="quarter" idx="29" hasCustomPrompt="1"/>
          </p:nvPr>
        </p:nvSpPr>
        <p:spPr>
          <a:xfrm>
            <a:off x="3620496" y="1752600"/>
            <a:ext cx="2806700" cy="1600200"/>
          </a:xfrm>
          <a:prstGeom prst="rect">
            <a:avLst/>
          </a:prstGeom>
        </p:spPr>
        <p:txBody>
          <a:bodyPr/>
          <a:lstStyle>
            <a:lvl1pPr marL="0" indent="0">
              <a:buNone/>
              <a:defRPr sz="1100">
                <a:latin typeface="Arial" pitchFamily="34" charset="0"/>
                <a:cs typeface="Arial" pitchFamily="34" charset="0"/>
              </a:defRPr>
            </a:lvl1pPr>
          </a:lstStyle>
          <a:p>
            <a:pPr lvl="0"/>
            <a:r>
              <a:rPr lang="id-ID" dirty="0"/>
              <a:t>Lorem ipsum dolor sit amet, consectetur adipiscing elit, sed do eiusmod tempor incididunt ut labore et dolore magna aliqua. </a:t>
            </a:r>
          </a:p>
          <a:p>
            <a:pPr lvl="0"/>
            <a:r>
              <a:rPr lang="id-ID" dirty="0"/>
              <a:t>exercitation ullamco laboris nisi ut aliquip ex ea commodo consequat. Duis aute irure dolor in reprehenderit in voluptate velit esse.</a:t>
            </a:r>
          </a:p>
        </p:txBody>
      </p:sp>
      <p:sp>
        <p:nvSpPr>
          <p:cNvPr id="28" name="Text Placeholder 12"/>
          <p:cNvSpPr>
            <a:spLocks noGrp="1"/>
          </p:cNvSpPr>
          <p:nvPr>
            <p:ph type="body" sz="quarter" idx="31" hasCustomPrompt="1"/>
          </p:nvPr>
        </p:nvSpPr>
        <p:spPr>
          <a:xfrm>
            <a:off x="3620496" y="1371600"/>
            <a:ext cx="2806700" cy="304800"/>
          </a:xfrm>
          <a:prstGeom prst="rect">
            <a:avLst/>
          </a:prstGeom>
        </p:spPr>
        <p:txBody>
          <a:bodyPr/>
          <a:lstStyle>
            <a:lvl1pPr marL="0" indent="0">
              <a:buNone/>
              <a:defRPr sz="1600" b="1" baseline="0">
                <a:solidFill>
                  <a:srgbClr val="ED1C24"/>
                </a:solidFill>
                <a:latin typeface="Arial" pitchFamily="34" charset="0"/>
                <a:cs typeface="Arial" pitchFamily="34" charset="0"/>
              </a:defRPr>
            </a:lvl1pPr>
          </a:lstStyle>
          <a:p>
            <a:pPr lvl="0"/>
            <a:r>
              <a:rPr lang="id-ID" dirty="0"/>
              <a:t>Click To Add Title</a:t>
            </a:r>
          </a:p>
        </p:txBody>
      </p:sp>
      <p:sp>
        <p:nvSpPr>
          <p:cNvPr id="29" name="Text Placeholder 10"/>
          <p:cNvSpPr>
            <a:spLocks noGrp="1"/>
          </p:cNvSpPr>
          <p:nvPr>
            <p:ph type="body" sz="quarter" idx="32" hasCustomPrompt="1"/>
          </p:nvPr>
        </p:nvSpPr>
        <p:spPr>
          <a:xfrm>
            <a:off x="6567884" y="1752600"/>
            <a:ext cx="2806700" cy="1600200"/>
          </a:xfrm>
          <a:prstGeom prst="rect">
            <a:avLst/>
          </a:prstGeom>
        </p:spPr>
        <p:txBody>
          <a:bodyPr/>
          <a:lstStyle>
            <a:lvl1pPr marL="0" indent="0">
              <a:buNone/>
              <a:defRPr sz="1100">
                <a:latin typeface="Arial" pitchFamily="34" charset="0"/>
                <a:cs typeface="Arial" pitchFamily="34" charset="0"/>
              </a:defRPr>
            </a:lvl1pPr>
          </a:lstStyle>
          <a:p>
            <a:pPr lvl="0"/>
            <a:r>
              <a:rPr lang="id-ID" dirty="0"/>
              <a:t>Lorem ipsum dolor sit amet, consectetur adipiscing elit, sed do eiusmod tempor incididunt ut labore et dolore magna aliqua. </a:t>
            </a:r>
          </a:p>
          <a:p>
            <a:pPr lvl="0"/>
            <a:r>
              <a:rPr lang="id-ID" dirty="0"/>
              <a:t>exercitation ullamco laboris nisi ut aliquip ex ea commodo consequat. Duis aute irure dolor in reprehenderit in voluptate velit esse.</a:t>
            </a:r>
          </a:p>
        </p:txBody>
      </p:sp>
      <p:sp>
        <p:nvSpPr>
          <p:cNvPr id="30" name="Text Placeholder 12"/>
          <p:cNvSpPr>
            <a:spLocks noGrp="1"/>
          </p:cNvSpPr>
          <p:nvPr>
            <p:ph type="body" sz="quarter" idx="33" hasCustomPrompt="1"/>
          </p:nvPr>
        </p:nvSpPr>
        <p:spPr>
          <a:xfrm>
            <a:off x="6567884" y="1371600"/>
            <a:ext cx="2806700" cy="304800"/>
          </a:xfrm>
          <a:prstGeom prst="rect">
            <a:avLst/>
          </a:prstGeom>
        </p:spPr>
        <p:txBody>
          <a:bodyPr/>
          <a:lstStyle>
            <a:lvl1pPr marL="0" indent="0">
              <a:buNone/>
              <a:defRPr sz="1600" b="1" baseline="0">
                <a:solidFill>
                  <a:srgbClr val="ED1C24"/>
                </a:solidFill>
                <a:latin typeface="Arial" pitchFamily="34" charset="0"/>
                <a:cs typeface="Arial" pitchFamily="34" charset="0"/>
              </a:defRPr>
            </a:lvl1pPr>
          </a:lstStyle>
          <a:p>
            <a:pPr lvl="0"/>
            <a:r>
              <a:rPr lang="id-ID" dirty="0"/>
              <a:t>Click To Add Title</a:t>
            </a:r>
          </a:p>
        </p:txBody>
      </p:sp>
      <p:sp>
        <p:nvSpPr>
          <p:cNvPr id="31" name="Text Placeholder 10"/>
          <p:cNvSpPr>
            <a:spLocks noGrp="1"/>
          </p:cNvSpPr>
          <p:nvPr>
            <p:ph type="body" sz="quarter" idx="34" hasCustomPrompt="1"/>
          </p:nvPr>
        </p:nvSpPr>
        <p:spPr>
          <a:xfrm>
            <a:off x="3620496" y="4419600"/>
            <a:ext cx="2806700" cy="1600200"/>
          </a:xfrm>
          <a:prstGeom prst="rect">
            <a:avLst/>
          </a:prstGeom>
        </p:spPr>
        <p:txBody>
          <a:bodyPr/>
          <a:lstStyle>
            <a:lvl1pPr marL="0" indent="0">
              <a:buNone/>
              <a:defRPr sz="1100">
                <a:latin typeface="Arial" pitchFamily="34" charset="0"/>
                <a:cs typeface="Arial" pitchFamily="34" charset="0"/>
              </a:defRPr>
            </a:lvl1pPr>
          </a:lstStyle>
          <a:p>
            <a:pPr lvl="0"/>
            <a:r>
              <a:rPr lang="id-ID" dirty="0"/>
              <a:t>Lorem ipsum dolor sit amet, consectetur adipiscing elit, sed do eiusmod tempor incididunt ut labore et dolore magna aliqua. </a:t>
            </a:r>
          </a:p>
          <a:p>
            <a:pPr lvl="0"/>
            <a:r>
              <a:rPr lang="id-ID" dirty="0"/>
              <a:t>exercitation ullamco laboris nisi ut aliquip ex ea commodo consequat. Duis aute irure dolor in reprehenderit in voluptate velit esse.</a:t>
            </a:r>
          </a:p>
        </p:txBody>
      </p:sp>
      <p:sp>
        <p:nvSpPr>
          <p:cNvPr id="32" name="Text Placeholder 12"/>
          <p:cNvSpPr>
            <a:spLocks noGrp="1"/>
          </p:cNvSpPr>
          <p:nvPr>
            <p:ph type="body" sz="quarter" idx="35" hasCustomPrompt="1"/>
          </p:nvPr>
        </p:nvSpPr>
        <p:spPr>
          <a:xfrm>
            <a:off x="3620496" y="4038600"/>
            <a:ext cx="2806700" cy="304800"/>
          </a:xfrm>
          <a:prstGeom prst="rect">
            <a:avLst/>
          </a:prstGeom>
        </p:spPr>
        <p:txBody>
          <a:bodyPr/>
          <a:lstStyle>
            <a:lvl1pPr marL="0" indent="0">
              <a:buNone/>
              <a:defRPr sz="1600" b="1" baseline="0">
                <a:solidFill>
                  <a:srgbClr val="ED1C24"/>
                </a:solidFill>
                <a:latin typeface="Arial" pitchFamily="34" charset="0"/>
                <a:cs typeface="Arial" pitchFamily="34" charset="0"/>
              </a:defRPr>
            </a:lvl1pPr>
          </a:lstStyle>
          <a:p>
            <a:pPr lvl="0"/>
            <a:r>
              <a:rPr lang="id-ID" dirty="0"/>
              <a:t>Click To Add Title</a:t>
            </a:r>
          </a:p>
        </p:txBody>
      </p:sp>
      <p:sp>
        <p:nvSpPr>
          <p:cNvPr id="33" name="Text Placeholder 10"/>
          <p:cNvSpPr>
            <a:spLocks noGrp="1"/>
          </p:cNvSpPr>
          <p:nvPr>
            <p:ph type="body" sz="quarter" idx="36" hasCustomPrompt="1"/>
          </p:nvPr>
        </p:nvSpPr>
        <p:spPr>
          <a:xfrm>
            <a:off x="6567884" y="4419600"/>
            <a:ext cx="2806700" cy="1600200"/>
          </a:xfrm>
          <a:prstGeom prst="rect">
            <a:avLst/>
          </a:prstGeom>
        </p:spPr>
        <p:txBody>
          <a:bodyPr/>
          <a:lstStyle>
            <a:lvl1pPr marL="0" indent="0">
              <a:buNone/>
              <a:defRPr sz="1100">
                <a:latin typeface="Arial" pitchFamily="34" charset="0"/>
                <a:cs typeface="Arial" pitchFamily="34" charset="0"/>
              </a:defRPr>
            </a:lvl1pPr>
          </a:lstStyle>
          <a:p>
            <a:pPr lvl="0"/>
            <a:r>
              <a:rPr lang="id-ID" dirty="0"/>
              <a:t>Lorem ipsum dolor sit amet, consectetur adipiscing elit, sed do eiusmod tempor incididunt ut labore et dolore magna aliqua. </a:t>
            </a:r>
          </a:p>
          <a:p>
            <a:pPr lvl="0"/>
            <a:r>
              <a:rPr lang="id-ID" dirty="0"/>
              <a:t>exercitation ullamco laboris nisi ut aliquip ex ea commodo consequat. Duis aute irure dolor in reprehenderit in voluptate velit esse.</a:t>
            </a:r>
          </a:p>
        </p:txBody>
      </p:sp>
      <p:sp>
        <p:nvSpPr>
          <p:cNvPr id="34" name="Text Placeholder 12"/>
          <p:cNvSpPr>
            <a:spLocks noGrp="1"/>
          </p:cNvSpPr>
          <p:nvPr>
            <p:ph type="body" sz="quarter" idx="37" hasCustomPrompt="1"/>
          </p:nvPr>
        </p:nvSpPr>
        <p:spPr>
          <a:xfrm>
            <a:off x="6567884" y="4038600"/>
            <a:ext cx="2806700" cy="304800"/>
          </a:xfrm>
          <a:prstGeom prst="rect">
            <a:avLst/>
          </a:prstGeom>
        </p:spPr>
        <p:txBody>
          <a:bodyPr/>
          <a:lstStyle>
            <a:lvl1pPr marL="0" indent="0">
              <a:buNone/>
              <a:defRPr sz="1600" b="1" baseline="0">
                <a:solidFill>
                  <a:srgbClr val="ED1C24"/>
                </a:solidFill>
                <a:latin typeface="Arial" pitchFamily="34" charset="0"/>
                <a:cs typeface="Arial" pitchFamily="34" charset="0"/>
              </a:defRPr>
            </a:lvl1pPr>
          </a:lstStyle>
          <a:p>
            <a:pPr lvl="0"/>
            <a:r>
              <a:rPr lang="id-ID" dirty="0"/>
              <a:t>Click To Add Title</a:t>
            </a:r>
          </a:p>
        </p:txBody>
      </p:sp>
      <p:sp>
        <p:nvSpPr>
          <p:cNvPr id="35" name="Text Placeholder 2"/>
          <p:cNvSpPr>
            <a:spLocks noGrp="1"/>
          </p:cNvSpPr>
          <p:nvPr>
            <p:ph type="body" sz="quarter" idx="18" hasCustomPrompt="1"/>
          </p:nvPr>
        </p:nvSpPr>
        <p:spPr>
          <a:xfrm>
            <a:off x="330200" y="6503988"/>
            <a:ext cx="2806700" cy="201613"/>
          </a:xfrm>
          <a:prstGeom prst="rect">
            <a:avLst/>
          </a:prstGeom>
        </p:spPr>
        <p:txBody>
          <a:bodyPr/>
          <a:lstStyle>
            <a:lvl1pPr marL="0" indent="0">
              <a:buNone/>
              <a:defRPr sz="1100" baseline="0">
                <a:latin typeface="Arial" pitchFamily="34" charset="0"/>
                <a:cs typeface="Arial" pitchFamily="34" charset="0"/>
              </a:defRPr>
            </a:lvl1pPr>
          </a:lstStyle>
          <a:p>
            <a:pPr lvl="0"/>
            <a:r>
              <a:rPr lang="id-ID" dirty="0"/>
              <a:t>Presentation Title Goes Here</a:t>
            </a:r>
          </a:p>
        </p:txBody>
      </p:sp>
      <p:sp>
        <p:nvSpPr>
          <p:cNvPr id="18" name="Oval 17"/>
          <p:cNvSpPr/>
          <p:nvPr userDrawn="1"/>
        </p:nvSpPr>
        <p:spPr>
          <a:xfrm flipH="1">
            <a:off x="9439950" y="6553200"/>
            <a:ext cx="218400" cy="2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 Placeholder 10"/>
          <p:cNvSpPr>
            <a:spLocks noGrp="1"/>
          </p:cNvSpPr>
          <p:nvPr>
            <p:ph type="body" sz="quarter" idx="38" hasCustomPrompt="1"/>
          </p:nvPr>
        </p:nvSpPr>
        <p:spPr>
          <a:xfrm>
            <a:off x="9304080" y="6528652"/>
            <a:ext cx="490141" cy="259080"/>
          </a:xfrm>
          <a:prstGeom prst="rect">
            <a:avLst/>
          </a:prstGeom>
        </p:spPr>
        <p:txBody>
          <a:bodyPr/>
          <a:lstStyle>
            <a:lvl1pPr marL="0" indent="0" algn="ctr">
              <a:buNone/>
              <a:defRPr sz="1000" baseline="0">
                <a:solidFill>
                  <a:schemeClr val="bg1"/>
                </a:solidFill>
                <a:latin typeface="Arial" pitchFamily="34" charset="0"/>
                <a:cs typeface="Arial" pitchFamily="34" charset="0"/>
              </a:defRPr>
            </a:lvl1pPr>
          </a:lstStyle>
          <a:p>
            <a:r>
              <a:rPr lang="id-ID" dirty="0"/>
              <a:t>No</a:t>
            </a:r>
          </a:p>
        </p:txBody>
      </p:sp>
      <p:sp>
        <p:nvSpPr>
          <p:cNvPr id="22" name="Title 1"/>
          <p:cNvSpPr>
            <a:spLocks noGrp="1"/>
          </p:cNvSpPr>
          <p:nvPr>
            <p:ph type="title" hasCustomPrompt="1"/>
          </p:nvPr>
        </p:nvSpPr>
        <p:spPr>
          <a:xfrm>
            <a:off x="330200" y="304800"/>
            <a:ext cx="6108700" cy="533400"/>
          </a:xfrm>
          <a:prstGeom prst="rect">
            <a:avLst/>
          </a:prstGeom>
        </p:spPr>
        <p:txBody>
          <a:bodyPr/>
          <a:lstStyle>
            <a:lvl1pPr algn="l">
              <a:defRPr sz="2400" b="1" baseline="0">
                <a:ln>
                  <a:noFill/>
                </a:ln>
                <a:solidFill>
                  <a:srgbClr val="ED1C24"/>
                </a:solidFill>
                <a:effectLst/>
                <a:latin typeface="Arial" pitchFamily="34" charset="0"/>
                <a:cs typeface="Arial" pitchFamily="34" charset="0"/>
              </a:defRPr>
            </a:lvl1pPr>
          </a:lstStyle>
          <a:p>
            <a:r>
              <a:rPr lang="en-US" dirty="0"/>
              <a:t>Click To Add 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1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3"/>
            <a:ext cx="9906000" cy="685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Content Placeholder 8"/>
          <p:cNvSpPr>
            <a:spLocks noGrp="1"/>
          </p:cNvSpPr>
          <p:nvPr userDrawn="1">
            <p:ph sz="quarter" idx="13" hasCustomPrompt="1"/>
          </p:nvPr>
        </p:nvSpPr>
        <p:spPr>
          <a:xfrm>
            <a:off x="330200" y="1371600"/>
            <a:ext cx="5943600" cy="4648200"/>
          </a:xfrm>
          <a:prstGeom prst="rect">
            <a:avLst/>
          </a:prstGeom>
          <a:ln>
            <a:noFill/>
          </a:ln>
        </p:spPr>
        <p:style>
          <a:lnRef idx="2">
            <a:schemeClr val="dk1"/>
          </a:lnRef>
          <a:fillRef idx="1">
            <a:schemeClr val="lt1"/>
          </a:fillRef>
          <a:effectRef idx="0">
            <a:schemeClr val="dk1"/>
          </a:effectRef>
          <a:fontRef idx="minor">
            <a:schemeClr val="dk1"/>
          </a:fontRef>
        </p:style>
        <p:txBody>
          <a:bodyPr/>
          <a:lstStyle>
            <a:lvl1pPr>
              <a:buNone/>
              <a:defRPr lang="en-US" baseline="0" dirty="0">
                <a:latin typeface="Arial" pitchFamily="34" charset="0"/>
                <a:cs typeface="Arial" pitchFamily="34" charset="0"/>
              </a:defRPr>
            </a:lvl1pPr>
          </a:lstStyle>
          <a:p>
            <a:r>
              <a:rPr lang="id-ID" dirty="0"/>
              <a:t>Insert Object Here</a:t>
            </a:r>
            <a:endParaRPr lang="en-US" dirty="0"/>
          </a:p>
        </p:txBody>
      </p:sp>
      <p:sp>
        <p:nvSpPr>
          <p:cNvPr id="25" name="Text Placeholder 10"/>
          <p:cNvSpPr>
            <a:spLocks noGrp="1"/>
          </p:cNvSpPr>
          <p:nvPr>
            <p:ph type="body" sz="quarter" idx="34" hasCustomPrompt="1"/>
          </p:nvPr>
        </p:nvSpPr>
        <p:spPr>
          <a:xfrm>
            <a:off x="6521450" y="4419600"/>
            <a:ext cx="2806700" cy="1600200"/>
          </a:xfrm>
          <a:prstGeom prst="rect">
            <a:avLst/>
          </a:prstGeom>
        </p:spPr>
        <p:txBody>
          <a:bodyPr/>
          <a:lstStyle>
            <a:lvl1pPr marL="0" indent="0">
              <a:buNone/>
              <a:defRPr sz="1100">
                <a:latin typeface="Arial" pitchFamily="34" charset="0"/>
                <a:cs typeface="Arial" pitchFamily="34" charset="0"/>
              </a:defRPr>
            </a:lvl1pPr>
          </a:lstStyle>
          <a:p>
            <a:pPr lvl="0"/>
            <a:r>
              <a:rPr lang="id-ID" dirty="0"/>
              <a:t>Lorem ipsum dolor sit amet, consectetur adipiscing elit, sed do eiusmod tempor incididunt ut labore et dolore magna aliqua. </a:t>
            </a:r>
          </a:p>
          <a:p>
            <a:pPr lvl="0"/>
            <a:r>
              <a:rPr lang="id-ID" dirty="0"/>
              <a:t>exercitation ullamco laboris nisi ut aliquip ex ea commodo consequat. Duis aute irure dolor in reprehenderit in voluptate velit esse.</a:t>
            </a:r>
          </a:p>
        </p:txBody>
      </p:sp>
      <p:sp>
        <p:nvSpPr>
          <p:cNvPr id="26" name="Text Placeholder 12"/>
          <p:cNvSpPr>
            <a:spLocks noGrp="1"/>
          </p:cNvSpPr>
          <p:nvPr>
            <p:ph type="body" sz="quarter" idx="35" hasCustomPrompt="1"/>
          </p:nvPr>
        </p:nvSpPr>
        <p:spPr>
          <a:xfrm>
            <a:off x="6521450" y="4038600"/>
            <a:ext cx="2806700" cy="304800"/>
          </a:xfrm>
          <a:prstGeom prst="rect">
            <a:avLst/>
          </a:prstGeom>
        </p:spPr>
        <p:txBody>
          <a:bodyPr/>
          <a:lstStyle>
            <a:lvl1pPr marL="0" indent="0">
              <a:buNone/>
              <a:defRPr sz="1600" b="1" baseline="0">
                <a:solidFill>
                  <a:srgbClr val="ED1C24"/>
                </a:solidFill>
                <a:latin typeface="Arial" pitchFamily="34" charset="0"/>
                <a:cs typeface="Arial" pitchFamily="34" charset="0"/>
              </a:defRPr>
            </a:lvl1pPr>
          </a:lstStyle>
          <a:p>
            <a:pPr lvl="0"/>
            <a:r>
              <a:rPr lang="id-ID" dirty="0"/>
              <a:t>Click To Add Title</a:t>
            </a:r>
          </a:p>
        </p:txBody>
      </p:sp>
      <p:sp>
        <p:nvSpPr>
          <p:cNvPr id="9" name="Rounded Rectangle 8"/>
          <p:cNvSpPr/>
          <p:nvPr userDrawn="1"/>
        </p:nvSpPr>
        <p:spPr>
          <a:xfrm>
            <a:off x="165100" y="6553201"/>
            <a:ext cx="3384550" cy="201195"/>
          </a:xfrm>
          <a:prstGeom prst="roundRect">
            <a:avLst>
              <a:gd name="adj" fmla="val 50000"/>
            </a:avLst>
          </a:prstGeom>
          <a:solidFill>
            <a:srgbClr val="FFD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a:solidFill>
                  <a:schemeClr val="tx1"/>
                </a:solidFill>
                <a:latin typeface="Arial" pitchFamily="34" charset="0"/>
                <a:cs typeface="Arial" pitchFamily="34" charset="0"/>
              </a:rPr>
              <a:t> </a:t>
            </a:r>
          </a:p>
        </p:txBody>
      </p:sp>
      <p:sp>
        <p:nvSpPr>
          <p:cNvPr id="28" name="Text Placeholder 2"/>
          <p:cNvSpPr>
            <a:spLocks noGrp="1"/>
          </p:cNvSpPr>
          <p:nvPr>
            <p:ph type="body" sz="quarter" idx="18" hasCustomPrompt="1"/>
          </p:nvPr>
        </p:nvSpPr>
        <p:spPr>
          <a:xfrm>
            <a:off x="330200" y="6503988"/>
            <a:ext cx="2806700" cy="201613"/>
          </a:xfrm>
          <a:prstGeom prst="rect">
            <a:avLst/>
          </a:prstGeom>
        </p:spPr>
        <p:txBody>
          <a:bodyPr/>
          <a:lstStyle>
            <a:lvl1pPr marL="0" indent="0">
              <a:buNone/>
              <a:defRPr sz="1100" baseline="0">
                <a:latin typeface="Arial" pitchFamily="34" charset="0"/>
                <a:cs typeface="Arial" pitchFamily="34" charset="0"/>
              </a:defRPr>
            </a:lvl1pPr>
          </a:lstStyle>
          <a:p>
            <a:pPr lvl="0"/>
            <a:r>
              <a:rPr lang="id-ID" dirty="0"/>
              <a:t>Presentation Title Goes Here</a:t>
            </a:r>
          </a:p>
        </p:txBody>
      </p:sp>
      <p:sp>
        <p:nvSpPr>
          <p:cNvPr id="10" name="Rectangle 9"/>
          <p:cNvSpPr/>
          <p:nvPr userDrawn="1"/>
        </p:nvSpPr>
        <p:spPr>
          <a:xfrm>
            <a:off x="0" y="6553201"/>
            <a:ext cx="330200" cy="201195"/>
          </a:xfrm>
          <a:prstGeom prst="rect">
            <a:avLst/>
          </a:prstGeom>
          <a:solidFill>
            <a:srgbClr val="FF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userDrawn="1"/>
        </p:nvSpPr>
        <p:spPr>
          <a:xfrm flipH="1">
            <a:off x="9439950" y="6553200"/>
            <a:ext cx="218400" cy="2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 Placeholder 10"/>
          <p:cNvSpPr>
            <a:spLocks noGrp="1"/>
          </p:cNvSpPr>
          <p:nvPr>
            <p:ph type="body" sz="quarter" idx="36" hasCustomPrompt="1"/>
          </p:nvPr>
        </p:nvSpPr>
        <p:spPr>
          <a:xfrm>
            <a:off x="9304080" y="6528652"/>
            <a:ext cx="490141" cy="259080"/>
          </a:xfrm>
          <a:prstGeom prst="rect">
            <a:avLst/>
          </a:prstGeom>
        </p:spPr>
        <p:txBody>
          <a:bodyPr/>
          <a:lstStyle>
            <a:lvl1pPr marL="0" indent="0" algn="ctr">
              <a:buNone/>
              <a:defRPr sz="1000" baseline="0">
                <a:solidFill>
                  <a:schemeClr val="bg1"/>
                </a:solidFill>
                <a:latin typeface="Arial" pitchFamily="34" charset="0"/>
                <a:cs typeface="Arial" pitchFamily="34" charset="0"/>
              </a:defRPr>
            </a:lvl1pPr>
          </a:lstStyle>
          <a:p>
            <a:r>
              <a:rPr lang="id-ID" dirty="0"/>
              <a:t>No</a:t>
            </a:r>
          </a:p>
        </p:txBody>
      </p:sp>
      <p:sp>
        <p:nvSpPr>
          <p:cNvPr id="14" name="Title 1"/>
          <p:cNvSpPr>
            <a:spLocks noGrp="1"/>
          </p:cNvSpPr>
          <p:nvPr>
            <p:ph type="title" hasCustomPrompt="1"/>
          </p:nvPr>
        </p:nvSpPr>
        <p:spPr>
          <a:xfrm>
            <a:off x="330200" y="304800"/>
            <a:ext cx="6108700" cy="533400"/>
          </a:xfrm>
          <a:prstGeom prst="rect">
            <a:avLst/>
          </a:prstGeom>
        </p:spPr>
        <p:txBody>
          <a:bodyPr/>
          <a:lstStyle>
            <a:lvl1pPr algn="l">
              <a:defRPr sz="2400" b="1" baseline="0">
                <a:ln>
                  <a:noFill/>
                </a:ln>
                <a:solidFill>
                  <a:srgbClr val="ED1C24"/>
                </a:solidFill>
                <a:effectLst/>
                <a:latin typeface="Arial" pitchFamily="34" charset="0"/>
                <a:cs typeface="Arial" pitchFamily="34" charset="0"/>
              </a:defRPr>
            </a:lvl1pPr>
          </a:lstStyle>
          <a:p>
            <a:r>
              <a:rPr lang="en-US" dirty="0"/>
              <a:t>Click To Add 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5">
    <p:spTree>
      <p:nvGrpSpPr>
        <p:cNvPr id="1" name=""/>
        <p:cNvGrpSpPr/>
        <p:nvPr/>
      </p:nvGrpSpPr>
      <p:grpSpPr>
        <a:xfrm>
          <a:off x="0" y="0"/>
          <a:ext cx="0" cy="0"/>
          <a:chOff x="0" y="0"/>
          <a:chExt cx="0" cy="0"/>
        </a:xfrm>
      </p:grpSpPr>
      <p:pic>
        <p:nvPicPr>
          <p:cNvPr id="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3"/>
            <a:ext cx="9906000" cy="685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Content Placeholder 8"/>
          <p:cNvSpPr>
            <a:spLocks noGrp="1"/>
          </p:cNvSpPr>
          <p:nvPr userDrawn="1">
            <p:ph sz="quarter" idx="13" hasCustomPrompt="1"/>
          </p:nvPr>
        </p:nvSpPr>
        <p:spPr>
          <a:xfrm>
            <a:off x="330200" y="1371600"/>
            <a:ext cx="9245600" cy="3856632"/>
          </a:xfrm>
          <a:prstGeom prst="rect">
            <a:avLst/>
          </a:prstGeom>
          <a:ln>
            <a:noFill/>
          </a:ln>
        </p:spPr>
        <p:style>
          <a:lnRef idx="2">
            <a:schemeClr val="dk1"/>
          </a:lnRef>
          <a:fillRef idx="1">
            <a:schemeClr val="lt1"/>
          </a:fillRef>
          <a:effectRef idx="0">
            <a:schemeClr val="dk1"/>
          </a:effectRef>
          <a:fontRef idx="minor">
            <a:schemeClr val="dk1"/>
          </a:fontRef>
        </p:style>
        <p:txBody>
          <a:bodyPr/>
          <a:lstStyle>
            <a:lvl1pPr>
              <a:buNone/>
              <a:defRPr lang="en-US" dirty="0">
                <a:latin typeface="Arial" pitchFamily="34" charset="0"/>
                <a:cs typeface="Arial" pitchFamily="34" charset="0"/>
              </a:defRPr>
            </a:lvl1pPr>
          </a:lstStyle>
          <a:p>
            <a:r>
              <a:rPr lang="id-ID" dirty="0">
                <a:latin typeface="Arial" pitchFamily="34" charset="0"/>
                <a:cs typeface="Arial" pitchFamily="34" charset="0"/>
              </a:rPr>
              <a:t>Insert Object Here</a:t>
            </a:r>
            <a:endParaRPr lang="en-US" dirty="0"/>
          </a:p>
        </p:txBody>
      </p:sp>
      <p:sp>
        <p:nvSpPr>
          <p:cNvPr id="24" name="Text Placeholder 10"/>
          <p:cNvSpPr>
            <a:spLocks noGrp="1"/>
          </p:cNvSpPr>
          <p:nvPr>
            <p:ph type="body" sz="quarter" idx="34" hasCustomPrompt="1"/>
          </p:nvPr>
        </p:nvSpPr>
        <p:spPr>
          <a:xfrm>
            <a:off x="330200" y="5638800"/>
            <a:ext cx="9218950" cy="304800"/>
          </a:xfrm>
          <a:prstGeom prst="rect">
            <a:avLst/>
          </a:prstGeom>
        </p:spPr>
        <p:txBody>
          <a:bodyPr/>
          <a:lstStyle>
            <a:lvl1pPr marL="0" indent="0" algn="ctr">
              <a:buNone/>
              <a:defRPr sz="1100" baseline="0">
                <a:latin typeface="Arial" pitchFamily="34" charset="0"/>
                <a:cs typeface="Arial" pitchFamily="34" charset="0"/>
              </a:defRPr>
            </a:lvl1pPr>
          </a:lstStyle>
          <a:p>
            <a:pPr lvl="0"/>
            <a:r>
              <a:rPr lang="id-ID" dirty="0"/>
              <a:t>Add Description Here</a:t>
            </a:r>
          </a:p>
        </p:txBody>
      </p:sp>
      <p:sp>
        <p:nvSpPr>
          <p:cNvPr id="25" name="Text Placeholder 12"/>
          <p:cNvSpPr>
            <a:spLocks noGrp="1"/>
          </p:cNvSpPr>
          <p:nvPr>
            <p:ph type="body" sz="quarter" idx="35" hasCustomPrompt="1"/>
          </p:nvPr>
        </p:nvSpPr>
        <p:spPr>
          <a:xfrm>
            <a:off x="330200" y="5334000"/>
            <a:ext cx="9218950" cy="304800"/>
          </a:xfrm>
          <a:prstGeom prst="rect">
            <a:avLst/>
          </a:prstGeom>
        </p:spPr>
        <p:txBody>
          <a:bodyPr/>
          <a:lstStyle>
            <a:lvl1pPr marL="0" indent="0" algn="ctr">
              <a:buNone/>
              <a:defRPr sz="1600" b="1" baseline="0">
                <a:solidFill>
                  <a:srgbClr val="ED1C24"/>
                </a:solidFill>
                <a:latin typeface="Arial" pitchFamily="34" charset="0"/>
                <a:cs typeface="Arial" pitchFamily="34" charset="0"/>
              </a:defRPr>
            </a:lvl1pPr>
          </a:lstStyle>
          <a:p>
            <a:pPr lvl="0"/>
            <a:r>
              <a:rPr lang="id-ID" dirty="0"/>
              <a:t>Add Title Here</a:t>
            </a:r>
          </a:p>
        </p:txBody>
      </p:sp>
      <p:sp>
        <p:nvSpPr>
          <p:cNvPr id="9" name="Rounded Rectangle 8"/>
          <p:cNvSpPr/>
          <p:nvPr userDrawn="1"/>
        </p:nvSpPr>
        <p:spPr>
          <a:xfrm>
            <a:off x="165100" y="6553201"/>
            <a:ext cx="3384550" cy="201195"/>
          </a:xfrm>
          <a:prstGeom prst="roundRect">
            <a:avLst>
              <a:gd name="adj" fmla="val 50000"/>
            </a:avLst>
          </a:prstGeom>
          <a:solidFill>
            <a:srgbClr val="FFD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a:solidFill>
                  <a:schemeClr val="tx1"/>
                </a:solidFill>
                <a:latin typeface="Arial" pitchFamily="34" charset="0"/>
                <a:cs typeface="Arial" pitchFamily="34" charset="0"/>
              </a:rPr>
              <a:t> </a:t>
            </a:r>
          </a:p>
        </p:txBody>
      </p:sp>
      <p:sp>
        <p:nvSpPr>
          <p:cNvPr id="27" name="Text Placeholder 2"/>
          <p:cNvSpPr>
            <a:spLocks noGrp="1"/>
          </p:cNvSpPr>
          <p:nvPr>
            <p:ph type="body" sz="quarter" idx="18" hasCustomPrompt="1"/>
          </p:nvPr>
        </p:nvSpPr>
        <p:spPr>
          <a:xfrm>
            <a:off x="330200" y="6503988"/>
            <a:ext cx="2806700" cy="201613"/>
          </a:xfrm>
          <a:prstGeom prst="rect">
            <a:avLst/>
          </a:prstGeom>
        </p:spPr>
        <p:txBody>
          <a:bodyPr/>
          <a:lstStyle>
            <a:lvl1pPr marL="0" indent="0">
              <a:buNone/>
              <a:defRPr sz="1100" baseline="0">
                <a:latin typeface="Arial" pitchFamily="34" charset="0"/>
                <a:cs typeface="Arial" pitchFamily="34" charset="0"/>
              </a:defRPr>
            </a:lvl1pPr>
          </a:lstStyle>
          <a:p>
            <a:pPr lvl="0"/>
            <a:r>
              <a:rPr lang="id-ID" dirty="0"/>
              <a:t>Presentation Title Goes Here</a:t>
            </a:r>
          </a:p>
        </p:txBody>
      </p:sp>
      <p:sp>
        <p:nvSpPr>
          <p:cNvPr id="10" name="Rectangle 9"/>
          <p:cNvSpPr/>
          <p:nvPr userDrawn="1"/>
        </p:nvSpPr>
        <p:spPr>
          <a:xfrm>
            <a:off x="0" y="6553201"/>
            <a:ext cx="330200" cy="201195"/>
          </a:xfrm>
          <a:prstGeom prst="rect">
            <a:avLst/>
          </a:prstGeom>
          <a:solidFill>
            <a:srgbClr val="FF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userDrawn="1"/>
        </p:nvSpPr>
        <p:spPr>
          <a:xfrm flipH="1">
            <a:off x="9439950" y="6553200"/>
            <a:ext cx="218400" cy="2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 Placeholder 10"/>
          <p:cNvSpPr>
            <a:spLocks noGrp="1"/>
          </p:cNvSpPr>
          <p:nvPr>
            <p:ph type="body" sz="quarter" idx="36" hasCustomPrompt="1"/>
          </p:nvPr>
        </p:nvSpPr>
        <p:spPr>
          <a:xfrm>
            <a:off x="9304080" y="6528652"/>
            <a:ext cx="490141" cy="259080"/>
          </a:xfrm>
          <a:prstGeom prst="rect">
            <a:avLst/>
          </a:prstGeom>
        </p:spPr>
        <p:txBody>
          <a:bodyPr/>
          <a:lstStyle>
            <a:lvl1pPr marL="0" indent="0" algn="ctr">
              <a:buNone/>
              <a:defRPr sz="1000" baseline="0">
                <a:solidFill>
                  <a:schemeClr val="bg1"/>
                </a:solidFill>
                <a:latin typeface="Arial" pitchFamily="34" charset="0"/>
                <a:cs typeface="Arial" pitchFamily="34" charset="0"/>
              </a:defRPr>
            </a:lvl1pPr>
          </a:lstStyle>
          <a:p>
            <a:r>
              <a:rPr lang="id-ID" dirty="0"/>
              <a:t>No</a:t>
            </a:r>
          </a:p>
        </p:txBody>
      </p:sp>
      <p:sp>
        <p:nvSpPr>
          <p:cNvPr id="14" name="Title 1"/>
          <p:cNvSpPr>
            <a:spLocks noGrp="1"/>
          </p:cNvSpPr>
          <p:nvPr>
            <p:ph type="title" hasCustomPrompt="1"/>
          </p:nvPr>
        </p:nvSpPr>
        <p:spPr>
          <a:xfrm>
            <a:off x="330200" y="304800"/>
            <a:ext cx="6108700" cy="533400"/>
          </a:xfrm>
          <a:prstGeom prst="rect">
            <a:avLst/>
          </a:prstGeom>
        </p:spPr>
        <p:txBody>
          <a:bodyPr/>
          <a:lstStyle>
            <a:lvl1pPr algn="l">
              <a:defRPr sz="2400" b="1" baseline="0">
                <a:ln>
                  <a:noFill/>
                </a:ln>
                <a:solidFill>
                  <a:srgbClr val="ED1C24"/>
                </a:solidFill>
                <a:effectLst/>
                <a:latin typeface="Arial" pitchFamily="34" charset="0"/>
                <a:cs typeface="Arial" pitchFamily="34" charset="0"/>
              </a:defRPr>
            </a:lvl1pPr>
          </a:lstStyle>
          <a:p>
            <a:r>
              <a:rPr lang="en-US" dirty="0"/>
              <a:t>Click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8"/>
            </p:custDataLst>
            <p:extLst>
              <p:ext uri="{D42A27DB-BD31-4B8C-83A1-F6EECF244321}">
                <p14:modId xmlns:p14="http://schemas.microsoft.com/office/powerpoint/2010/main" val="2979775004"/>
              </p:ext>
            </p:extLst>
          </p:nvPr>
        </p:nvGraphicFramePr>
        <p:xfrm>
          <a:off x="1721" y="1589"/>
          <a:ext cx="1719" cy="1587"/>
        </p:xfrm>
        <a:graphic>
          <a:graphicData uri="http://schemas.openxmlformats.org/presentationml/2006/ole">
            <mc:AlternateContent xmlns:mc="http://schemas.openxmlformats.org/markup-compatibility/2006">
              <mc:Choice xmlns:v="urn:schemas-microsoft-com:vml" Requires="v">
                <p:oleObj spid="_x0000_s1025" name="think-cell Slide" r:id="rId19" imgW="270" imgH="270" progId="TCLayout.ActiveDocument.1">
                  <p:embed/>
                </p:oleObj>
              </mc:Choice>
              <mc:Fallback>
                <p:oleObj name="think-cell Slide" r:id="rId19" imgW="270" imgH="270" progId="TCLayout.ActiveDocument.1">
                  <p:embed/>
                  <p:pic>
                    <p:nvPicPr>
                      <p:cNvPr id="2" name="Object 1" hidden="1"/>
                      <p:cNvPicPr/>
                      <p:nvPr/>
                    </p:nvPicPr>
                    <p:blipFill>
                      <a:blip r:embed="rId20"/>
                      <a:stretch>
                        <a:fillRect/>
                      </a:stretch>
                    </p:blipFill>
                    <p:spPr>
                      <a:xfrm>
                        <a:off x="1721" y="1589"/>
                        <a:ext cx="1719" cy="1587"/>
                      </a:xfrm>
                      <a:prstGeom prst="rect">
                        <a:avLst/>
                      </a:prstGeom>
                    </p:spPr>
                  </p:pic>
                </p:oleObj>
              </mc:Fallback>
            </mc:AlternateContent>
          </a:graphicData>
        </a:graphic>
      </p:graphicFrame>
      <p:pic>
        <p:nvPicPr>
          <p:cNvPr id="1027" name="Picture 3" descr="C:\Users\User\Desktop\IO Deck Setup\IO Deck Setup_Artboard 2 copy.jpg"/>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0" y="1"/>
            <a:ext cx="9906000" cy="685800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71" r:id="rId4"/>
    <p:sldLayoutId id="2147483672" r:id="rId5"/>
    <p:sldLayoutId id="2147483665" r:id="rId6"/>
    <p:sldLayoutId id="2147483660" r:id="rId7"/>
    <p:sldLayoutId id="2147483661" r:id="rId8"/>
    <p:sldLayoutId id="2147483662" r:id="rId9"/>
    <p:sldLayoutId id="2147483666" r:id="rId10"/>
    <p:sldLayoutId id="2147483669" r:id="rId11"/>
    <p:sldLayoutId id="2147483676" r:id="rId12"/>
    <p:sldLayoutId id="2147483677" r:id="rId13"/>
    <p:sldLayoutId id="2147483678" r:id="rId14"/>
    <p:sldLayoutId id="214748367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chart" Target="../charts/chart6.xml"/><Relationship Id="rId3" Type="http://schemas.openxmlformats.org/officeDocument/2006/relationships/tags" Target="../tags/tag11.xml"/><Relationship Id="rId7" Type="http://schemas.openxmlformats.org/officeDocument/2006/relationships/image" Target="../media/image1.emf"/><Relationship Id="rId12" Type="http://schemas.openxmlformats.org/officeDocument/2006/relationships/chart" Target="../charts/chart5.xml"/><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chart" Target="../charts/chart4.xml"/><Relationship Id="rId5" Type="http://schemas.openxmlformats.org/officeDocument/2006/relationships/notesSlide" Target="../notesSlides/notesSlide2.xml"/><Relationship Id="rId10" Type="http://schemas.openxmlformats.org/officeDocument/2006/relationships/chart" Target="../charts/chart3.xml"/><Relationship Id="rId4" Type="http://schemas.openxmlformats.org/officeDocument/2006/relationships/slideLayout" Target="../slideLayouts/slideLayout5.xml"/><Relationship Id="rId9" Type="http://schemas.openxmlformats.org/officeDocument/2006/relationships/chart" Target="../charts/chart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hyperlink" Target="http://www.google.co.id/url?sa=i&amp;rct=j&amp;q=&amp;esrc=s&amp;source=images&amp;cd=&amp;cad=rja&amp;uact=8&amp;ved=0ahUKEwiYhaCWkc3OAhXGKpQKHUX5CMIQjRwIBw&amp;url=http://smeaker.com/6736/belanja-aplikasi-android-bisa-pakai-pulsa-indosat/&amp;bvm=bv.129759880,d.dGo&amp;psig=AFQjCNFe58XaatDsaYBCRRDGnoPSgjF9Jg&amp;ust=1471684219002824" TargetMode="External"/><Relationship Id="rId26" Type="http://schemas.openxmlformats.org/officeDocument/2006/relationships/image" Target="../media/image28.emf"/><Relationship Id="rId3" Type="http://schemas.openxmlformats.org/officeDocument/2006/relationships/slideLayout" Target="../slideLayouts/slideLayout5.xml"/><Relationship Id="rId21" Type="http://schemas.openxmlformats.org/officeDocument/2006/relationships/image" Target="../media/image25.jpe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3.jpeg"/><Relationship Id="rId25" Type="http://schemas.openxmlformats.org/officeDocument/2006/relationships/image" Target="../media/image27.png"/><Relationship Id="rId2" Type="http://schemas.openxmlformats.org/officeDocument/2006/relationships/tags" Target="../tags/tag12.xml"/><Relationship Id="rId16" Type="http://schemas.openxmlformats.org/officeDocument/2006/relationships/hyperlink" Target="http://www.google.co.id/url?sa=i&amp;rct=j&amp;q=&amp;esrc=s&amp;source=images&amp;cd=&amp;cad=rja&amp;uact=8&amp;ved=0ahUKEwjetffkkM3OAhUFGJQKHUx7AI4QjRwIBw&amp;url=http://darustation.com/index.php/2015/08/25/cipikabookmate-menjadikan-e-book-sebagai-lifestyle/&amp;bvm=bv.129759880,d.dGo&amp;psig=AFQjCNGwlUxhqGg9VJYJQ54fDqjlt1bmGQ&amp;ust=1471684112063941" TargetMode="External"/><Relationship Id="rId20" Type="http://schemas.openxmlformats.org/officeDocument/2006/relationships/hyperlink" Target="https://www.google.co.id/url?sa=i&amp;rct=j&amp;q=&amp;esrc=s&amp;source=images&amp;cd=&amp;cad=rja&amp;uact=8&amp;ved=0ahUKEwiZvIXDkc3OAhXCipQKHWSFC8YQjRwIBw&amp;url=https://cipika.co.id/books/&amp;bvm=bv.129759880,d.dGo&amp;psig=AFQjCNHWGCK5AEiM20O5_1QelZLkwqnR1A&amp;ust=1471684309274793" TargetMode="External"/><Relationship Id="rId1" Type="http://schemas.openxmlformats.org/officeDocument/2006/relationships/vmlDrawing" Target="../drawings/vmlDrawing5.vml"/><Relationship Id="rId6" Type="http://schemas.openxmlformats.org/officeDocument/2006/relationships/image" Target="../media/image1.emf"/><Relationship Id="rId11" Type="http://schemas.openxmlformats.org/officeDocument/2006/relationships/image" Target="../media/image19.png"/><Relationship Id="rId24" Type="http://schemas.openxmlformats.org/officeDocument/2006/relationships/hyperlink" Target="http://www.google.co.id/url?sa=i&amp;rct=j&amp;q=&amp;esrc=s&amp;source=images&amp;cd=&amp;cad=rja&amp;uact=8&amp;ved=0ahUKEwjPit6Zk83OAhXFFpQKHRFkDVoQjRwIBw&amp;url=http://www.berbagi-tips.com/10-tips-aman-ojek-online-grabbike-dan-gojek/&amp;bvm=bv.129759880,d.dGo&amp;psig=AFQjCNE8FQAo6wMoeedki8UEsTgKnbKgwA&amp;ust=1471684782697333" TargetMode="External"/><Relationship Id="rId5" Type="http://schemas.openxmlformats.org/officeDocument/2006/relationships/oleObject" Target="../embeddings/oleObject5.bin"/><Relationship Id="rId15" Type="http://schemas.openxmlformats.org/officeDocument/2006/relationships/image" Target="../media/image22.jpeg"/><Relationship Id="rId23" Type="http://schemas.openxmlformats.org/officeDocument/2006/relationships/image" Target="../media/image26.jpeg"/><Relationship Id="rId28" Type="http://schemas.openxmlformats.org/officeDocument/2006/relationships/image" Target="../media/image29.png"/><Relationship Id="rId10" Type="http://schemas.openxmlformats.org/officeDocument/2006/relationships/image" Target="../media/image18.png"/><Relationship Id="rId19" Type="http://schemas.openxmlformats.org/officeDocument/2006/relationships/image" Target="../media/image24.jpeg"/><Relationship Id="rId4" Type="http://schemas.openxmlformats.org/officeDocument/2006/relationships/notesSlide" Target="../notesSlides/notesSlide3.xml"/><Relationship Id="rId9" Type="http://schemas.openxmlformats.org/officeDocument/2006/relationships/image" Target="../media/image17.png"/><Relationship Id="rId14" Type="http://schemas.openxmlformats.org/officeDocument/2006/relationships/hyperlink" Target="http://www.google.co.id/url?sa=i&amp;rct=j&amp;q=&amp;esrc=s&amp;source=images&amp;cd=&amp;cad=rja&amp;uact=8&amp;ved=0ahUKEwjLuOP5j83OAhXEpJQKHWt6CEEQjRwIBw&amp;url=http://news.liputan6.com/read/2351631/ahok-transportasi-pintar-transjakarta-tidak-bisa-bohong-lagi&amp;bvm=bv.129759880,d.dGo&amp;psig=AFQjCNGY3phCMMHXf8DxnoZDk4P0S88vCw&amp;ust=1471683876360551" TargetMode="External"/><Relationship Id="rId22" Type="http://schemas.openxmlformats.org/officeDocument/2006/relationships/hyperlink" Target="http://www.google.co.id/url?sa=i&amp;rct=j&amp;q=&amp;esrc=s&amp;source=images&amp;cd=&amp;cad=rja&amp;uact=8&amp;ved=0ahUKEwiem8b9ks3OAhVFkpQKHZ0lAeUQjRwIBw&amp;url=http://www.bankmandiri.co.id/article/faq-mm.asp&amp;bvm=bv.129759880,d.dGo&amp;psig=AFQjCNFwQ1B7RANm5RjPoHRYHCBiokFQ4w&amp;ust=1471684658458761" TargetMode="External"/><Relationship Id="rId27" Type="http://schemas.openxmlformats.org/officeDocument/2006/relationships/hyperlink" Target="http://www.google.co.id/url?sa=i&amp;rct=j&amp;q=&amp;esrc=s&amp;source=images&amp;cd=&amp;cad=rja&amp;uact=8&amp;ved=0ahUKEwicov_TzszOAhVCJZQKHVZcBw8QjRwIBw&amp;url=http://www.grab.com/&amp;bvm=bv.129759880,d.dGo&amp;psig=AFQjCNFVZxs9Z0jr6Qx7_CTZNTU7FOcXWg&amp;ust=1471666358124629"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hyperlink" Target="https://www.google.co.id/url?sa=i&amp;rct=j&amp;q=&amp;esrc=s&amp;source=images&amp;cd=&amp;cad=rja&amp;uact=8&amp;ved=0ahUKEwiL4IONzszOAhWFupQKHdOsCqsQjRwIBw&amp;url=https://twitter.com/mataharimallcom&amp;bvm=bv.129759880,d.dGo&amp;psig=AFQjCNGN4zDlYYJw9-ikSRlbNx5LjRVXfQ&amp;ust=1471666224564530" TargetMode="External"/><Relationship Id="rId18" Type="http://schemas.openxmlformats.org/officeDocument/2006/relationships/hyperlink" Target="https://www.google.co.id/url?sa=i&amp;rct=j&amp;q=&amp;esrc=s&amp;source=images&amp;cd=&amp;cad=rja&amp;uact=8&amp;ved=0ahUKEwid1LqGz8zOAhXGlJQKHQZ2AGIQjRwIBw&amp;url=https://twitter.com/managebac&amp;bvm=bv.129759880,d.dGo&amp;psig=AFQjCNEhlB1DyUcB8YfK5evYnqF2pabA2A&amp;ust=1471666489541817" TargetMode="External"/><Relationship Id="rId26" Type="http://schemas.openxmlformats.org/officeDocument/2006/relationships/hyperlink" Target="http://www.google.co.id/url?sa=i&amp;rct=j&amp;q=&amp;esrc=s&amp;source=images&amp;cd=&amp;cad=rja&amp;uact=8&amp;ved=0ahUKEwi9lreLms3OAhWEopQKHUnTDbUQjRwIBw&amp;url=http://www.jeeperz-creeperz.com/off-road-blog/the-top-smartphone-apps-for-jeep-off-roading/&amp;bvm=bv.129759880,d.dGo&amp;psig=AFQjCNGaSilHCY6tzndnwqVMmgSDU4_b_w&amp;ust=1471686633250165" TargetMode="External"/><Relationship Id="rId3" Type="http://schemas.openxmlformats.org/officeDocument/2006/relationships/slideLayout" Target="../slideLayouts/slideLayout5.xml"/><Relationship Id="rId21" Type="http://schemas.openxmlformats.org/officeDocument/2006/relationships/image" Target="../media/image36.png"/><Relationship Id="rId7" Type="http://schemas.openxmlformats.org/officeDocument/2006/relationships/hyperlink" Target="http://www.google.co.id/url?sa=i&amp;rct=j&amp;q=&amp;esrc=s&amp;source=images&amp;cd=&amp;cad=rja&amp;uact=8&amp;ved=0ahUKEwjH5pyaz8zOAhUHv5QKHZ8cBk8QjRwIBw&amp;url=http://www.dealstreetasia.com/stories/go-jek-djarum-and-mensa-group-invest-undisclosed-amount-in-halodoc-38395/&amp;bvm=bv.129759880,d.dGo&amp;psig=AFQjCNFty-TEtFb1JrxOzeAAaaQSPOV0pg&amp;ust=1471666532416659" TargetMode="External"/><Relationship Id="rId12" Type="http://schemas.openxmlformats.org/officeDocument/2006/relationships/image" Target="../media/image32.jpeg"/><Relationship Id="rId17" Type="http://schemas.openxmlformats.org/officeDocument/2006/relationships/image" Target="../media/image29.png"/><Relationship Id="rId25" Type="http://schemas.openxmlformats.org/officeDocument/2006/relationships/image" Target="../media/image38.jpeg"/><Relationship Id="rId33" Type="http://schemas.openxmlformats.org/officeDocument/2006/relationships/image" Target="../media/image42.png"/><Relationship Id="rId2" Type="http://schemas.openxmlformats.org/officeDocument/2006/relationships/tags" Target="../tags/tag13.xml"/><Relationship Id="rId16" Type="http://schemas.openxmlformats.org/officeDocument/2006/relationships/hyperlink" Target="http://www.google.co.id/url?sa=i&amp;rct=j&amp;q=&amp;esrc=s&amp;source=images&amp;cd=&amp;cad=rja&amp;uact=8&amp;ved=0ahUKEwicov_TzszOAhVCJZQKHVZcBw8QjRwIBw&amp;url=http://www.grab.com/&amp;bvm=bv.129759880,d.dGo&amp;psig=AFQjCNFVZxs9Z0jr6Qx7_CTZNTU7FOcXWg&amp;ust=1471666358124629" TargetMode="External"/><Relationship Id="rId20" Type="http://schemas.openxmlformats.org/officeDocument/2006/relationships/hyperlink" Target="http://www.google.co.id/url?sa=i&amp;rct=j&amp;q=&amp;esrc=s&amp;source=images&amp;cd=&amp;cad=rja&amp;uact=8&amp;ved=0ahUKEwj-7ty_mc3OAhWCtpQKHRmRAIoQjRwIBw&amp;url=http://femaleradio.co.id/female-info/jakartas-info/2784-basuki-berbagi-sukses-terapkan-qlue&amp;bvm=bv.129759880,d.dGo&amp;psig=AFQjCNHQIIGitoVnzRSNi1Iu6RWaAPXdrw&amp;ust=1471686474261959" TargetMode="External"/><Relationship Id="rId29" Type="http://schemas.openxmlformats.org/officeDocument/2006/relationships/image" Target="../media/image40.png"/><Relationship Id="rId1" Type="http://schemas.openxmlformats.org/officeDocument/2006/relationships/vmlDrawing" Target="../drawings/vmlDrawing6.vml"/><Relationship Id="rId6" Type="http://schemas.openxmlformats.org/officeDocument/2006/relationships/image" Target="../media/image1.emf"/><Relationship Id="rId11" Type="http://schemas.openxmlformats.org/officeDocument/2006/relationships/hyperlink" Target="http://www.google.co.id/url?sa=i&amp;rct=j&amp;q=&amp;esrc=s&amp;source=images&amp;cd=&amp;cad=rja&amp;uact=8&amp;ved=&amp;url=http://xahoithongtin.com.vn/thi-truong/201604/lazada-ban-sao-amazoncom-da-lam-giau-cho-rocket-528194/&amp;bvm=bv.129759880,d.dGo&amp;psig=AFQjCNFANtJpzayDfmmt-rsvsi7O4NFY7g&amp;ust=1471666161694908" TargetMode="External"/><Relationship Id="rId24" Type="http://schemas.openxmlformats.org/officeDocument/2006/relationships/hyperlink" Target="http://www.google.co.id/url?sa=i&amp;rct=j&amp;q=&amp;esrc=s&amp;source=images&amp;cd=&amp;cad=rja&amp;uact=8&amp;ved=0ahUKEwj7zpb3mc3OAhUMkpQKHQSUDEUQjRwIBw&amp;url=http://www.fishfishme.com/blog/top-eight-mobile-apps-fishing/&amp;bvm=bv.129759880,d.dGo&amp;psig=AFQjCNFJDyvNReyS2MWvXbpaT8lIOPMHGA&amp;ust=1471686588406612" TargetMode="External"/><Relationship Id="rId32" Type="http://schemas.openxmlformats.org/officeDocument/2006/relationships/hyperlink" Target="http://www.google.co.id/url?sa=i&amp;rct=j&amp;q=&amp;esrc=s&amp;source=images&amp;cd=&amp;cad=rja&amp;uact=8&amp;ved=0ahUKEwj1063Qms3OAhWNNpQKHZOjDksQjRwIBw&amp;url=http://appsineducation.blogspot.com/2012/03/maths-apps-for-primary-school.html&amp;bvm=bv.129759880,d.dGo&amp;psig=AFQjCNEaydrKClDe6XQxhup2SCeuWaAb1w&amp;ust=1471686774531417" TargetMode="External"/><Relationship Id="rId5" Type="http://schemas.openxmlformats.org/officeDocument/2006/relationships/oleObject" Target="../embeddings/oleObject6.bin"/><Relationship Id="rId15" Type="http://schemas.openxmlformats.org/officeDocument/2006/relationships/image" Target="../media/image34.emf"/><Relationship Id="rId23" Type="http://schemas.openxmlformats.org/officeDocument/2006/relationships/image" Target="../media/image37.png"/><Relationship Id="rId28" Type="http://schemas.openxmlformats.org/officeDocument/2006/relationships/hyperlink" Target="https://www.google.co.id/url?sa=i&amp;rct=j&amp;q=&amp;esrc=s&amp;source=images&amp;cd=&amp;cad=rja&amp;uact=8&amp;ved=0ahUKEwjD-Jusms3OAhVDtJQKHRdpAJkQjRwIBw&amp;url=https://play.google.com/store/apps/details?id=com.bosbis.id.app&amp;bvm=bv.129759880,d.dGo&amp;psig=AFQjCNGyW6TcwmnXKoxdSTcZjz4KP9sTLQ&amp;ust=1471686694750861" TargetMode="External"/><Relationship Id="rId10" Type="http://schemas.openxmlformats.org/officeDocument/2006/relationships/image" Target="../media/image31.png"/><Relationship Id="rId19" Type="http://schemas.openxmlformats.org/officeDocument/2006/relationships/image" Target="../media/image35.png"/><Relationship Id="rId31" Type="http://schemas.openxmlformats.org/officeDocument/2006/relationships/image" Target="../media/image41.jpeg"/><Relationship Id="rId4" Type="http://schemas.openxmlformats.org/officeDocument/2006/relationships/notesSlide" Target="../notesSlides/notesSlide4.xml"/><Relationship Id="rId9" Type="http://schemas.openxmlformats.org/officeDocument/2006/relationships/hyperlink" Target="http://www.google.co.id/url?sa=i&amp;rct=j&amp;q=&amp;esrc=s&amp;source=images&amp;cd=&amp;cad=rja&amp;uact=8&amp;ved=0ahUKEwixn8LGzczOAhWBVZQKHfpXA9UQjRwIBw&amp;url=http://onedollarmedia.com/media/search_media_by_subcat?cat=6&amp;bvm=bv.129759880,d.dGo&amp;psig=AFQjCNEgSEfAhDmNp3sYLBBVruKaLc6R_Q&amp;ust=1471666063448530" TargetMode="External"/><Relationship Id="rId14" Type="http://schemas.openxmlformats.org/officeDocument/2006/relationships/image" Target="../media/image33.jpeg"/><Relationship Id="rId22" Type="http://schemas.openxmlformats.org/officeDocument/2006/relationships/hyperlink" Target="http://www.google.co.id/url?sa=i&amp;rct=j&amp;q=&amp;esrc=s&amp;source=images&amp;cd=&amp;cad=rja&amp;uact=8&amp;ved=0ahUKEwjlqYLcmc3OAhVMtJQKHc4XCIgQjRwIBw&amp;url=http://www.bbc.com/news/technology-35479636&amp;bvm=bv.129759880,d.dGo&amp;psig=AFQjCNGeqJF5luEquQY-bRiw5XUM7NpsaA&amp;ust=1471686522789072" TargetMode="External"/><Relationship Id="rId27" Type="http://schemas.openxmlformats.org/officeDocument/2006/relationships/image" Target="../media/image39.jpeg"/><Relationship Id="rId30" Type="http://schemas.openxmlformats.org/officeDocument/2006/relationships/hyperlink" Target="https://www.google.co.id/url?sa=i&amp;rct=j&amp;q=&amp;esrc=s&amp;source=images&amp;cd=&amp;cad=rja&amp;uact=8&amp;ved=0ahUKEwiM-uy8ms3OAhVJtJQKHVhRC9AQjRwIBw&amp;url=https://play.google.com/store/apps/details?id=com.icon.mbta.app&amp;bvm=bv.129759880,d.dGo&amp;psig=AFQjCNH2h8MMk1ojwLkTbF6ExJ0_Q7hctg&amp;ust=1471686734992816" TargetMode="External"/></Relationships>
</file>

<file path=ppt/slides/_rels/slide5.xml.rels><?xml version="1.0" encoding="UTF-8" standalone="yes"?>
<Relationships xmlns="http://schemas.openxmlformats.org/package/2006/relationships"><Relationship Id="rId13" Type="http://schemas.openxmlformats.org/officeDocument/2006/relationships/diagramColors" Target="../diagrams/colors1.xml"/><Relationship Id="rId18" Type="http://schemas.openxmlformats.org/officeDocument/2006/relationships/diagramData" Target="../diagrams/data2.xml"/><Relationship Id="rId26" Type="http://schemas.openxmlformats.org/officeDocument/2006/relationships/diagramQuickStyle" Target="../diagrams/quickStyle3.xml"/><Relationship Id="rId39" Type="http://schemas.openxmlformats.org/officeDocument/2006/relationships/image" Target="../media/image52.png"/><Relationship Id="rId21" Type="http://schemas.openxmlformats.org/officeDocument/2006/relationships/diagramColors" Target="../diagrams/colors2.xml"/><Relationship Id="rId34" Type="http://schemas.openxmlformats.org/officeDocument/2006/relationships/hyperlink" Target="https://www.google.co.id/url?sa=i&amp;rct=j&amp;q=&amp;esrc=s&amp;source=images&amp;cd=&amp;cad=rja&amp;uact=8&amp;ved=&amp;url=https://www.laparoscopyhospital.com/feedback/preview.php&amp;bvm=bv.129759880,d.dGo&amp;psig=AFQjCNGU2q075JyATtkqW-p0IuJpGchnbA&amp;ust=1471668063127092" TargetMode="External"/><Relationship Id="rId42" Type="http://schemas.openxmlformats.org/officeDocument/2006/relationships/image" Target="../media/image55.png"/><Relationship Id="rId47" Type="http://schemas.openxmlformats.org/officeDocument/2006/relationships/image" Target="../media/image60.png"/><Relationship Id="rId50" Type="http://schemas.openxmlformats.org/officeDocument/2006/relationships/image" Target="../media/image63.png"/><Relationship Id="rId55" Type="http://schemas.openxmlformats.org/officeDocument/2006/relationships/hyperlink" Target="https://www.google.co.id/url?sa=i&amp;rct=j&amp;q=&amp;esrc=s&amp;source=images&amp;cd=&amp;cad=rja&amp;uact=8&amp;ved=0ahUKEwiFl8217MzOAhWJi5QKHdxLCRsQjRwIBw&amp;url=https://www.happyfresh.com/&amp;bvm=bv.129759880,d.dGo&amp;psig=AFQjCNHN0yYWeuVOHWp8zt_wPZy1Y2DH0Q&amp;ust=1471674373809808" TargetMode="External"/><Relationship Id="rId63" Type="http://schemas.openxmlformats.org/officeDocument/2006/relationships/image" Target="../media/image71.emf"/><Relationship Id="rId7" Type="http://schemas.openxmlformats.org/officeDocument/2006/relationships/hyperlink" Target="http://www.google.co.id/url?sa=i&amp;rct=j&amp;q=&amp;esrc=s&amp;source=images&amp;cd=&amp;cad=rja&amp;uact=8&amp;ved=0ahUKEwjwyJLv58zOAhXIJZQKHbw6CiQQjRwIBw&amp;url=http://www.keycompounding.com/an-app-a-day-the-emergence-of-mobile-health-and-wellness/&amp;bvm=bv.129759880,d.dGo&amp;psig=AFQjCNGHSSJLNkGJ2pv5shmv8608j_AXnw&amp;ust=1471673113833512" TargetMode="External"/><Relationship Id="rId2" Type="http://schemas.openxmlformats.org/officeDocument/2006/relationships/tags" Target="../tags/tag14.xml"/><Relationship Id="rId16" Type="http://schemas.openxmlformats.org/officeDocument/2006/relationships/hyperlink" Target="https://www.google.co.id/url?sa=i&amp;rct=j&amp;q=&amp;esrc=s&amp;source=images&amp;cd=&amp;cad=rja&amp;uact=8&amp;ved=0ahUKEwis-_TK1MzOAhUDHJQKHSziBH0QjRwIBw&amp;url=https://www.dreamstime.com/photos-images/woman-housewife-kitchen-using-tablet.html&amp;bvm=bv.129759880,d.dGo&amp;psig=AFQjCNG00D8GEBGaUM-cl64PSbjCFo0-vw&amp;ust=1471667961044737" TargetMode="External"/><Relationship Id="rId20" Type="http://schemas.openxmlformats.org/officeDocument/2006/relationships/diagramQuickStyle" Target="../diagrams/quickStyle2.xml"/><Relationship Id="rId29" Type="http://schemas.openxmlformats.org/officeDocument/2006/relationships/diagramData" Target="../diagrams/data4.xml"/><Relationship Id="rId41" Type="http://schemas.openxmlformats.org/officeDocument/2006/relationships/image" Target="../media/image54.png"/><Relationship Id="rId54" Type="http://schemas.openxmlformats.org/officeDocument/2006/relationships/image" Target="../media/image66.jpeg"/><Relationship Id="rId62" Type="http://schemas.openxmlformats.org/officeDocument/2006/relationships/image" Target="../media/image70.png"/><Relationship Id="rId1" Type="http://schemas.openxmlformats.org/officeDocument/2006/relationships/vmlDrawing" Target="../drawings/vmlDrawing7.vml"/><Relationship Id="rId6" Type="http://schemas.openxmlformats.org/officeDocument/2006/relationships/image" Target="../media/image1.emf"/><Relationship Id="rId11" Type="http://schemas.openxmlformats.org/officeDocument/2006/relationships/diagramLayout" Target="../diagrams/layout1.xml"/><Relationship Id="rId24" Type="http://schemas.openxmlformats.org/officeDocument/2006/relationships/diagramData" Target="../diagrams/data3.xml"/><Relationship Id="rId32" Type="http://schemas.openxmlformats.org/officeDocument/2006/relationships/diagramColors" Target="../diagrams/colors4.xml"/><Relationship Id="rId37" Type="http://schemas.openxmlformats.org/officeDocument/2006/relationships/image" Target="../media/image50.jpeg"/><Relationship Id="rId40" Type="http://schemas.openxmlformats.org/officeDocument/2006/relationships/image" Target="../media/image53.png"/><Relationship Id="rId45" Type="http://schemas.openxmlformats.org/officeDocument/2006/relationships/image" Target="../media/image58.png"/><Relationship Id="rId53" Type="http://schemas.openxmlformats.org/officeDocument/2006/relationships/hyperlink" Target="http://www.google.co.id/url?sa=i&amp;rct=j&amp;q=&amp;esrc=s&amp;source=images&amp;cd=&amp;cad=rja&amp;uact=8&amp;ved=0ahUKEwi8v6Ci7MzOAhUBu5QKHckZDO0QjRwIBw&amp;url=http://etcandroid.com/android-apps-games/go-jek/&amp;bvm=bv.129759880,d.dGo&amp;psig=AFQjCNHw8UwxDg6tIX4DJ4i0jG-dvCViKg&amp;ust=1471674333388271" TargetMode="External"/><Relationship Id="rId58" Type="http://schemas.openxmlformats.org/officeDocument/2006/relationships/image" Target="../media/image68.png"/><Relationship Id="rId5" Type="http://schemas.openxmlformats.org/officeDocument/2006/relationships/oleObject" Target="../embeddings/oleObject7.bin"/><Relationship Id="rId15" Type="http://schemas.openxmlformats.org/officeDocument/2006/relationships/image" Target="../media/image45.png"/><Relationship Id="rId23" Type="http://schemas.openxmlformats.org/officeDocument/2006/relationships/image" Target="../media/image47.jpeg"/><Relationship Id="rId28" Type="http://schemas.microsoft.com/office/2007/relationships/diagramDrawing" Target="../diagrams/drawing3.xml"/><Relationship Id="rId36" Type="http://schemas.openxmlformats.org/officeDocument/2006/relationships/image" Target="../media/image49.jpeg"/><Relationship Id="rId49" Type="http://schemas.openxmlformats.org/officeDocument/2006/relationships/image" Target="../media/image62.png"/><Relationship Id="rId57" Type="http://schemas.openxmlformats.org/officeDocument/2006/relationships/hyperlink" Target="http://www.google.co.id/url?sa=i&amp;rct=j&amp;q=&amp;esrc=s&amp;source=images&amp;cd=&amp;cad=rja&amp;uact=8&amp;ved=0ahUKEwi3vL64lM3OAhWFHpQKHcaZBXAQjRwIBw&amp;url=http://www.flaticon.com/free-icon/smartphone-iphone_13398&amp;psig=AFQjCNEjLUqThm8SRFksp8Ialu7bByYAPw&amp;ust=1471685106802208" TargetMode="External"/><Relationship Id="rId61" Type="http://schemas.openxmlformats.org/officeDocument/2006/relationships/hyperlink" Target="https://www.google.co.id/url?sa=i&amp;rct=j&amp;q=&amp;esrc=s&amp;source=images&amp;cd=&amp;cad=rja&amp;uact=8&amp;ved=0ahUKEwjgor-Qlc3OAhUDtpQKHTyDACsQjRwIBw&amp;url=https://www.iconfinder.com/icons/306485/cellphone_communication_connection_display_handphone_mobile_phablet_phone_screen_smartphone_tablet_telephone_touch_icon&amp;bvm=bv.129759880,d.dGo&amp;psig=AFQjCNE7WymgZp-5RGxK5GdI0zPlAVmU0g&amp;ust=1471685295087039" TargetMode="External"/><Relationship Id="rId10" Type="http://schemas.openxmlformats.org/officeDocument/2006/relationships/diagramData" Target="../diagrams/data1.xml"/><Relationship Id="rId19" Type="http://schemas.openxmlformats.org/officeDocument/2006/relationships/diagramLayout" Target="../diagrams/layout2.xml"/><Relationship Id="rId31" Type="http://schemas.openxmlformats.org/officeDocument/2006/relationships/diagramQuickStyle" Target="../diagrams/quickStyle4.xml"/><Relationship Id="rId44" Type="http://schemas.openxmlformats.org/officeDocument/2006/relationships/image" Target="../media/image57.png"/><Relationship Id="rId52" Type="http://schemas.openxmlformats.org/officeDocument/2006/relationships/image" Target="../media/image65.png"/><Relationship Id="rId60" Type="http://schemas.openxmlformats.org/officeDocument/2006/relationships/image" Target="../media/image69.png"/><Relationship Id="rId4" Type="http://schemas.openxmlformats.org/officeDocument/2006/relationships/notesSlide" Target="../notesSlides/notesSlide5.xml"/><Relationship Id="rId9" Type="http://schemas.openxmlformats.org/officeDocument/2006/relationships/image" Target="../media/image44.jpeg"/><Relationship Id="rId14" Type="http://schemas.microsoft.com/office/2007/relationships/diagramDrawing" Target="../diagrams/drawing1.xml"/><Relationship Id="rId22" Type="http://schemas.microsoft.com/office/2007/relationships/diagramDrawing" Target="../diagrams/drawing2.xml"/><Relationship Id="rId27" Type="http://schemas.openxmlformats.org/officeDocument/2006/relationships/diagramColors" Target="../diagrams/colors3.xml"/><Relationship Id="rId30" Type="http://schemas.openxmlformats.org/officeDocument/2006/relationships/diagramLayout" Target="../diagrams/layout4.xml"/><Relationship Id="rId35" Type="http://schemas.openxmlformats.org/officeDocument/2006/relationships/image" Target="../media/image48.jpeg"/><Relationship Id="rId43" Type="http://schemas.openxmlformats.org/officeDocument/2006/relationships/image" Target="../media/image56.png"/><Relationship Id="rId48" Type="http://schemas.openxmlformats.org/officeDocument/2006/relationships/image" Target="../media/image61.jpeg"/><Relationship Id="rId56" Type="http://schemas.openxmlformats.org/officeDocument/2006/relationships/image" Target="../media/image67.png"/><Relationship Id="rId8" Type="http://schemas.openxmlformats.org/officeDocument/2006/relationships/image" Target="../media/image43.jpeg"/><Relationship Id="rId51" Type="http://schemas.openxmlformats.org/officeDocument/2006/relationships/image" Target="../media/image64.png"/><Relationship Id="rId3" Type="http://schemas.openxmlformats.org/officeDocument/2006/relationships/slideLayout" Target="../slideLayouts/slideLayout5.xml"/><Relationship Id="rId12" Type="http://schemas.openxmlformats.org/officeDocument/2006/relationships/diagramQuickStyle" Target="../diagrams/quickStyle1.xml"/><Relationship Id="rId17" Type="http://schemas.openxmlformats.org/officeDocument/2006/relationships/image" Target="../media/image46.jpeg"/><Relationship Id="rId25" Type="http://schemas.openxmlformats.org/officeDocument/2006/relationships/diagramLayout" Target="../diagrams/layout3.xml"/><Relationship Id="rId33" Type="http://schemas.microsoft.com/office/2007/relationships/diagramDrawing" Target="../diagrams/drawing4.xml"/><Relationship Id="rId38" Type="http://schemas.openxmlformats.org/officeDocument/2006/relationships/image" Target="../media/image51.png"/><Relationship Id="rId46" Type="http://schemas.openxmlformats.org/officeDocument/2006/relationships/image" Target="../media/image59.jpeg"/><Relationship Id="rId59" Type="http://schemas.openxmlformats.org/officeDocument/2006/relationships/hyperlink" Target="https://www.google.co.id/url?sa=i&amp;rct=j&amp;q=&amp;esrc=s&amp;source=images&amp;cd=&amp;cad=rja&amp;uact=8&amp;ved=0ahUKEwj_lrPolM3OAhXGHpQKHfo7C6AQjRwIBw&amp;url=https://www.iconfinder.com/icons/174364/device_ipad_mobile_pad_tab_tables_tablet_icon&amp;bvm=bv.129759880,d.dGo&amp;psig=AFQjCNHb1tA3MuB6Lywn-I-L6AyfeQYqVg&amp;ust=1471685179089519"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72.jpeg"/><Relationship Id="rId3" Type="http://schemas.openxmlformats.org/officeDocument/2006/relationships/slideLayout" Target="../slideLayouts/slideLayout5.xml"/><Relationship Id="rId7" Type="http://schemas.openxmlformats.org/officeDocument/2006/relationships/hyperlink" Target="http://www.google.co.id/url?sa=i&amp;rct=j&amp;q=&amp;esrc=s&amp;source=images&amp;cd=&amp;cad=rja&amp;uact=8&amp;ved=0ahUKEwjHivXLmM3OAhXIJJQKHUmNC5MQjRwIBw&amp;url=http://www.slideshare.net/Groveis/the-future-of-cloud-computing-google-apps&amp;bvm=bv.129759880,d.dGo&amp;psig=AFQjCNHOqsHquMjqxdTCz6ioJWeRPCOrIg&amp;ust=1471686218267179" TargetMode="Externa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11" Type="http://schemas.openxmlformats.org/officeDocument/2006/relationships/image" Target="../media/image44.jpeg"/><Relationship Id="rId5" Type="http://schemas.openxmlformats.org/officeDocument/2006/relationships/oleObject" Target="../embeddings/oleObject8.bin"/><Relationship Id="rId10" Type="http://schemas.openxmlformats.org/officeDocument/2006/relationships/image" Target="../media/image73.jpeg"/><Relationship Id="rId4" Type="http://schemas.openxmlformats.org/officeDocument/2006/relationships/notesSlide" Target="../notesSlides/notesSlide6.xml"/><Relationship Id="rId9"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304800"/>
            <a:ext cx="7823200" cy="533400"/>
          </a:xfrm>
        </p:spPr>
        <p:txBody>
          <a:bodyPr/>
          <a:lstStyle/>
          <a:p>
            <a:r>
              <a:rPr lang="en-US" sz="2800" dirty="0">
                <a:latin typeface="Georgia" pitchFamily="18" charset="0"/>
              </a:rPr>
              <a:t>Thesis:</a:t>
            </a:r>
            <a:endParaRPr lang="en-US" sz="1800" i="1" dirty="0"/>
          </a:p>
        </p:txBody>
      </p:sp>
      <p:sp>
        <p:nvSpPr>
          <p:cNvPr id="8" name="Text Placeholder 7"/>
          <p:cNvSpPr>
            <a:spLocks noGrp="1"/>
          </p:cNvSpPr>
          <p:nvPr>
            <p:ph type="body" sz="quarter" idx="34"/>
          </p:nvPr>
        </p:nvSpPr>
        <p:spPr/>
        <p:txBody>
          <a:bodyPr/>
          <a:lstStyle/>
          <a:p>
            <a:r>
              <a:rPr lang="en-US" dirty="0"/>
              <a:t>1</a:t>
            </a:r>
          </a:p>
        </p:txBody>
      </p:sp>
      <p:sp>
        <p:nvSpPr>
          <p:cNvPr id="17" name="Title 1"/>
          <p:cNvSpPr txBox="1">
            <a:spLocks/>
          </p:cNvSpPr>
          <p:nvPr/>
        </p:nvSpPr>
        <p:spPr>
          <a:xfrm>
            <a:off x="0" y="1371600"/>
            <a:ext cx="9906000" cy="533400"/>
          </a:xfrm>
          <a:prstGeom prst="rect">
            <a:avLst/>
          </a:prstGeom>
        </p:spPr>
        <p:txBody>
          <a:bodyPr anchor="ctr"/>
          <a:lstStyle>
            <a:lvl1pPr algn="l" defTabSz="914400" rtl="0" eaLnBrk="1" latinLnBrk="0" hangingPunct="1">
              <a:spcBef>
                <a:spcPct val="0"/>
              </a:spcBef>
              <a:buNone/>
              <a:defRPr sz="2400" b="1" kern="1200" baseline="0">
                <a:ln>
                  <a:noFill/>
                </a:ln>
                <a:solidFill>
                  <a:srgbClr val="ED1C24"/>
                </a:solidFill>
                <a:effectLst/>
                <a:latin typeface="Arial" pitchFamily="34" charset="0"/>
                <a:ea typeface="+mj-ea"/>
                <a:cs typeface="Arial" pitchFamily="34" charset="0"/>
              </a:defRPr>
            </a:lvl1pPr>
          </a:lstStyle>
          <a:p>
            <a:pPr algn="ctr"/>
            <a:r>
              <a:rPr lang="en-US" dirty="0">
                <a:latin typeface="Georgia" pitchFamily="18" charset="0"/>
              </a:rPr>
              <a:t>We are heading towards a digital society (digital economy?), </a:t>
            </a:r>
          </a:p>
          <a:p>
            <a:pPr algn="ctr"/>
            <a:r>
              <a:rPr lang="en-US" dirty="0">
                <a:latin typeface="Georgia" pitchFamily="18" charset="0"/>
              </a:rPr>
              <a:t>where smartphone is the center of our universe</a:t>
            </a:r>
            <a:endParaRPr lang="en-US" sz="1600" i="1" dirty="0">
              <a:latin typeface="Georgia" pitchFamily="18" charset="0"/>
            </a:endParaRPr>
          </a:p>
        </p:txBody>
      </p:sp>
      <p:sp>
        <p:nvSpPr>
          <p:cNvPr id="18" name="Title 1"/>
          <p:cNvSpPr txBox="1">
            <a:spLocks/>
          </p:cNvSpPr>
          <p:nvPr/>
        </p:nvSpPr>
        <p:spPr>
          <a:xfrm>
            <a:off x="152400" y="5410200"/>
            <a:ext cx="9525000" cy="533400"/>
          </a:xfrm>
          <a:prstGeom prst="rect">
            <a:avLst/>
          </a:prstGeom>
        </p:spPr>
        <p:txBody>
          <a:bodyPr anchor="ctr"/>
          <a:lstStyle>
            <a:lvl1pPr algn="l" defTabSz="914400" rtl="0" eaLnBrk="1" latinLnBrk="0" hangingPunct="1">
              <a:spcBef>
                <a:spcPct val="0"/>
              </a:spcBef>
              <a:buNone/>
              <a:defRPr sz="2400" b="1" kern="1200" baseline="0">
                <a:ln>
                  <a:noFill/>
                </a:ln>
                <a:solidFill>
                  <a:srgbClr val="ED1C24"/>
                </a:solidFill>
                <a:effectLst/>
                <a:latin typeface="Arial" pitchFamily="34" charset="0"/>
                <a:ea typeface="+mj-ea"/>
                <a:cs typeface="Arial" pitchFamily="34" charset="0"/>
              </a:defRPr>
            </a:lvl1pPr>
          </a:lstStyle>
          <a:p>
            <a:pPr algn="ctr"/>
            <a:r>
              <a:rPr lang="en-US" dirty="0">
                <a:latin typeface="Georgia" pitchFamily="18" charset="0"/>
              </a:rPr>
              <a:t>All business, companies, societies, families and individuals </a:t>
            </a:r>
          </a:p>
          <a:p>
            <a:pPr algn="ctr"/>
            <a:r>
              <a:rPr lang="en-US" dirty="0">
                <a:latin typeface="Georgia" pitchFamily="18" charset="0"/>
              </a:rPr>
              <a:t>will adopt a philosophy of mobile first</a:t>
            </a:r>
            <a:endParaRPr lang="en-US" sz="1600" i="1" dirty="0">
              <a:latin typeface="Georgia" pitchFamily="18" charset="0"/>
            </a:endParaRP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268" y="2307322"/>
            <a:ext cx="3417264" cy="256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350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14176925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7" name="think-cell Slide" r:id="rId6" imgW="270" imgH="270" progId="TCLayout.ActiveDocument.1">
                  <p:embed/>
                </p:oleObj>
              </mc:Choice>
              <mc:Fallback>
                <p:oleObj name="think-cell Slide" r:id="rId6" imgW="270" imgH="270" progId="TCLayout.ActiveDocument.1">
                  <p:embed/>
                  <p:pic>
                    <p:nvPicPr>
                      <p:cNvPr id="18" name="Object 17"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8" name="Rectangle 7"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n-US" sz="1400" b="1">
              <a:latin typeface="Arial"/>
              <a:sym typeface="Arial"/>
            </a:endParaRPr>
          </a:p>
        </p:txBody>
      </p:sp>
      <p:graphicFrame>
        <p:nvGraphicFramePr>
          <p:cNvPr id="46" name="Chart 45"/>
          <p:cNvGraphicFramePr>
            <a:graphicFrameLocks/>
          </p:cNvGraphicFramePr>
          <p:nvPr>
            <p:extLst>
              <p:ext uri="{D42A27DB-BD31-4B8C-83A1-F6EECF244321}">
                <p14:modId xmlns:p14="http://schemas.microsoft.com/office/powerpoint/2010/main" val="89235760"/>
              </p:ext>
            </p:extLst>
          </p:nvPr>
        </p:nvGraphicFramePr>
        <p:xfrm>
          <a:off x="3810000" y="3840480"/>
          <a:ext cx="2560320" cy="23774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3" name="Chart 42"/>
          <p:cNvGraphicFramePr>
            <a:graphicFrameLocks/>
          </p:cNvGraphicFramePr>
          <p:nvPr>
            <p:extLst>
              <p:ext uri="{D42A27DB-BD31-4B8C-83A1-F6EECF244321}">
                <p14:modId xmlns:p14="http://schemas.microsoft.com/office/powerpoint/2010/main" val="389961660"/>
              </p:ext>
            </p:extLst>
          </p:nvPr>
        </p:nvGraphicFramePr>
        <p:xfrm>
          <a:off x="6888480" y="914400"/>
          <a:ext cx="2560320" cy="2377440"/>
        </p:xfrm>
        <a:graphic>
          <a:graphicData uri="http://schemas.openxmlformats.org/drawingml/2006/chart">
            <c:chart xmlns:c="http://schemas.openxmlformats.org/drawingml/2006/chart" xmlns:r="http://schemas.openxmlformats.org/officeDocument/2006/relationships" r:id="rId9"/>
          </a:graphicData>
        </a:graphic>
      </p:graphicFrame>
      <p:sp>
        <p:nvSpPr>
          <p:cNvPr id="2" name="Title 1"/>
          <p:cNvSpPr>
            <a:spLocks noGrp="1"/>
          </p:cNvSpPr>
          <p:nvPr>
            <p:ph type="title"/>
          </p:nvPr>
        </p:nvSpPr>
        <p:spPr>
          <a:xfrm>
            <a:off x="330200" y="304800"/>
            <a:ext cx="7823200" cy="533400"/>
          </a:xfrm>
        </p:spPr>
        <p:txBody>
          <a:bodyPr/>
          <a:lstStyle/>
          <a:p>
            <a:r>
              <a:rPr lang="en-US" sz="2800" dirty="0">
                <a:latin typeface="Georgia" pitchFamily="18" charset="0"/>
              </a:rPr>
              <a:t>Supporting Facts</a:t>
            </a:r>
            <a:endParaRPr lang="en-US" sz="1800" i="1" dirty="0"/>
          </a:p>
        </p:txBody>
      </p:sp>
      <p:graphicFrame>
        <p:nvGraphicFramePr>
          <p:cNvPr id="17" name="Chart 16"/>
          <p:cNvGraphicFramePr>
            <a:graphicFrameLocks/>
          </p:cNvGraphicFramePr>
          <p:nvPr>
            <p:extLst>
              <p:ext uri="{D42A27DB-BD31-4B8C-83A1-F6EECF244321}">
                <p14:modId xmlns:p14="http://schemas.microsoft.com/office/powerpoint/2010/main" val="483575006"/>
              </p:ext>
            </p:extLst>
          </p:nvPr>
        </p:nvGraphicFramePr>
        <p:xfrm>
          <a:off x="612232" y="914400"/>
          <a:ext cx="2560320" cy="23774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3" name="Chart 22"/>
          <p:cNvGraphicFramePr>
            <a:graphicFrameLocks/>
          </p:cNvGraphicFramePr>
          <p:nvPr>
            <p:extLst>
              <p:ext uri="{D42A27DB-BD31-4B8C-83A1-F6EECF244321}">
                <p14:modId xmlns:p14="http://schemas.microsoft.com/office/powerpoint/2010/main" val="3157442267"/>
              </p:ext>
            </p:extLst>
          </p:nvPr>
        </p:nvGraphicFramePr>
        <p:xfrm>
          <a:off x="6888480" y="3821430"/>
          <a:ext cx="2560320" cy="2377440"/>
        </p:xfrm>
        <a:graphic>
          <a:graphicData uri="http://schemas.openxmlformats.org/drawingml/2006/chart">
            <c:chart xmlns:c="http://schemas.openxmlformats.org/drawingml/2006/chart" xmlns:r="http://schemas.openxmlformats.org/officeDocument/2006/relationships" r:id="rId11"/>
          </a:graphicData>
        </a:graphic>
      </p:graphicFrame>
      <p:sp>
        <p:nvSpPr>
          <p:cNvPr id="3" name="Text Placeholder 2"/>
          <p:cNvSpPr>
            <a:spLocks noGrp="1"/>
          </p:cNvSpPr>
          <p:nvPr>
            <p:ph type="body" sz="quarter" idx="34"/>
          </p:nvPr>
        </p:nvSpPr>
        <p:spPr/>
        <p:txBody>
          <a:bodyPr/>
          <a:lstStyle/>
          <a:p>
            <a:r>
              <a:rPr lang="en-US" dirty="0"/>
              <a:t>2</a:t>
            </a:r>
          </a:p>
        </p:txBody>
      </p:sp>
      <p:sp>
        <p:nvSpPr>
          <p:cNvPr id="5" name="Rectangle 4"/>
          <p:cNvSpPr/>
          <p:nvPr/>
        </p:nvSpPr>
        <p:spPr>
          <a:xfrm>
            <a:off x="599002" y="3319790"/>
            <a:ext cx="1181734" cy="261610"/>
          </a:xfrm>
          <a:prstGeom prst="rect">
            <a:avLst/>
          </a:prstGeom>
        </p:spPr>
        <p:txBody>
          <a:bodyPr wrap="none">
            <a:spAutoFit/>
          </a:bodyPr>
          <a:lstStyle/>
          <a:p>
            <a:r>
              <a:rPr lang="en-US" sz="1050" i="1" dirty="0"/>
              <a:t>Source: Nielsen</a:t>
            </a:r>
          </a:p>
        </p:txBody>
      </p:sp>
      <p:sp>
        <p:nvSpPr>
          <p:cNvPr id="20" name="Rectangle 19"/>
          <p:cNvSpPr/>
          <p:nvPr/>
        </p:nvSpPr>
        <p:spPr>
          <a:xfrm>
            <a:off x="3830821" y="3299348"/>
            <a:ext cx="1281120" cy="253916"/>
          </a:xfrm>
          <a:prstGeom prst="rect">
            <a:avLst/>
          </a:prstGeom>
        </p:spPr>
        <p:txBody>
          <a:bodyPr wrap="none">
            <a:spAutoFit/>
          </a:bodyPr>
          <a:lstStyle/>
          <a:p>
            <a:r>
              <a:rPr lang="en-US" sz="1050" i="1" dirty="0"/>
              <a:t>Source: </a:t>
            </a:r>
            <a:r>
              <a:rPr lang="en-US" sz="1050" i="1" dirty="0" err="1"/>
              <a:t>playboard</a:t>
            </a:r>
            <a:endParaRPr lang="en-US" sz="1050" i="1" dirty="0"/>
          </a:p>
        </p:txBody>
      </p:sp>
      <p:sp>
        <p:nvSpPr>
          <p:cNvPr id="27" name="Rectangle 26"/>
          <p:cNvSpPr/>
          <p:nvPr/>
        </p:nvSpPr>
        <p:spPr>
          <a:xfrm>
            <a:off x="3824068" y="6223084"/>
            <a:ext cx="1401346" cy="253916"/>
          </a:xfrm>
          <a:prstGeom prst="rect">
            <a:avLst/>
          </a:prstGeom>
        </p:spPr>
        <p:txBody>
          <a:bodyPr wrap="none">
            <a:spAutoFit/>
          </a:bodyPr>
          <a:lstStyle/>
          <a:p>
            <a:r>
              <a:rPr lang="en-US" sz="1050" i="1" dirty="0"/>
              <a:t>Source: </a:t>
            </a:r>
            <a:r>
              <a:rPr lang="en-US" sz="1050" i="1" dirty="0" err="1"/>
              <a:t>wearesocial</a:t>
            </a:r>
            <a:endParaRPr lang="en-US" sz="1050" i="1" dirty="0"/>
          </a:p>
        </p:txBody>
      </p:sp>
      <p:sp>
        <p:nvSpPr>
          <p:cNvPr id="28" name="Rectangle 27"/>
          <p:cNvSpPr/>
          <p:nvPr/>
        </p:nvSpPr>
        <p:spPr>
          <a:xfrm>
            <a:off x="6905084" y="6223084"/>
            <a:ext cx="1172116" cy="253916"/>
          </a:xfrm>
          <a:prstGeom prst="rect">
            <a:avLst/>
          </a:prstGeom>
        </p:spPr>
        <p:txBody>
          <a:bodyPr wrap="none">
            <a:spAutoFit/>
          </a:bodyPr>
          <a:lstStyle/>
          <a:p>
            <a:r>
              <a:rPr lang="en-US" sz="1050" i="1" dirty="0"/>
              <a:t>Source: </a:t>
            </a:r>
            <a:r>
              <a:rPr lang="en-US" sz="1050" i="1" dirty="0" err="1"/>
              <a:t>Statista</a:t>
            </a:r>
            <a:endParaRPr lang="en-US" sz="1050" i="1" dirty="0"/>
          </a:p>
        </p:txBody>
      </p:sp>
      <p:sp>
        <p:nvSpPr>
          <p:cNvPr id="30" name="Rectangle 29"/>
          <p:cNvSpPr/>
          <p:nvPr/>
        </p:nvSpPr>
        <p:spPr>
          <a:xfrm>
            <a:off x="580484" y="6223084"/>
            <a:ext cx="1144865" cy="253916"/>
          </a:xfrm>
          <a:prstGeom prst="rect">
            <a:avLst/>
          </a:prstGeom>
        </p:spPr>
        <p:txBody>
          <a:bodyPr wrap="none">
            <a:spAutoFit/>
          </a:bodyPr>
          <a:lstStyle/>
          <a:p>
            <a:r>
              <a:rPr lang="en-US" sz="1050" i="1" dirty="0"/>
              <a:t>Source: Deloitte</a:t>
            </a:r>
          </a:p>
        </p:txBody>
      </p:sp>
      <p:cxnSp>
        <p:nvCxnSpPr>
          <p:cNvPr id="7" name="Straight Arrow Connector 6"/>
          <p:cNvCxnSpPr/>
          <p:nvPr/>
        </p:nvCxnSpPr>
        <p:spPr>
          <a:xfrm flipV="1">
            <a:off x="1606062" y="1744393"/>
            <a:ext cx="404478" cy="4572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4872282" y="1981200"/>
            <a:ext cx="404478" cy="4572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8077200" y="2135944"/>
            <a:ext cx="404478" cy="4572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4853322" y="4876800"/>
            <a:ext cx="404478" cy="4572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7967403" y="4659630"/>
            <a:ext cx="404478" cy="4572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6905198" y="3276600"/>
            <a:ext cx="1893467" cy="253916"/>
          </a:xfrm>
          <a:prstGeom prst="rect">
            <a:avLst/>
          </a:prstGeom>
        </p:spPr>
        <p:txBody>
          <a:bodyPr wrap="none">
            <a:spAutoFit/>
          </a:bodyPr>
          <a:lstStyle/>
          <a:p>
            <a:r>
              <a:rPr lang="en-US" sz="1050" i="1" dirty="0"/>
              <a:t>Source: </a:t>
            </a:r>
            <a:r>
              <a:rPr lang="en-US" sz="1050" i="1" dirty="0" err="1"/>
              <a:t>Niometrics</a:t>
            </a:r>
            <a:r>
              <a:rPr lang="en-US" sz="1050" i="1" dirty="0"/>
              <a:t> (Indosat)</a:t>
            </a:r>
          </a:p>
        </p:txBody>
      </p:sp>
      <p:graphicFrame>
        <p:nvGraphicFramePr>
          <p:cNvPr id="39" name="Chart 38"/>
          <p:cNvGraphicFramePr>
            <a:graphicFrameLocks/>
          </p:cNvGraphicFramePr>
          <p:nvPr>
            <p:extLst>
              <p:ext uri="{D42A27DB-BD31-4B8C-83A1-F6EECF244321}">
                <p14:modId xmlns:p14="http://schemas.microsoft.com/office/powerpoint/2010/main" val="91193632"/>
              </p:ext>
            </p:extLst>
          </p:nvPr>
        </p:nvGraphicFramePr>
        <p:xfrm>
          <a:off x="599002" y="3821026"/>
          <a:ext cx="2560320" cy="2377440"/>
        </p:xfrm>
        <a:graphic>
          <a:graphicData uri="http://schemas.openxmlformats.org/drawingml/2006/chart">
            <c:chart xmlns:c="http://schemas.openxmlformats.org/drawingml/2006/chart" xmlns:r="http://schemas.openxmlformats.org/officeDocument/2006/relationships" r:id="rId12"/>
          </a:graphicData>
        </a:graphic>
      </p:graphicFrame>
      <p:sp>
        <p:nvSpPr>
          <p:cNvPr id="31" name="TextBox 30"/>
          <p:cNvSpPr txBox="1"/>
          <p:nvPr/>
        </p:nvSpPr>
        <p:spPr>
          <a:xfrm>
            <a:off x="831166" y="3883967"/>
            <a:ext cx="2133600" cy="646331"/>
          </a:xfrm>
          <a:prstGeom prst="rect">
            <a:avLst/>
          </a:prstGeom>
        </p:spPr>
        <p:txBody>
          <a:bodyPr wrap="square" rtlCol="0">
            <a:sp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200" b="1" i="0" u="none" strike="noStrike" kern="1200" cap="none" spc="0" normalizeH="0" baseline="0" noProof="0" dirty="0">
                <a:ln>
                  <a:noFill/>
                </a:ln>
                <a:effectLst/>
                <a:uLnTx/>
                <a:uFillTx/>
                <a:ea typeface="+mj-ea"/>
                <a:cs typeface="+mj-cs"/>
              </a:rPr>
              <a:t># of apps</a:t>
            </a:r>
            <a:r>
              <a:rPr kumimoji="0" lang="en-US" sz="1200" b="1" i="0" u="none" strike="noStrike" kern="1200" cap="none" spc="0" normalizeH="0" noProof="0" dirty="0">
                <a:ln>
                  <a:noFill/>
                </a:ln>
                <a:effectLst/>
                <a:uLnTx/>
                <a:uFillTx/>
                <a:ea typeface="+mj-ea"/>
                <a:cs typeface="+mj-cs"/>
              </a:rPr>
              <a:t> downloaded in a month per user in SEA (2015)</a:t>
            </a:r>
            <a:endParaRPr kumimoji="0" lang="en-US" sz="1200" b="1" i="0" u="none" strike="noStrike" kern="1200" cap="none" spc="0" normalizeH="0" baseline="0" noProof="0" dirty="0">
              <a:ln>
                <a:noFill/>
              </a:ln>
              <a:effectLst/>
              <a:uLnTx/>
              <a:uFillTx/>
              <a:ea typeface="+mj-ea"/>
              <a:cs typeface="+mj-cs"/>
            </a:endParaRPr>
          </a:p>
        </p:txBody>
      </p:sp>
      <p:graphicFrame>
        <p:nvGraphicFramePr>
          <p:cNvPr id="41" name="Chart 40"/>
          <p:cNvGraphicFramePr>
            <a:graphicFrameLocks/>
          </p:cNvGraphicFramePr>
          <p:nvPr>
            <p:extLst>
              <p:ext uri="{D42A27DB-BD31-4B8C-83A1-F6EECF244321}">
                <p14:modId xmlns:p14="http://schemas.microsoft.com/office/powerpoint/2010/main" val="341893503"/>
              </p:ext>
            </p:extLst>
          </p:nvPr>
        </p:nvGraphicFramePr>
        <p:xfrm>
          <a:off x="3775401" y="921908"/>
          <a:ext cx="2560320" cy="2377440"/>
        </p:xfrm>
        <a:graphic>
          <a:graphicData uri="http://schemas.openxmlformats.org/drawingml/2006/chart">
            <c:chart xmlns:c="http://schemas.openxmlformats.org/drawingml/2006/chart" xmlns:r="http://schemas.openxmlformats.org/officeDocument/2006/relationships" r:id="rId13"/>
          </a:graphicData>
        </a:graphic>
      </p:graphicFrame>
      <p:sp>
        <p:nvSpPr>
          <p:cNvPr id="37" name="Rectangle 36"/>
          <p:cNvSpPr/>
          <p:nvPr/>
        </p:nvSpPr>
        <p:spPr>
          <a:xfrm>
            <a:off x="3927416" y="990600"/>
            <a:ext cx="2077304" cy="646331"/>
          </a:xfrm>
          <a:prstGeom prst="rect">
            <a:avLst/>
          </a:prstGeom>
        </p:spPr>
        <p:txBody>
          <a:bodyPr wrap="square">
            <a:spAutoFit/>
          </a:bodyPr>
          <a:lstStyle/>
          <a:p>
            <a:pPr algn="ctr">
              <a:defRPr sz="1200" b="1" i="0" u="none" strike="noStrike" kern="1200" baseline="0">
                <a:solidFill>
                  <a:prstClr val="black"/>
                </a:solidFill>
                <a:latin typeface="+mn-lt"/>
                <a:ea typeface="+mn-ea"/>
                <a:cs typeface="+mn-cs"/>
              </a:defRPr>
            </a:pPr>
            <a:r>
              <a:rPr lang="en-US" dirty="0"/>
              <a:t># of local apps among Top 100 apps in Indonesia</a:t>
            </a:r>
          </a:p>
        </p:txBody>
      </p:sp>
    </p:spTree>
    <p:extLst>
      <p:ext uri="{BB962C8B-B14F-4D97-AF65-F5344CB8AC3E}">
        <p14:creationId xmlns:p14="http://schemas.microsoft.com/office/powerpoint/2010/main" val="273933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98920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568"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657599"/>
            <a:ext cx="13049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30200" y="304800"/>
            <a:ext cx="7823200" cy="533400"/>
          </a:xfrm>
        </p:spPr>
        <p:txBody>
          <a:bodyPr/>
          <a:lstStyle/>
          <a:p>
            <a:r>
              <a:rPr lang="en-US" sz="1800" dirty="0">
                <a:latin typeface="Georgia" pitchFamily="18" charset="0"/>
              </a:rPr>
              <a:t>Smartphone are held by younger members of the society,</a:t>
            </a:r>
            <a:br>
              <a:rPr lang="en-US" sz="1800" dirty="0">
                <a:latin typeface="Georgia" pitchFamily="18" charset="0"/>
              </a:rPr>
            </a:br>
            <a:r>
              <a:rPr lang="en-US" sz="1800" dirty="0">
                <a:latin typeface="Georgia" pitchFamily="18" charset="0"/>
              </a:rPr>
              <a:t>guided by the older, we rely more and more on smartphone </a:t>
            </a:r>
            <a:endParaRPr lang="en-US" sz="1200" i="1" dirty="0"/>
          </a:p>
        </p:txBody>
      </p:sp>
      <p:pic>
        <p:nvPicPr>
          <p:cNvPr id="1741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879" y="1254891"/>
            <a:ext cx="1784964" cy="1183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2590800" y="2743200"/>
            <a:ext cx="7195004" cy="533400"/>
          </a:xfrm>
          <a:prstGeom prst="rect">
            <a:avLst/>
          </a:prstGeom>
        </p:spPr>
        <p:txBody>
          <a:bodyPr anchor="ctr"/>
          <a:lstStyle>
            <a:lvl1pPr algn="l" defTabSz="914400" rtl="0" eaLnBrk="1" latinLnBrk="0" hangingPunct="1">
              <a:spcBef>
                <a:spcPct val="0"/>
              </a:spcBef>
              <a:buNone/>
              <a:defRPr sz="2400" b="1" kern="1200" baseline="0">
                <a:ln>
                  <a:noFill/>
                </a:ln>
                <a:solidFill>
                  <a:srgbClr val="ED1C24"/>
                </a:solidFill>
                <a:effectLst/>
                <a:latin typeface="Arial" pitchFamily="34" charset="0"/>
                <a:ea typeface="+mj-ea"/>
                <a:cs typeface="Arial" pitchFamily="34" charset="0"/>
              </a:defRPr>
            </a:lvl1pPr>
          </a:lstStyle>
          <a:p>
            <a:pPr algn="r"/>
            <a:r>
              <a:rPr lang="en-US" sz="1400" dirty="0">
                <a:latin typeface="Georgia" pitchFamily="18" charset="0"/>
              </a:rPr>
              <a:t>Everyone is pushing digital:</a:t>
            </a:r>
          </a:p>
          <a:p>
            <a:pPr algn="r"/>
            <a:endParaRPr lang="en-US" sz="1400" i="1" dirty="0">
              <a:latin typeface="Georgia" pitchFamily="18" charset="0"/>
            </a:endParaRPr>
          </a:p>
          <a:p>
            <a:pPr algn="r"/>
            <a:r>
              <a:rPr lang="en-US" sz="1400" dirty="0">
                <a:latin typeface="Georgia" pitchFamily="18" charset="0"/>
              </a:rPr>
              <a:t>Cheaper, direct access to market/consumer</a:t>
            </a:r>
          </a:p>
          <a:p>
            <a:pPr algn="r"/>
            <a:endParaRPr lang="en-US" sz="1400" dirty="0">
              <a:latin typeface="Georgia" pitchFamily="18" charset="0"/>
            </a:endParaRPr>
          </a:p>
          <a:p>
            <a:pPr algn="r"/>
            <a:r>
              <a:rPr lang="en-US" sz="1400" dirty="0">
                <a:latin typeface="Georgia" pitchFamily="18" charset="0"/>
              </a:rPr>
              <a:t>New business opportunity, opportunity to scale-up</a:t>
            </a:r>
            <a:endParaRPr lang="en-US" sz="1050" dirty="0">
              <a:latin typeface="Georgia" pitchFamily="18" charset="0"/>
            </a:endParaRPr>
          </a:p>
        </p:txBody>
      </p:sp>
      <p:pic>
        <p:nvPicPr>
          <p:cNvPr id="2355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880" y="2565632"/>
            <a:ext cx="1784964" cy="119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V="1">
            <a:off x="990600" y="914400"/>
            <a:ext cx="7010400" cy="548640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9" name="Group 8"/>
          <p:cNvGrpSpPr>
            <a:grpSpLocks noChangeAspect="1"/>
          </p:cNvGrpSpPr>
          <p:nvPr/>
        </p:nvGrpSpPr>
        <p:grpSpPr>
          <a:xfrm>
            <a:off x="7572673" y="5105400"/>
            <a:ext cx="2125137" cy="1307636"/>
            <a:chOff x="3881438" y="2357438"/>
            <a:chExt cx="3495097" cy="2150598"/>
          </a:xfrm>
        </p:grpSpPr>
        <p:pic>
          <p:nvPicPr>
            <p:cNvPr id="23566"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1438" y="2357438"/>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7"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2200" y="2357438"/>
              <a:ext cx="1204335" cy="215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57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3233" y="5105400"/>
            <a:ext cx="2124075" cy="136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71" name="Picture 1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30075" y="4962524"/>
            <a:ext cx="1743158" cy="66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Placeholder 9"/>
          <p:cNvSpPr>
            <a:spLocks noGrp="1"/>
          </p:cNvSpPr>
          <p:nvPr>
            <p:ph type="body" sz="quarter" idx="34"/>
          </p:nvPr>
        </p:nvSpPr>
        <p:spPr/>
        <p:txBody>
          <a:bodyPr/>
          <a:lstStyle/>
          <a:p>
            <a:r>
              <a:rPr lang="en-US" dirty="0"/>
              <a:t>3</a:t>
            </a:r>
          </a:p>
        </p:txBody>
      </p:sp>
      <p:pic>
        <p:nvPicPr>
          <p:cNvPr id="22530" name="Picture 2" descr="http://cdn1-a.production.liputan6.static6.com/medias/1035953/big/034983100_1446030098-20151028--Peluncuran-Aplikasi-Go-Busway-Jakarta-05.jpg">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808628" y="3665953"/>
            <a:ext cx="2339391" cy="1296572"/>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darustation.com/wp-content/uploads/2015/08/DSC02606-1000x500.jpg">
            <a:hlinkClick r:id="rId16"/>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33563"/>
          <a:stretch/>
        </p:blipFill>
        <p:spPr bwMode="auto">
          <a:xfrm>
            <a:off x="2442687" y="3254527"/>
            <a:ext cx="1259233" cy="936474"/>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http://smeaker.com/wp-content/uploads/2014/12/Belanja-Aplikasi-Android-Bisa-Pakai-Pulsa-Indosat-.jpg">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34481" y="125489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descr="https://cipika.co.id/books/assets/ui2/images/banner1.jpg">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521253" y="1253892"/>
            <a:ext cx="965147" cy="1336908"/>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descr="http://www.bankmandiri.co.id/images/2012/mandiri%20mobile.jpg">
            <a:hlinkClick r:id="rId22"/>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b="15135"/>
          <a:stretch/>
        </p:blipFill>
        <p:spPr bwMode="auto">
          <a:xfrm>
            <a:off x="8229600" y="3657600"/>
            <a:ext cx="1473571" cy="1304924"/>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descr="http://www.berbagi-tips.com/wp-content/uploads/2015/08/gojek-logo.png">
            <a:hlinkClick r:id="rId24"/>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t="24795" b="37258"/>
          <a:stretch/>
        </p:blipFill>
        <p:spPr bwMode="auto">
          <a:xfrm>
            <a:off x="3261706" y="5739419"/>
            <a:ext cx="2315788" cy="646141"/>
          </a:xfrm>
          <a:prstGeom prst="rect">
            <a:avLst/>
          </a:prstGeom>
          <a:noFill/>
          <a:extLst>
            <a:ext uri="{909E8E84-426E-40DD-AFC4-6F175D3DCCD1}">
              <a14:hiddenFill xmlns:a14="http://schemas.microsoft.com/office/drawing/2010/main">
                <a:solidFill>
                  <a:srgbClr val="FFFFFF"/>
                </a:solidFill>
              </a14:hiddenFill>
            </a:ext>
          </a:extLst>
        </p:spPr>
      </p:pic>
      <p:pic>
        <p:nvPicPr>
          <p:cNvPr id="22543" name="Picture 15"/>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04799" y="3886200"/>
            <a:ext cx="204298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9" descr="https://www.grab.com/sg/wp-content/uploads/sites/2/2016/04/Grab.png">
            <a:hlinkClick r:id="rId27"/>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323438" y="5511917"/>
            <a:ext cx="868057" cy="868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23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905033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0523" name="Picture 43" descr="http://www.dealstreetasia.com/wp-content/uploads/2016/04/Logo-Halodoc-750x417.jp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74298" y="4495800"/>
            <a:ext cx="2336302" cy="11167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0200" y="304800"/>
            <a:ext cx="7823200" cy="533400"/>
          </a:xfrm>
        </p:spPr>
        <p:txBody>
          <a:bodyPr/>
          <a:lstStyle/>
          <a:p>
            <a:r>
              <a:rPr lang="en-US" sz="2800" dirty="0">
                <a:latin typeface="Georgia" pitchFamily="18" charset="0"/>
              </a:rPr>
              <a:t>The key is apps development</a:t>
            </a:r>
            <a:endParaRPr lang="en-US" sz="1800" i="1" dirty="0"/>
          </a:p>
        </p:txBody>
      </p:sp>
      <p:sp>
        <p:nvSpPr>
          <p:cNvPr id="8" name="Text Placeholder 7"/>
          <p:cNvSpPr>
            <a:spLocks noGrp="1"/>
          </p:cNvSpPr>
          <p:nvPr>
            <p:ph type="body" sz="quarter" idx="34"/>
          </p:nvPr>
        </p:nvSpPr>
        <p:spPr/>
        <p:txBody>
          <a:bodyPr/>
          <a:lstStyle/>
          <a:p>
            <a:r>
              <a:rPr lang="en-US" dirty="0"/>
              <a:t>4</a:t>
            </a:r>
          </a:p>
        </p:txBody>
      </p:sp>
      <p:sp>
        <p:nvSpPr>
          <p:cNvPr id="4" name="TextBox 3"/>
          <p:cNvSpPr txBox="1"/>
          <p:nvPr/>
        </p:nvSpPr>
        <p:spPr>
          <a:xfrm>
            <a:off x="1295400" y="1447800"/>
            <a:ext cx="3005951" cy="1015663"/>
          </a:xfrm>
          <a:prstGeom prst="rect">
            <a:avLst/>
          </a:prstGeom>
        </p:spPr>
        <p:txBody>
          <a:bodyPr wrap="none" rtlCol="0">
            <a:sp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b="1" i="0" u="none" strike="noStrike" kern="1200" cap="none" spc="0" normalizeH="0" baseline="0" noProof="0" dirty="0">
                <a:ln>
                  <a:noFill/>
                </a:ln>
                <a:solidFill>
                  <a:srgbClr val="EF373E"/>
                </a:solidFill>
                <a:effectLst/>
                <a:uLnTx/>
                <a:uFillTx/>
                <a:latin typeface="Georgia" pitchFamily="18" charset="0"/>
                <a:ea typeface="+mj-ea"/>
                <a:cs typeface="+mj-cs"/>
              </a:rPr>
              <a:t>Starting</a:t>
            </a:r>
            <a:r>
              <a:rPr kumimoji="0" lang="en-US" sz="2000" b="1" i="0" u="none" strike="noStrike" kern="1200" cap="none" spc="0" normalizeH="0" noProof="0" dirty="0">
                <a:ln>
                  <a:noFill/>
                </a:ln>
                <a:solidFill>
                  <a:srgbClr val="EF373E"/>
                </a:solidFill>
                <a:effectLst/>
                <a:uLnTx/>
                <a:uFillTx/>
                <a:latin typeface="Georgia" pitchFamily="18" charset="0"/>
                <a:ea typeface="+mj-ea"/>
                <a:cs typeface="+mj-cs"/>
              </a:rPr>
              <a:t> where it is:</a:t>
            </a:r>
          </a:p>
          <a:p>
            <a:pPr marL="0" marR="0" indent="0" algn="ctr" defTabSz="914400" rtl="0" eaLnBrk="1" fontAlgn="auto" latinLnBrk="0" hangingPunct="1">
              <a:lnSpc>
                <a:spcPct val="100000"/>
              </a:lnSpc>
              <a:spcBef>
                <a:spcPct val="0"/>
              </a:spcBef>
              <a:spcAft>
                <a:spcPts val="0"/>
              </a:spcAft>
              <a:buClrTx/>
              <a:buSzTx/>
              <a:buFontTx/>
              <a:buNone/>
              <a:tabLst/>
            </a:pPr>
            <a:r>
              <a:rPr lang="en-US" sz="2000" b="1" baseline="0" dirty="0">
                <a:solidFill>
                  <a:srgbClr val="EF373E"/>
                </a:solidFill>
                <a:latin typeface="Georgia" pitchFamily="18" charset="0"/>
                <a:ea typeface="+mj-ea"/>
                <a:cs typeface="+mj-cs"/>
              </a:rPr>
              <a:t>“simple”; </a:t>
            </a:r>
          </a:p>
          <a:p>
            <a:pPr marL="0" marR="0" indent="0" algn="ctr" defTabSz="914400" rtl="0" eaLnBrk="1" fontAlgn="auto" latinLnBrk="0" hangingPunct="1">
              <a:lnSpc>
                <a:spcPct val="100000"/>
              </a:lnSpc>
              <a:spcBef>
                <a:spcPct val="0"/>
              </a:spcBef>
              <a:spcAft>
                <a:spcPts val="0"/>
              </a:spcAft>
              <a:buClrTx/>
              <a:buSzTx/>
              <a:buFontTx/>
              <a:buNone/>
              <a:tabLst/>
            </a:pPr>
            <a:r>
              <a:rPr lang="en-US" sz="2000" b="1" baseline="0" dirty="0">
                <a:solidFill>
                  <a:srgbClr val="EF373E"/>
                </a:solidFill>
                <a:latin typeface="Georgia" pitchFamily="18" charset="0"/>
                <a:ea typeface="+mj-ea"/>
                <a:cs typeface="+mj-cs"/>
              </a:rPr>
              <a:t>“where the money is”</a:t>
            </a:r>
            <a:endParaRPr kumimoji="0" lang="en-US" sz="2000" b="1" i="0" u="none" strike="noStrike" kern="1200" cap="none" spc="0" normalizeH="0" baseline="0" noProof="0" dirty="0">
              <a:ln>
                <a:noFill/>
              </a:ln>
              <a:solidFill>
                <a:srgbClr val="EF373E"/>
              </a:solidFill>
              <a:effectLst/>
              <a:uLnTx/>
              <a:uFillTx/>
              <a:latin typeface="Georgia" pitchFamily="18" charset="0"/>
              <a:ea typeface="+mj-ea"/>
              <a:cs typeface="+mj-cs"/>
            </a:endParaRPr>
          </a:p>
        </p:txBody>
      </p:sp>
      <p:sp>
        <p:nvSpPr>
          <p:cNvPr id="6" name="TextBox 5"/>
          <p:cNvSpPr txBox="1"/>
          <p:nvPr/>
        </p:nvSpPr>
        <p:spPr>
          <a:xfrm>
            <a:off x="1295400" y="5562600"/>
            <a:ext cx="3156633" cy="400110"/>
          </a:xfrm>
          <a:prstGeom prst="rect">
            <a:avLst/>
          </a:prstGeom>
        </p:spPr>
        <p:txBody>
          <a:bodyPr wrap="none" rtlCol="0">
            <a:sp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b="1" i="0" u="none" strike="noStrike" kern="1200" cap="none" spc="0" normalizeH="0" baseline="0" noProof="0" dirty="0">
                <a:ln>
                  <a:noFill/>
                </a:ln>
                <a:solidFill>
                  <a:srgbClr val="EF373E"/>
                </a:solidFill>
                <a:effectLst/>
                <a:uLnTx/>
                <a:uFillTx/>
                <a:latin typeface="Georgia" pitchFamily="18" charset="0"/>
                <a:ea typeface="+mj-ea"/>
                <a:cs typeface="+mj-cs"/>
              </a:rPr>
              <a:t>Looking at niche areas</a:t>
            </a:r>
          </a:p>
        </p:txBody>
      </p:sp>
      <p:pic>
        <p:nvPicPr>
          <p:cNvPr id="20505" name="Picture 25" descr="http://onedollarmedia.com/uploads/14/art/1044/thumbs_small/1392353417_Arrow_Curve_Clr.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5400000">
            <a:off x="1253875" y="3241924"/>
            <a:ext cx="2971801" cy="166955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7" descr="Hasil gambar untuk lazada"/>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9" name="Picture 29" descr="https://encrypted-tbn1.gstatic.com/images?q=tbn:ANd9GcTvC_oxLAPgFSC9iGC6i0Z_0kan3VYAPygIMOhpxS_tex4Vxyyk">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1271587"/>
            <a:ext cx="1368088" cy="1368088"/>
          </a:xfrm>
          <a:prstGeom prst="rect">
            <a:avLst/>
          </a:prstGeom>
          <a:noFill/>
          <a:extLst>
            <a:ext uri="{909E8E84-426E-40DD-AFC4-6F175D3DCCD1}">
              <a14:hiddenFill xmlns:a14="http://schemas.microsoft.com/office/drawing/2010/main">
                <a:solidFill>
                  <a:srgbClr val="FFFFFF"/>
                </a:solidFill>
              </a14:hiddenFill>
            </a:ext>
          </a:extLst>
        </p:spPr>
      </p:pic>
      <p:pic>
        <p:nvPicPr>
          <p:cNvPr id="20511" name="Picture 31" descr="https://pbs.twimg.com/profile_images/676232532497588224/1ufn_hfy.jpg">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90649" y="106680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14" name="Picture 3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34000" y="2639675"/>
            <a:ext cx="1903412" cy="89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9" name="Picture 39" descr="https://www.grab.com/sg/wp-content/uploads/sites/2/2016/04/Grab.png">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391400" y="2556804"/>
            <a:ext cx="868057" cy="868057"/>
          </a:xfrm>
          <a:prstGeom prst="rect">
            <a:avLst/>
          </a:prstGeom>
          <a:noFill/>
          <a:extLst>
            <a:ext uri="{909E8E84-426E-40DD-AFC4-6F175D3DCCD1}">
              <a14:hiddenFill xmlns:a14="http://schemas.microsoft.com/office/drawing/2010/main">
                <a:solidFill>
                  <a:srgbClr val="FFFFFF"/>
                </a:solidFill>
              </a14:hiddenFill>
            </a:ext>
          </a:extLst>
        </p:spPr>
      </p:pic>
      <p:pic>
        <p:nvPicPr>
          <p:cNvPr id="20521" name="Picture 41" descr="https://pbs.twimg.com/profile_images/621505060766220288/23i3Vtbe.png">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257800" y="4570065"/>
            <a:ext cx="1068735" cy="1068735"/>
          </a:xfrm>
          <a:prstGeom prst="rect">
            <a:avLst/>
          </a:prstGeom>
          <a:noFill/>
          <a:extLst>
            <a:ext uri="{909E8E84-426E-40DD-AFC4-6F175D3DCCD1}">
              <a14:hiddenFill xmlns:a14="http://schemas.microsoft.com/office/drawing/2010/main">
                <a:solidFill>
                  <a:srgbClr val="FFFFFF"/>
                </a:solidFill>
              </a14:hiddenFill>
            </a:ext>
          </a:extLst>
        </p:spPr>
      </p:pic>
      <p:pic>
        <p:nvPicPr>
          <p:cNvPr id="20533" name="Picture 53" descr="http://femaleradio.co.id/images/blog/images_agata/maret16/qlue.png">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077200" y="1440955"/>
            <a:ext cx="1676400" cy="921245"/>
          </a:xfrm>
          <a:prstGeom prst="rect">
            <a:avLst/>
          </a:prstGeom>
          <a:noFill/>
          <a:extLst>
            <a:ext uri="{909E8E84-426E-40DD-AFC4-6F175D3DCCD1}">
              <a14:hiddenFill xmlns:a14="http://schemas.microsoft.com/office/drawing/2010/main">
                <a:solidFill>
                  <a:srgbClr val="FFFFFF"/>
                </a:solidFill>
              </a14:hiddenFill>
            </a:ext>
          </a:extLst>
        </p:spPr>
      </p:pic>
      <p:pic>
        <p:nvPicPr>
          <p:cNvPr id="20535" name="Picture 55" descr="http://ichef.bbci.co.uk/news/624/cpsprodpb/F0E2/production/_88066616_1-1.png">
            <a:hlinkClick r:id="rId22"/>
          </p:cNvPr>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l="22370" r="25218"/>
          <a:stretch/>
        </p:blipFill>
        <p:spPr bwMode="auto">
          <a:xfrm>
            <a:off x="8399075" y="2476173"/>
            <a:ext cx="1032649" cy="1029317"/>
          </a:xfrm>
          <a:prstGeom prst="rect">
            <a:avLst/>
          </a:prstGeom>
          <a:noFill/>
          <a:extLst>
            <a:ext uri="{909E8E84-426E-40DD-AFC4-6F175D3DCCD1}">
              <a14:hiddenFill xmlns:a14="http://schemas.microsoft.com/office/drawing/2010/main">
                <a:solidFill>
                  <a:srgbClr val="FFFFFF"/>
                </a:solidFill>
              </a14:hiddenFill>
            </a:ext>
          </a:extLst>
        </p:spPr>
      </p:pic>
      <p:pic>
        <p:nvPicPr>
          <p:cNvPr id="20538" name="Picture 58" descr="https://encrypted-tbn0.gstatic.com/images?q=tbn:ANd9GcTFptqLKHGX29r3tk8oFQvipDnIgT9MIGpWr941khHeb3Y2hWAnEw">
            <a:hlinkClick r:id="rId24"/>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610600" y="4773203"/>
            <a:ext cx="634365" cy="63699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0" descr="data:image/jpeg;base64,/9j/4AAQSkZJRgABAQAAAQABAAD/2wCEAAkGBxISEBUSExMVFhUVGSAYGBYYGBsaIRgdFxgWFxsfGB8YHyggHR0lGxUVITEhJSkrLi4uFx8zODMtNygtLisBCgoKDg0OGxAQGjchHyU1LS0rNy0vLS0wKy03LSszKy0tListLS8tLTItNS0tLS0tLSstLzUuNS0tLS0tLTUtLf/AABEIAJoAnwMBIgACEQEDEQH/xAAcAAABBQEBAQAAAAAAAAAAAAAHAAQFBggBAgP/xABEEAABAgQDBAYHBgUDBAMBAAABAgMABBEhBRIxBkFRYQcTIjJxgSNCUpGhwdEUFhdigrEVJDVyklPw8TNDc+E0Y7Il/8QAGgEBAAIDAQAAAAAAAAAAAAAAAAMEAgUGAf/EACoRAAICAQMDAwMFAQAAAAAAAAABAgMRBAUhEjFBMlFhE3HwIpGx0eEV/9oADAMBAAIRAxEAPwA4woUQu1W0bUiz1izVRshFaFZ+nOAJhawBUkADeYg5vbPD2yQqaatrQ1/aAZtJtXMTxJdWeq/0kmgHlv8AOIWpqLjN6prYCm+ANC/f7DbfzSL8j9IX3/w2/wDNItyV9Iz0FCh9n1xW5PLlHa3F7+oa6Cm+ANCff7DbfzSL8j9IX3/w2/8ANItyP0jPjSSolKQTU9tIuVH8oETsvsjNqSFLQGgB2C4rLQcxrABm+/8Ahtv5pF9LH6Qvv9ht/wCaRbkfpAQmZGWaqHJxFT3wi9fCpFIYqnZAU9O4cvdsm3xvAB9+/wDhtv5pF+R+kL7/AGG6fakW5H6QCGFSaz2ZrKT3swF/cbRIt7LuOD0LjbqR3QldCD5wAZvv/htK/akX5K+kL7/YbWn2pHuP0gDT2HvsKo62pCjqVCgUPymlDDPMKD2PVFbg13wBoX7/AOG0r9qR7lfSPSNu8OJoJpFedR+4jPVTmNxn9Y1sRy5x5zJyj2K2Fbg13wBqKRxBp5OZpxCxxSoH9ocxl2TnXWXM7bhQ6PWSqlRXTnBh6PukETdGJiiXdEKr/wBSm4jcrXxgAgwoUKAOLUACTYC5MZw202jM9MrdJ9EklKE1uADYjx1g67azXVYfMr4Nn42+cZuqrNqM+64pT6wB0qNRft+qa2pzjgUKH2fWFb15co85hlPsetcVryj7MNLW4lCAVOKs2BvtoecAeKmqfa9S+7gecXfBNgT1ZennDLtEFZbsXHMqSo5R6tgTShNNwhu/iErgbeZQS/PLGYIrVLR0rbTx1NLU1gbzm1s49OInFvKU8hQUjgmhrlSkWynQjeNYAvGKdKbMsCzhUqhtIFOvcutW6w1HmfIQPcY2hmpokvvrXXcTQe4Wi6y3RwuffL0sOplXQlwZwRkKxVTaBqoJNaEWoReCJgPRVIS4BWkvq4r08kj5kxr9TudFDw3l/BJGuUjOqGVK0ST4CHAwt86NL/xMaxlcNYaHo2m0AcEgfGGze0UuSKrUhJNEOLSpCF/2LUAlXkbxQ/7U5Z6KspfP+Gf0cd2ZTclHE95Ch4iOS8yttWZC1IUN6SUn4Rr51lKxRSUqHMA/vFfxfYXD5kduXQCfWR2T8IV79Bv9cMfZh0PwwMYB0qzrA6t9KJpreh0XPgoD9wYu0hhuH4u2p+RUqVfqEqZc7ilKqQlJ9ohJplr4RVNuejpmUJ6iZClUr1Kh26GtO7b30iu7WP8AUhmTaC0Ny4zEkFBW8sArWQb2olKeATzjc06iu6PVBkcq5R7onsawl2VX1L6FIp3QTrfUHennDTMcxuM9LmtqcoldmOkRLzYksU9I2bImfXaJsMx3j82vGoj57RYKZRYSVZ2VXbcBHare9ImMCLzJy78lbCt618NI+iHFJWCFUdFwa2oDUU5x5qcxuM9L3FKcuceMycupyV43rX9oA0bsNjwnZJD3rCqF/wBybH36+cWCBd0IzKimZbUdFJXrxFP2SIKMAV3pCr/DJmmuT5iM5VTlOuTfcVrGjOkSn8Lma6ZPmIzrU13Z92lKQB2pqPb9W4pTnE/M4ijCZcqFFTbwsDfqwRy+PkOMMsEyNpXMr/6bVxWl18uQ+kUTFsRXMPKdXcqOnAbhAE39rRiCCl5QTNoT6N2lpgD1HAP+57KhrWh3GCd0edF6GUpmJxIW4bpaOiP7uKuWg57vn0P7DhpAnX01cVdpJHdHteJ3f+4Ksc3ue5tt1VPjyyxVX5YgKRHYxjTUsE58xKycqUDMSE3UacBUe8cYkYouPS7qsS6tIzrdQOrIuG0AkHONwzZlV9alN0azQaeOouUJPCJbJdKJaYxJE5Rtk5mf+6bjMf8ATO/mscKJ9a0sFKCctapIoUqAKSOBTpTkIayOGplk9UN2hPr3qTXeSSSeZMOo67S6WGnh0RKkpuTyM0yCUXYWZY+z32T4pNCj9JT5x9v4opqgmm+qB0dBztHh26DL+oDXUx9oSCU1ymgOqSKpPiIh1O20X8tYfuj2NjiReO7KszCXFJCUvOUIdNTSlOelBS0edo9jJacl0tODtISEodHeFBQV4jlDtMkEXl1/Z1f6au0yrysW/FJGuhhw1itFht9BZcNk1NULP/1rsD/aaHlGh1Ok1WmxJPKXZrx+fsWVaprpZn6f2PRIPuGeV6NsZkNpqDNE1AShVOymtMytUg6VIh3gm25fWqXmkoSy4QG8gCQxQZUhPBNh4HxMG/arZ5qel1MuC5HYXSpQrcR8xvEZhx/CHJSYWw4KKQaePMciKHzjd7dr1qY4l6l3+fkr2V9JbMQlSyotqrlBsaipJ0PhHxJVm3Z6cRSn1jzhWJGYl6G7rApX2kfW3wEeapy6nJ4itfpGyIwqdBZGaZppROutaqrBbgS9B5OearrRGmlO1SC1AFd6Qq/wyZprk+YjOKQCKCuUnlWvARo3pEp/C5mumT5iM/4Sir6SrVNVUtSgH/EAMduJ7IhuVSbJFV8zb5/tHz6NNm/t08lCh6NHbX4Dd56ecV7GJouvrWd5Pwg69CGDBqRL5HaeVr+VOnxr7oo7lqPoUNru+EZ1xzIIqEgAACgFgBupHY7HlagNSBXjHEl0h8V2hQy6GUtuOuUBKW8vZzWTXMRc0NByiZ2fwwtpU46B1zxzLOuXclAPspFuZqd8UXYV5t113rnQH1E5VHuuKNipsnVIACQNYv8AItPISsLNQB2d/wD7jstBoK9PFSXMmvzBTnY5D55pCuyaHkaGIyZwwpug/pPyO7zjt8tamtK13cdOER0ltiyp5Td0gOBlCtQ4vLmUBS4CbVOl42RGejUGhBB4H5cfKFE2Utup3EHTePIiGExhqk9244H5H6wAzjypIKShSUrQbFtYqkj5R2t6GxGoMdgeDFa1Syc6FFTIKQtpZqtvOoIBbV6yakdk34HdFN6bdmQ9LicQPSMii+aK29xPuMW+b9I+0zuzBavBohf/AOyz8YmJ+VS60tpYqlaSk+ChSOZ11kNLq4yqWH5LUE5QeTJmDzpZeSvdWiuaTr/vlFqcTRZCddRWlMpiq4zIliYdZOqFFPuNInpV8LZaWonQoJHFOkdLFqSyiswudBVM0zTSidddVVgtwJOg2uearrRH7qppBbj0Fc6Q/wCmTNL9j5iM/YcoJbeULgI1OtTr+0aA6Rf6XM3p6PXzEZ7RX7PMVFDlFuV7wDKMLnxjV+yMp1UjLt8G0/EV+cZSYHaT4j941tgky24w2UKSoBCR2SDSiQN0aDfm+iC8ck9Hdj6KnjeV6cLTtMrbYLaD65WTnXzy0SnlU8YtijQVOggdvTn2h5cxuV2WuTadCP7iSr/HhFHZqnO/qxlJElz/AEjuawgFICUjKNE8KaU4R99hto5j7YqScStTdCUqUDVATxJ1Sd0QuJ7SGVSmvbKzQJJ1prQ+H7xL4BtKy6oKaWEO0plVSpHAcR4R1xULLttOCXYo0Kvvq6tlNfWVbNTgkX5QPWU5QOqNTeWl1cSbzD55CpvBDcmWXxlmEAEAhKx6uYZSUnVJodYg8V2MXQfZlgoyJZQN7bZJLqwfWWr5x4CFwTFHGihMur0aj1bSV93qmjmdeUOZqAYu2z+1rcyUoyqSpzMUJN8yEGmf8oO6vCB86ixBSWutTkSlQoWZVrvk10Us1i07F4eogzbicvXDK0jTI0juDzuYAur0shwXGnvHgYjXsOWk9ntDgbH6GHUsaLAGm8cL/wDMe8engzLOu0NUoOUDUqNkgcyogecG8csAym8QfRNLeaXUlSWEN0qlzt35glalXG5IMEWKvgGyQZLTjjq1rQK5TTKlZBBKbVsCQKk8YtEcbuepqvtTrX3fuW6otLkzb0wyfV4q7T1wlfvAiJwRf8urflcB/wAhT5RZunUf/wBMf+JPziqYIfQPeKf3MdRoZOWng37Faz1MNfQV3pmhqKJv5qguQI+gvvzNRQ0Rb/KC5FoxK50if0yZtXsaeYjPMmmrbyReqNfCto0L0i/0uZvT0evmIzzh66OCoy1qMtNa74BlJbVQg8DX3QScLxR1ghbLhQeWh8RoYHmIMdW6tHAmLZg7+dlJ3gU90RXQUo4ayYT90EJ/bxT7H2d0BsuEIW6DROU97XulXd19aHgpTdT4f8QPiI9svuJSW0uKCDYosQRvAqKpBFjSmu6IdPVXQmoLGR9Vv1BMwTZRibQJiZQVZzVpOZSQlsaVAIrmNVGu4gbo8Y90cMrOeVV1K9cmqD4DVB8DTlHvZ/pBZWAiYSGTpmHc4eKfP3xdWnUqAUkhQOhBqD5iOa1Gp1dVznJtfx/RdgoSjhAgl9o5qSdVLzSc+SxvU0IqClW8U4xdsB2kbcFWXBXe2r5pP7iPjtrsV9sWHmlhDoGVQUKpWBpWlwRe/AxV2ejedCSsOtJcTdKQVX/VQZfcY3mn3WiVadksS8kMqpJ8BHmxLTaSiYRlKgElQNKgGtM2tK7jEljONSko2gPrShKuygUJ0G7LWw4wJWNpJqUX1M60rkSKEj8qh2VjwvE281KYigUXmKNKGikV5HcacI2UZRmsxeURvjuX+Xnmn2SqTdbXe5SoV8OR8Yrm2WLupZbCkjrEupcyEHthChQEbiVGx4gWiDXhim1BTdUKFkrb7JFP3HI1hzgMnMTjjc3MONrSlZIypyk9WSlGYVI17VqXAtFfWXwpqbn54+5lBNvgu0KFHl1wJSVKNAkEk8ABU/COFLxnbppmgvFVgeolKfcIr+ED+XWad5xKfdf5w32nxL7TOPP+2skeFbfCH8q1lZZQTQqJcPnYfCO+01f06Yx9kihJ5YYugnvTVLiiL/5W8oLsCLoK781alkW81XguxMeFc6Rf6XM2r6PTjcRm4Hn+umnKNIdIv9Lmb09Hr5iM3H+39FDfnADTauUrkfAsoUVyI0994b7NzeVRQTY6eMT0o0HUKYUapX3VU7qt0U59lbLhSoZVoPxEGsnmPBe45DHCZ8Oo/MNRD+K7WCBrAoksGx6YlTVpZA3oN0nxH0pEbCjCcIzXTJZQTaeUFXAdv2HqJe9CviT2D4Hd5xb0KBFQag6ERnqJfBNpJiUPo11TvQq6T4cPKNNqdoT5pePhluvVNcSC7tHh7b8q604QElB7RFclu95QM9lMPLLZWonOs1rwTupvodfOJib2xTOtplwkoUu7l7FCaVCTvqaDwrHVEAcAIubRp7aYS+pxnwe2zUuw+axWhSgocWogkBtOY0GpIHiBXnFi2bkVNNKUsZVurLi0+ySAkJtwSlIPOsMNjMPIQqZX3nqZQfVbHdHiSSo+I4RZI1e6bg7pOqPpT/cmqrxyKKH0wbSCVkSyk+kmAUgcE+sfOoHnFxxXEmpZlbzqsqECpPHgBxJ0AjMO2m0a5+bW+qw0Qn2UitB8T5kxhtWjd1vW/TH+T22eFgiZCWLrqUD1jfw3n3ViyZgpxSgKgdhKaVsnfDXDJYssF0j0j3ZbG8J9ZX++EOWmglIANh69PhHYFQLXQT3pq9bIv/lbyguwIegjvzVstkWpzVfzgvR4Ct9Iv9LmbV9HpxuIzb5/rppyjSvSC2VYZMga9WYzT+n9FDfnAHoEg1AoRokA35xIYrhQn2eta/8AktDtIH/cSOH5hEb5/qvblH2lJpbSw42cqk6AV7XOAKtKzCml1Go1HyMW3D8QS6moN94iXxTZ9rFUF+UyonAPSME0DvNFbBX7wO3EOMuFKgpC0mhSoEEciDGMo5MXHJeY+M3NJbTmVpENI4+NHPfH0x19K2klJBv8jEfTzyR9PPJ9/wCOt8Fe6F/HW+CvdDTZ5xCnEMmXQ5nVRSlVqEn2b0TQVNYk8KwpCg71TaHlJeyekNg3a4qQCdedownOMW8oxnKMe6GqsbaO5VtDoRzF61iYw3aZxwdXmC0AgqCx2ikEVTmSRY6XFYi5lcoy662E9kLNlJKipOWwBN00VesR2zqgFqJ9mM4vqi+MGcJZWUsGgcA21ln6IUepXoEq0P8AadIm8XxZmWaLzywhAGp38kjefCM6TmMtosDmPARBYpjb0xQLWopT3UkkgeEaaWyRlPMZYXn/AAtQvljlFi6Q9u3MQcypqhhPdRx5q4n/AH4xOzmCB3M+92ZdrvK9s7kJ4k7+EO9m9ki6j7VNK6iUTqs2U7+Voanx0h5i2IfaClDaeplmrNN7rb1cVHnG7qqhVBQgsJEbbb5G78wXnC6RlFKItZKRokQj/b+inxjn6f0UNucd8/1/KJDwK/QR3pq9bIv5qt5QXoEfQOi80qlB2RTwqfnBcgBtiUqHWVtnRaSn3iMt4rIrYeW0uykkjMa6Rq2Br0p7FmYT9oZTVaR20j1ucABKo4W3pvfnC/fcq/Z5R6dbUlVFWVuJraPn+28XvzEAfVh5SFBaCUqTcEVBJ4iLU9jEliDYbxJGV0CiZxsXH/kA184qPnf1T7PIwq+71hftcxADjHOjuaaHWy5TNMahxk1IH5k6gxV2kKGZJBBtY2PuMWeQnnWDVl1TZOhSTQclDSH0xtCt4UmWWX6esU5VHwI1gCJwecl22FJUHUurspaQLJ4JrpXfHGpxgshlXWpShwrSpIFVA073OOzDMmq4Zdb8FZgPfDFUnL8XfdETpTeckTqTeTmOTvXvqcCSAaAV1sKX5xHuEhJ3ViXYlpUapfVy0iSlZ5lo1Zk28w0U6Sv3VNIkjFRWEZxSSwiEwTZecmzRllShvWeykcypVBFvlMHw7DjmmFCemRcMt16tB/Or1vDSI+dxybeTR15WQ26tHYA8QmGDbYTYUB3qvccI9Mh9jOKvzjmd9YonuIFkJHspAtDS3C3sXtzjlRTS25N7GusdJPEZva4jhAHfO/t3vyjluFvYv745UcLezeoNdYu/R9sY5NvBxwHq0m6uI1pABG6IMHUxI51951WbyoAPhF7j5sMhCQlIoEigEfSAFCpChQBU9pdgZSbqcuRZ3p3+Iihz3RA/X0biDTQkkU8oNEKAAZ+EE57bdDqM2sL8IZ3226jQ5tIOcKAAZ+EM57bd9e1rC/CGc9tu2na0g5woABn4Qzntt317WsL8IZz227adrSDnCgAG/hDOe23fXtaxz8IJzTO3QaDMbQc4UAA38Ip3XO3U6nNrHPwgnNM7dNwzaQc4UAAz8Ip3XO3Xec2se2eiCarRS28vDMbQcIUADjAeilhtQW+vrFcBYecEGVlUNpCEJCUjQCPtCgBQoUKAP//Z">
            <a:hlinkClick r:id="rId26"/>
          </p:cNvPr>
          <p:cNvSpPr>
            <a:spLocks noChangeAspect="1" noChangeArrowheads="1"/>
          </p:cNvSpPr>
          <p:nvPr/>
        </p:nvSpPr>
        <p:spPr bwMode="auto">
          <a:xfrm>
            <a:off x="58738" y="-876300"/>
            <a:ext cx="1895475" cy="1838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2" name="Picture 62" descr="http://www.jeeperz-creeperz.com/off-road-blog/wp-content/uploads/2012/04/Jeep-App.jpg">
            <a:hlinkClick r:id="rId26"/>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486400" y="5724352"/>
            <a:ext cx="762443" cy="739455"/>
          </a:xfrm>
          <a:prstGeom prst="rect">
            <a:avLst/>
          </a:prstGeom>
          <a:noFill/>
          <a:extLst>
            <a:ext uri="{909E8E84-426E-40DD-AFC4-6F175D3DCCD1}">
              <a14:hiddenFill xmlns:a14="http://schemas.microsoft.com/office/drawing/2010/main">
                <a:solidFill>
                  <a:srgbClr val="FFFFFF"/>
                </a:solidFill>
              </a14:hiddenFill>
            </a:ext>
          </a:extLst>
        </p:spPr>
      </p:pic>
      <p:pic>
        <p:nvPicPr>
          <p:cNvPr id="20544" name="Picture 64" descr="https://lh3.googleusercontent.com/81sKe33QhFJJoth1-mpYFXv0uIyK9_8YwVj5VoM8sWS624lcirWxvDE6xc1guwPeRh4=w300">
            <a:hlinkClick r:id="rId28"/>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473488" y="5715000"/>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0546" name="Picture 66" descr="https://lh4.ggpht.com/ZX-TRiuiicOow-KVhyWLrXZWvIXeYIEM1FdAjhF5nxM-GJSM3KlXEXSkKNZ0ZltqBDo=w300">
            <a:hlinkClick r:id="rId30"/>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511560" y="5700932"/>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20548" name="Picture 68" descr="http://2.bp.blogspot.com/-6-dRQXarSr4/T2UqJ_9RV3I/AAAAAAAACHk/hCfPdV4wFdE/s200/pearl+diver.png">
            <a:hlinkClick r:id="rId32"/>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523392" y="5638800"/>
            <a:ext cx="773008"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7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2020277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9"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1551" name="Picture 47" descr="http://www.keycompounding.com/wp-content/uploads/2015/02/iphone-health.jp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89176" y="5765044"/>
            <a:ext cx="381000" cy="3643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Image result for googl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86200" y="5199618"/>
            <a:ext cx="387001" cy="387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1181983642"/>
              </p:ext>
            </p:extLst>
          </p:nvPr>
        </p:nvGraphicFramePr>
        <p:xfrm>
          <a:off x="825500" y="3769149"/>
          <a:ext cx="3898900" cy="255545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21532" name="Picture 28" descr="C:\Users\73025278\Pictures\student.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9800" y="1524000"/>
            <a:ext cx="1162050" cy="770490"/>
          </a:xfrm>
          <a:prstGeom prst="rect">
            <a:avLst/>
          </a:prstGeom>
          <a:noFill/>
          <a:extLst>
            <a:ext uri="{909E8E84-426E-40DD-AFC4-6F175D3DCCD1}">
              <a14:hiddenFill xmlns:a14="http://schemas.microsoft.com/office/drawing/2010/main">
                <a:solidFill>
                  <a:srgbClr val="FFFFFF"/>
                </a:solidFill>
              </a14:hiddenFill>
            </a:ext>
          </a:extLst>
        </p:spPr>
      </p:pic>
      <p:pic>
        <p:nvPicPr>
          <p:cNvPr id="21540" name="Picture 36" descr="https://thumbs.dreamstime.com/t/woman-housewife-tablet-pc-young-mother-wearing-kitchen-apron-using-digital-isolated-white-background-caucasian-65866331.jpg">
            <a:hlinkClick r:id="rId16"/>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93579" y="4457115"/>
            <a:ext cx="1086728" cy="7244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p:cNvGraphicFramePr/>
          <p:nvPr>
            <p:extLst>
              <p:ext uri="{D42A27DB-BD31-4B8C-83A1-F6EECF244321}">
                <p14:modId xmlns:p14="http://schemas.microsoft.com/office/powerpoint/2010/main" val="3912158369"/>
              </p:ext>
            </p:extLst>
          </p:nvPr>
        </p:nvGraphicFramePr>
        <p:xfrm>
          <a:off x="5585479" y="762000"/>
          <a:ext cx="3898900" cy="255545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1538" name="Picture 34" descr="C:\Users\73025278\Pictures\professors.jpg"/>
          <p:cNvPicPr>
            <a:picLocks noChangeAspect="1" noChangeArrowheads="1"/>
          </p:cNvPicPr>
          <p:nvPr/>
        </p:nvPicPr>
        <p:blipFill rotWithShape="1">
          <a:blip r:embed="rId23">
            <a:extLst>
              <a:ext uri="{28A0092B-C50C-407E-A947-70E740481C1C}">
                <a14:useLocalDpi xmlns:a14="http://schemas.microsoft.com/office/drawing/2010/main" val="0"/>
              </a:ext>
            </a:extLst>
          </a:blip>
          <a:srcRect l="6057" t="-1" r="43128" b="25746"/>
          <a:stretch/>
        </p:blipFill>
        <p:spPr bwMode="auto">
          <a:xfrm>
            <a:off x="7065907" y="1532880"/>
            <a:ext cx="914400" cy="6851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0200" y="304800"/>
            <a:ext cx="6832600" cy="533400"/>
          </a:xfrm>
        </p:spPr>
        <p:txBody>
          <a:bodyPr/>
          <a:lstStyle/>
          <a:p>
            <a:r>
              <a:rPr lang="en-US" sz="2800" dirty="0">
                <a:latin typeface="Georgia" pitchFamily="18" charset="0"/>
              </a:rPr>
              <a:t>How a digital day looks like</a:t>
            </a:r>
          </a:p>
        </p:txBody>
      </p:sp>
      <p:sp>
        <p:nvSpPr>
          <p:cNvPr id="5" name="Text Placeholder 4"/>
          <p:cNvSpPr>
            <a:spLocks noGrp="1"/>
          </p:cNvSpPr>
          <p:nvPr>
            <p:ph type="body" sz="quarter" idx="34"/>
          </p:nvPr>
        </p:nvSpPr>
        <p:spPr>
          <a:xfrm>
            <a:off x="9644459" y="6528652"/>
            <a:ext cx="490141" cy="259080"/>
          </a:xfrm>
        </p:spPr>
        <p:txBody>
          <a:bodyPr/>
          <a:lstStyle/>
          <a:p>
            <a:r>
              <a:rPr lang="en-US" dirty="0"/>
              <a:t>3</a:t>
            </a:r>
          </a:p>
        </p:txBody>
      </p:sp>
      <p:sp>
        <p:nvSpPr>
          <p:cNvPr id="16" name="AutoShape 5" descr="Image result for triple icon"/>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Diagram 6"/>
          <p:cNvGraphicFramePr/>
          <p:nvPr>
            <p:extLst>
              <p:ext uri="{D42A27DB-BD31-4B8C-83A1-F6EECF244321}">
                <p14:modId xmlns:p14="http://schemas.microsoft.com/office/powerpoint/2010/main" val="1800148647"/>
              </p:ext>
            </p:extLst>
          </p:nvPr>
        </p:nvGraphicFramePr>
        <p:xfrm>
          <a:off x="5585479" y="3733800"/>
          <a:ext cx="3898900" cy="2555451"/>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8" name="Diagram 7"/>
          <p:cNvGraphicFramePr/>
          <p:nvPr>
            <p:extLst>
              <p:ext uri="{D42A27DB-BD31-4B8C-83A1-F6EECF244321}">
                <p14:modId xmlns:p14="http://schemas.microsoft.com/office/powerpoint/2010/main" val="1710312575"/>
              </p:ext>
            </p:extLst>
          </p:nvPr>
        </p:nvGraphicFramePr>
        <p:xfrm>
          <a:off x="825500" y="797349"/>
          <a:ext cx="3898900" cy="2555451"/>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
        <p:nvSpPr>
          <p:cNvPr id="14" name="TextBox 13"/>
          <p:cNvSpPr txBox="1"/>
          <p:nvPr/>
        </p:nvSpPr>
        <p:spPr>
          <a:xfrm>
            <a:off x="2161736" y="2286000"/>
            <a:ext cx="1202573" cy="369332"/>
          </a:xfrm>
          <a:prstGeom prst="rect">
            <a:avLst/>
          </a:prstGeom>
        </p:spPr>
        <p:txBody>
          <a:bodyPr wrap="none" rtlCol="0">
            <a:sp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1" i="0" u="none" strike="noStrike" kern="1200" cap="none" spc="0" normalizeH="0" baseline="0" noProof="0" dirty="0">
                <a:ln>
                  <a:noFill/>
                </a:ln>
                <a:solidFill>
                  <a:srgbClr val="EF373E"/>
                </a:solidFill>
                <a:effectLst/>
                <a:uLnTx/>
                <a:uFillTx/>
                <a:latin typeface="Georgia" pitchFamily="18" charset="0"/>
                <a:ea typeface="+mj-ea"/>
                <a:cs typeface="+mj-cs"/>
              </a:rPr>
              <a:t>students</a:t>
            </a:r>
          </a:p>
        </p:txBody>
      </p:sp>
      <p:sp>
        <p:nvSpPr>
          <p:cNvPr id="18" name="TextBox 17"/>
          <p:cNvSpPr txBox="1"/>
          <p:nvPr/>
        </p:nvSpPr>
        <p:spPr>
          <a:xfrm>
            <a:off x="6879511" y="2209800"/>
            <a:ext cx="1332416" cy="369332"/>
          </a:xfrm>
          <a:prstGeom prst="rect">
            <a:avLst/>
          </a:prstGeom>
        </p:spPr>
        <p:txBody>
          <a:bodyPr wrap="none" rtlCol="0">
            <a:sp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1" i="0" u="none" strike="noStrike" kern="1200" cap="none" spc="0" normalizeH="0" baseline="0" noProof="0" dirty="0">
                <a:ln>
                  <a:noFill/>
                </a:ln>
                <a:solidFill>
                  <a:srgbClr val="EF373E"/>
                </a:solidFill>
                <a:effectLst/>
                <a:uLnTx/>
                <a:uFillTx/>
                <a:latin typeface="Georgia" pitchFamily="18" charset="0"/>
                <a:ea typeface="+mj-ea"/>
                <a:cs typeface="+mj-cs"/>
              </a:rPr>
              <a:t>professor</a:t>
            </a:r>
          </a:p>
        </p:txBody>
      </p:sp>
      <p:sp>
        <p:nvSpPr>
          <p:cNvPr id="20" name="TextBox 19"/>
          <p:cNvSpPr txBox="1"/>
          <p:nvPr/>
        </p:nvSpPr>
        <p:spPr>
          <a:xfrm>
            <a:off x="6860719" y="5184001"/>
            <a:ext cx="1398140" cy="369332"/>
          </a:xfrm>
          <a:prstGeom prst="rect">
            <a:avLst/>
          </a:prstGeom>
        </p:spPr>
        <p:txBody>
          <a:bodyPr wrap="none" rtlCol="0">
            <a:sp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1" i="0" u="none" strike="noStrike" kern="1200" cap="none" spc="0" normalizeH="0" baseline="0" noProof="0" dirty="0">
                <a:ln>
                  <a:noFill/>
                </a:ln>
                <a:solidFill>
                  <a:srgbClr val="EF373E"/>
                </a:solidFill>
                <a:effectLst/>
                <a:uLnTx/>
                <a:uFillTx/>
                <a:latin typeface="Georgia" pitchFamily="18" charset="0"/>
                <a:ea typeface="+mj-ea"/>
                <a:cs typeface="+mj-cs"/>
              </a:rPr>
              <a:t>housewife</a:t>
            </a:r>
          </a:p>
        </p:txBody>
      </p:sp>
      <p:sp>
        <p:nvSpPr>
          <p:cNvPr id="13" name="AutoShape 38" descr="Hasil gambar untuk doctor"/>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546" name="Picture 42" descr="https://encrypted-tbn0.gstatic.com/images?q=tbn:ANd9GcQEkjhxlrMQ9L3yAyhtIrbKr0gq9YvcYdez9oP3l_wlJGW8fMCt">
            <a:hlinkClick r:id="rId34"/>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2209800" y="4596330"/>
            <a:ext cx="730861" cy="73767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268049" y="5269468"/>
            <a:ext cx="966932" cy="369332"/>
          </a:xfrm>
          <a:prstGeom prst="rect">
            <a:avLst/>
          </a:prstGeom>
        </p:spPr>
        <p:txBody>
          <a:bodyPr wrap="none" rtlCol="0">
            <a:sp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1" i="0" u="none" strike="noStrike" kern="1200" cap="none" spc="0" normalizeH="0" baseline="0" noProof="0" dirty="0">
                <a:ln>
                  <a:noFill/>
                </a:ln>
                <a:solidFill>
                  <a:srgbClr val="EF373E"/>
                </a:solidFill>
                <a:effectLst/>
                <a:uLnTx/>
                <a:uFillTx/>
                <a:latin typeface="Georgia" pitchFamily="18" charset="0"/>
                <a:ea typeface="+mj-ea"/>
                <a:cs typeface="+mj-cs"/>
              </a:rPr>
              <a:t>doctor</a:t>
            </a:r>
          </a:p>
        </p:txBody>
      </p:sp>
      <p:pic>
        <p:nvPicPr>
          <p:cNvPr id="26" name="Picture 2" descr="C:\Users\84126362\Pictures\OTT\skype.jpg"/>
          <p:cNvPicPr>
            <a:picLocks noChangeAspect="1" noChangeArrowheads="1"/>
          </p:cNvPicPr>
          <p:nvPr/>
        </p:nvPicPr>
        <p:blipFill>
          <a:blip r:embed="rId36"/>
          <a:srcRect/>
          <a:stretch>
            <a:fillRect/>
          </a:stretch>
        </p:blipFill>
        <p:spPr bwMode="auto">
          <a:xfrm>
            <a:off x="5979179" y="1423765"/>
            <a:ext cx="523688" cy="283664"/>
          </a:xfrm>
          <a:prstGeom prst="rect">
            <a:avLst/>
          </a:prstGeom>
          <a:noFill/>
        </p:spPr>
      </p:pic>
      <p:pic>
        <p:nvPicPr>
          <p:cNvPr id="27" name="Picture 4" descr="C:\Users\84126362\Pictures\OTT\drop.jpg"/>
          <p:cNvPicPr>
            <a:picLocks noChangeAspect="1" noChangeArrowheads="1"/>
          </p:cNvPicPr>
          <p:nvPr/>
        </p:nvPicPr>
        <p:blipFill>
          <a:blip r:embed="rId37"/>
          <a:srcRect/>
          <a:stretch>
            <a:fillRect/>
          </a:stretch>
        </p:blipFill>
        <p:spPr bwMode="auto">
          <a:xfrm>
            <a:off x="1407513" y="2435884"/>
            <a:ext cx="297169" cy="321933"/>
          </a:xfrm>
          <a:prstGeom prst="rect">
            <a:avLst/>
          </a:prstGeom>
          <a:noFill/>
        </p:spPr>
      </p:pic>
      <p:pic>
        <p:nvPicPr>
          <p:cNvPr id="28" name="Picture 27"/>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6741179" y="6209344"/>
            <a:ext cx="420056" cy="420056"/>
          </a:xfrm>
          <a:prstGeom prst="rect">
            <a:avLst/>
          </a:prstGeom>
        </p:spPr>
      </p:pic>
      <p:pic>
        <p:nvPicPr>
          <p:cNvPr id="29" name="Picture 28"/>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641277" y="2425253"/>
            <a:ext cx="343197" cy="343197"/>
          </a:xfrm>
          <a:prstGeom prst="rect">
            <a:avLst/>
          </a:prstGeom>
        </p:spPr>
      </p:pic>
      <p:pic>
        <p:nvPicPr>
          <p:cNvPr id="30" name="Picture 29"/>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3095191" y="3124200"/>
            <a:ext cx="333809" cy="333809"/>
          </a:xfrm>
          <a:prstGeom prst="rect">
            <a:avLst/>
          </a:prstGeom>
        </p:spPr>
      </p:pic>
      <p:pic>
        <p:nvPicPr>
          <p:cNvPr id="31" name="Picture 30"/>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4123694" y="1927388"/>
            <a:ext cx="455679" cy="455679"/>
          </a:xfrm>
          <a:prstGeom prst="rect">
            <a:avLst/>
          </a:prstGeom>
        </p:spPr>
      </p:pic>
      <p:pic>
        <p:nvPicPr>
          <p:cNvPr id="32" name="Picture 31"/>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7983448" y="6271469"/>
            <a:ext cx="281731" cy="281731"/>
          </a:xfrm>
          <a:prstGeom prst="rect">
            <a:avLst/>
          </a:prstGeom>
        </p:spPr>
      </p:pic>
      <p:pic>
        <p:nvPicPr>
          <p:cNvPr id="33" name="Picture 32"/>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1076274" y="4941795"/>
            <a:ext cx="316005" cy="316005"/>
          </a:xfrm>
          <a:prstGeom prst="rect">
            <a:avLst/>
          </a:prstGeom>
        </p:spPr>
      </p:pic>
      <p:pic>
        <p:nvPicPr>
          <p:cNvPr id="34" name="Picture 33"/>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8493779" y="5947044"/>
            <a:ext cx="333809" cy="333809"/>
          </a:xfrm>
          <a:prstGeom prst="rect">
            <a:avLst/>
          </a:prstGeom>
        </p:spPr>
      </p:pic>
      <p:pic>
        <p:nvPicPr>
          <p:cNvPr id="36" name="Picture 20"/>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8606914" y="1470730"/>
            <a:ext cx="297816" cy="29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11"/>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2049198" y="3614378"/>
            <a:ext cx="389202" cy="421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7"/>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1295400" y="4211824"/>
            <a:ext cx="436376" cy="43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8"/>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1369565" y="1346348"/>
            <a:ext cx="373063"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9"/>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2959822" y="5967593"/>
            <a:ext cx="550318" cy="550318"/>
          </a:xfrm>
          <a:prstGeom prst="rect">
            <a:avLst/>
          </a:prstGeom>
        </p:spPr>
      </p:pic>
      <p:pic>
        <p:nvPicPr>
          <p:cNvPr id="21556" name="Picture 52" descr="C:\Users\73025278\Pictures\chef.png"/>
          <p:cNvPicPr>
            <a:picLocks noChangeAspect="1"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8655492" y="5419513"/>
            <a:ext cx="371687" cy="37168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0"/>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6768091" y="762000"/>
            <a:ext cx="297816" cy="29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AutoShape 55" descr="Hasil gambar untuk managebac logo"/>
          <p:cNvSpPr>
            <a:spLocks noChangeAspect="1" noChangeArrowheads="1"/>
          </p:cNvSpPr>
          <p:nvPr/>
        </p:nvSpPr>
        <p:spPr bwMode="auto">
          <a:xfrm>
            <a:off x="304800"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560" name="Picture 56" descr="C:\Users\73025278\Pictures\managebac.png"/>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2057400" y="3135938"/>
            <a:ext cx="369262" cy="36926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0"/>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1094463" y="1920192"/>
            <a:ext cx="297816" cy="29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8"/>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3695708" y="2977372"/>
            <a:ext cx="343197" cy="343197"/>
          </a:xfrm>
          <a:prstGeom prst="rect">
            <a:avLst/>
          </a:prstGeom>
        </p:spPr>
      </p:pic>
      <p:pic>
        <p:nvPicPr>
          <p:cNvPr id="50" name="Picture 49"/>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3867306" y="1452541"/>
            <a:ext cx="316005" cy="316005"/>
          </a:xfrm>
          <a:prstGeom prst="rect">
            <a:avLst/>
          </a:prstGeom>
        </p:spPr>
      </p:pic>
      <p:pic>
        <p:nvPicPr>
          <p:cNvPr id="51" name="Picture 50"/>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1512649" y="2990967"/>
            <a:ext cx="316005" cy="316005"/>
          </a:xfrm>
          <a:prstGeom prst="rect">
            <a:avLst/>
          </a:prstGeom>
        </p:spPr>
      </p:pic>
      <p:pic>
        <p:nvPicPr>
          <p:cNvPr id="52" name="Picture 2" descr="C:\Users\84126362\Pictures\OTT\skype.jpg"/>
          <p:cNvPicPr>
            <a:picLocks noChangeAspect="1" noChangeArrowheads="1"/>
          </p:cNvPicPr>
          <p:nvPr/>
        </p:nvPicPr>
        <p:blipFill>
          <a:blip r:embed="rId36"/>
          <a:srcRect/>
          <a:stretch>
            <a:fillRect/>
          </a:stretch>
        </p:blipFill>
        <p:spPr bwMode="auto">
          <a:xfrm>
            <a:off x="1902974" y="6100920"/>
            <a:ext cx="523688" cy="283664"/>
          </a:xfrm>
          <a:prstGeom prst="rect">
            <a:avLst/>
          </a:prstGeom>
          <a:noFill/>
        </p:spPr>
      </p:pic>
      <p:pic>
        <p:nvPicPr>
          <p:cNvPr id="53" name="Picture 52"/>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1243371" y="5393282"/>
            <a:ext cx="550318" cy="550318"/>
          </a:xfrm>
          <a:prstGeom prst="rect">
            <a:avLst/>
          </a:prstGeom>
        </p:spPr>
      </p:pic>
      <p:pic>
        <p:nvPicPr>
          <p:cNvPr id="54" name="Picture 53"/>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3657600" y="4267200"/>
            <a:ext cx="550318" cy="550318"/>
          </a:xfrm>
          <a:prstGeom prst="rect">
            <a:avLst/>
          </a:prstGeom>
        </p:spPr>
      </p:pic>
      <p:pic>
        <p:nvPicPr>
          <p:cNvPr id="21563" name="Picture 59" descr="C:\Users\73025278\Pictures\ppt.pn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6045861" y="2374519"/>
            <a:ext cx="390324" cy="38329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9" descr="C:\Users\73025278\Pictures\ppt.pn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7902183" y="3119017"/>
            <a:ext cx="390324" cy="38329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6676048" y="3046142"/>
            <a:ext cx="550318" cy="550318"/>
          </a:xfrm>
          <a:prstGeom prst="rect">
            <a:avLst/>
          </a:prstGeom>
        </p:spPr>
      </p:pic>
      <p:pic>
        <p:nvPicPr>
          <p:cNvPr id="59" name="Picture 58"/>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8569979" y="4114800"/>
            <a:ext cx="550318" cy="550318"/>
          </a:xfrm>
          <a:prstGeom prst="rect">
            <a:avLst/>
          </a:prstGeom>
        </p:spPr>
      </p:pic>
      <p:pic>
        <p:nvPicPr>
          <p:cNvPr id="60" name="Picture 59"/>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5979179" y="4267200"/>
            <a:ext cx="550318" cy="550318"/>
          </a:xfrm>
          <a:prstGeom prst="rect">
            <a:avLst/>
          </a:prstGeom>
        </p:spPr>
      </p:pic>
      <p:pic>
        <p:nvPicPr>
          <p:cNvPr id="61" name="Picture 7"/>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6768091" y="3596460"/>
            <a:ext cx="436376" cy="43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61"/>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6120180" y="5396468"/>
            <a:ext cx="316005" cy="316005"/>
          </a:xfrm>
          <a:prstGeom prst="rect">
            <a:avLst/>
          </a:prstGeom>
        </p:spPr>
      </p:pic>
      <p:pic>
        <p:nvPicPr>
          <p:cNvPr id="63" name="Picture 62"/>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8957804" y="4831321"/>
            <a:ext cx="316005" cy="316005"/>
          </a:xfrm>
          <a:prstGeom prst="rect">
            <a:avLst/>
          </a:prstGeom>
        </p:spPr>
      </p:pic>
      <p:pic>
        <p:nvPicPr>
          <p:cNvPr id="64" name="Picture 63"/>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6186862" y="3825263"/>
            <a:ext cx="316005" cy="316005"/>
          </a:xfrm>
          <a:prstGeom prst="rect">
            <a:avLst/>
          </a:prstGeom>
        </p:spPr>
      </p:pic>
      <p:pic>
        <p:nvPicPr>
          <p:cNvPr id="65" name="Picture 64"/>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7284630" y="6307682"/>
            <a:ext cx="550318" cy="550318"/>
          </a:xfrm>
          <a:prstGeom prst="rect">
            <a:avLst/>
          </a:prstGeom>
        </p:spPr>
      </p:pic>
      <p:pic>
        <p:nvPicPr>
          <p:cNvPr id="21565" name="Picture 61" descr="http://etcandroid.com/wp-content/uploads/2015/07/go-jek.png">
            <a:hlinkClick r:id="rId53"/>
          </p:cNvPr>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6207779" y="5923739"/>
            <a:ext cx="400861" cy="400861"/>
          </a:xfrm>
          <a:prstGeom prst="rect">
            <a:avLst/>
          </a:prstGeom>
          <a:noFill/>
          <a:extLst>
            <a:ext uri="{909E8E84-426E-40DD-AFC4-6F175D3DCCD1}">
              <a14:hiddenFill xmlns:a14="http://schemas.microsoft.com/office/drawing/2010/main">
                <a:solidFill>
                  <a:srgbClr val="FFFFFF"/>
                </a:solidFill>
              </a14:hiddenFill>
            </a:ext>
          </a:extLst>
        </p:spPr>
      </p:pic>
      <p:pic>
        <p:nvPicPr>
          <p:cNvPr id="21567" name="Picture 63" descr="https://s3-ap-southeast-1.amazonaws.com/happyfresh.com/HF-Logo.png">
            <a:hlinkClick r:id="rId55"/>
          </p:cNvPr>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5661366" y="4811835"/>
            <a:ext cx="592972" cy="55683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70" descr="Hasil gambar untuk handphone icon"/>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576" name="Picture 72" descr="http://image.flaticon.com/icons/png/512/13/13398.png">
            <a:hlinkClick r:id="rId57"/>
          </p:cNvPr>
          <p:cNvPicPr>
            <a:picLocks noChangeAspect="1" noChangeArrowheads="1"/>
          </p:cNvPicPr>
          <p:nvPr/>
        </p:nvPicPr>
        <p:blipFill rotWithShape="1">
          <a:blip r:embed="rId58" cstate="print">
            <a:extLst>
              <a:ext uri="{28A0092B-C50C-407E-A947-70E740481C1C}">
                <a14:useLocalDpi xmlns:a14="http://schemas.microsoft.com/office/drawing/2010/main" val="0"/>
              </a:ext>
            </a:extLst>
          </a:blip>
          <a:srcRect l="19311" r="16876"/>
          <a:stretch/>
        </p:blipFill>
        <p:spPr bwMode="auto">
          <a:xfrm>
            <a:off x="196225" y="990600"/>
            <a:ext cx="565775" cy="88662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72" descr="http://image.flaticon.com/icons/png/512/13/13398.png">
            <a:hlinkClick r:id="rId57"/>
          </p:cNvPr>
          <p:cNvPicPr>
            <a:picLocks noChangeAspect="1" noChangeArrowheads="1"/>
          </p:cNvPicPr>
          <p:nvPr/>
        </p:nvPicPr>
        <p:blipFill rotWithShape="1">
          <a:blip r:embed="rId58" cstate="print">
            <a:extLst>
              <a:ext uri="{28A0092B-C50C-407E-A947-70E740481C1C}">
                <a14:useLocalDpi xmlns:a14="http://schemas.microsoft.com/office/drawing/2010/main" val="0"/>
              </a:ext>
            </a:extLst>
          </a:blip>
          <a:srcRect l="19311" r="16876"/>
          <a:stretch/>
        </p:blipFill>
        <p:spPr bwMode="auto">
          <a:xfrm>
            <a:off x="228600" y="3990178"/>
            <a:ext cx="565775" cy="886622"/>
          </a:xfrm>
          <a:prstGeom prst="rect">
            <a:avLst/>
          </a:prstGeom>
          <a:noFill/>
          <a:extLst>
            <a:ext uri="{909E8E84-426E-40DD-AFC4-6F175D3DCCD1}">
              <a14:hiddenFill xmlns:a14="http://schemas.microsoft.com/office/drawing/2010/main">
                <a:solidFill>
                  <a:srgbClr val="FFFFFF"/>
                </a:solidFill>
              </a14:hiddenFill>
            </a:ext>
          </a:extLst>
        </p:spPr>
      </p:pic>
      <p:pic>
        <p:nvPicPr>
          <p:cNvPr id="21582" name="Picture 78" descr="https://cdn2.iconfinder.com/data/icons/color-svg-vector-icons-2/512/tablet_tables_ipad_input_device-512.png">
            <a:hlinkClick r:id="rId59"/>
          </p:cNvPr>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4876800" y="838200"/>
            <a:ext cx="1145910" cy="114591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72" descr="http://image.flaticon.com/icons/png/512/13/13398.png">
            <a:hlinkClick r:id="rId57"/>
          </p:cNvPr>
          <p:cNvPicPr>
            <a:picLocks noChangeAspect="1" noChangeArrowheads="1"/>
          </p:cNvPicPr>
          <p:nvPr/>
        </p:nvPicPr>
        <p:blipFill rotWithShape="1">
          <a:blip r:embed="rId58" cstate="print">
            <a:extLst>
              <a:ext uri="{28A0092B-C50C-407E-A947-70E740481C1C}">
                <a14:useLocalDpi xmlns:a14="http://schemas.microsoft.com/office/drawing/2010/main" val="0"/>
              </a:ext>
            </a:extLst>
          </a:blip>
          <a:srcRect l="19311" r="16876"/>
          <a:stretch/>
        </p:blipFill>
        <p:spPr bwMode="auto">
          <a:xfrm>
            <a:off x="4800600" y="1089568"/>
            <a:ext cx="565775" cy="886622"/>
          </a:xfrm>
          <a:prstGeom prst="rect">
            <a:avLst/>
          </a:prstGeom>
          <a:noFill/>
          <a:extLst>
            <a:ext uri="{909E8E84-426E-40DD-AFC4-6F175D3DCCD1}">
              <a14:hiddenFill xmlns:a14="http://schemas.microsoft.com/office/drawing/2010/main">
                <a:solidFill>
                  <a:srgbClr val="FFFFFF"/>
                </a:solidFill>
              </a14:hiddenFill>
            </a:ext>
          </a:extLst>
        </p:spPr>
      </p:pic>
      <p:pic>
        <p:nvPicPr>
          <p:cNvPr id="21584" name="Picture 80" descr="https://cdn0.iconfinder.com/data/icons/superuser-web-kit-thin/512/686925-phone_smartphone_touch_screen_cellphone_handphone_tablet_phablet-512.png">
            <a:hlinkClick r:id="rId61"/>
          </p:cNvPr>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4683930" y="3913346"/>
            <a:ext cx="1258026" cy="125802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1" descr="http://etcandroid.com/wp-content/uploads/2015/07/go-jek.png">
            <a:hlinkClick r:id="rId53"/>
          </p:cNvPr>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846103" y="2374519"/>
            <a:ext cx="400861" cy="40086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1" descr="http://etcandroid.com/wp-content/uploads/2015/07/go-jek.png">
            <a:hlinkClick r:id="rId53"/>
          </p:cNvPr>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3824877" y="2470666"/>
            <a:ext cx="400861" cy="400861"/>
          </a:xfrm>
          <a:prstGeom prst="rect">
            <a:avLst/>
          </a:prstGeom>
          <a:noFill/>
          <a:extLst>
            <a:ext uri="{909E8E84-426E-40DD-AFC4-6F175D3DCCD1}">
              <a14:hiddenFill xmlns:a14="http://schemas.microsoft.com/office/drawing/2010/main">
                <a:solidFill>
                  <a:srgbClr val="FFFFFF"/>
                </a:solidFill>
              </a14:hiddenFill>
            </a:ext>
          </a:extLst>
        </p:spPr>
      </p:pic>
      <p:pic>
        <p:nvPicPr>
          <p:cNvPr id="21588" name="Picture 84"/>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8397946" y="3046142"/>
            <a:ext cx="748951" cy="27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84"/>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5458828" y="2031070"/>
            <a:ext cx="748951" cy="27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descr="Image result for googl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86862" y="2904103"/>
            <a:ext cx="387001" cy="38700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Image result for googl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30860" y="1837569"/>
            <a:ext cx="387001" cy="387001"/>
          </a:xfrm>
          <a:prstGeom prst="rect">
            <a:avLst/>
          </a:prstGeom>
          <a:noFill/>
          <a:extLst>
            <a:ext uri="{909E8E84-426E-40DD-AFC4-6F175D3DCCD1}">
              <a14:hiddenFill xmlns:a14="http://schemas.microsoft.com/office/drawing/2010/main">
                <a:solidFill>
                  <a:srgbClr val="FFFFFF"/>
                </a:solidFill>
              </a14:hiddenFill>
            </a:ext>
          </a:extLst>
        </p:spPr>
      </p:pic>
      <p:sp>
        <p:nvSpPr>
          <p:cNvPr id="73" name="Text Placeholder 7"/>
          <p:cNvSpPr>
            <a:spLocks noGrp="1"/>
          </p:cNvSpPr>
          <p:nvPr>
            <p:ph type="body" sz="quarter" idx="34"/>
          </p:nvPr>
        </p:nvSpPr>
        <p:spPr>
          <a:xfrm>
            <a:off x="9304080" y="6528652"/>
            <a:ext cx="490141" cy="259080"/>
          </a:xfrm>
        </p:spPr>
        <p:txBody>
          <a:bodyPr/>
          <a:lstStyle/>
          <a:p>
            <a:r>
              <a:rPr lang="en-US" dirty="0"/>
              <a:t>5</a:t>
            </a:r>
          </a:p>
        </p:txBody>
      </p:sp>
    </p:spTree>
    <p:extLst>
      <p:ext uri="{BB962C8B-B14F-4D97-AF65-F5344CB8AC3E}">
        <p14:creationId xmlns:p14="http://schemas.microsoft.com/office/powerpoint/2010/main" val="293390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2988006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3" name="think-cell Slide" r:id="rId5" imgW="270" imgH="270" progId="TCLayout.ActiveDocument.1">
                  <p:embed/>
                </p:oleObj>
              </mc:Choice>
              <mc:Fallback>
                <p:oleObj name="think-cell Slide" r:id="rId5" imgW="270" imgH="270" progId="TCLayout.ActiveDocument.1">
                  <p:embed/>
                  <p:pic>
                    <p:nvPicPr>
                      <p:cNvPr id="8" name="Object 7"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557" name="Picture 5" descr="http://image.slidesharecdn.com/thefutureofcloudcomputing-googleapps-120524100056-phpapp01/95/the-future-of-cloud-computing-google-apps-19-728.jpg?cb=1337853764">
            <a:hlinkClick r:id="rId7"/>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845" t="14947" r="21941" b="41516"/>
          <a:stretch/>
        </p:blipFill>
        <p:spPr bwMode="auto">
          <a:xfrm>
            <a:off x="1295400" y="457200"/>
            <a:ext cx="6907186" cy="39395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0200" y="304800"/>
            <a:ext cx="7670800" cy="533400"/>
          </a:xfrm>
        </p:spPr>
        <p:txBody>
          <a:bodyPr/>
          <a:lstStyle/>
          <a:p>
            <a:r>
              <a:rPr lang="en-US" sz="2800" dirty="0">
                <a:latin typeface="Georgia" pitchFamily="18" charset="0"/>
              </a:rPr>
              <a:t>Next 4-5 years : transition</a:t>
            </a:r>
          </a:p>
        </p:txBody>
      </p:sp>
      <p:sp>
        <p:nvSpPr>
          <p:cNvPr id="4" name="Text Placeholder 3"/>
          <p:cNvSpPr>
            <a:spLocks noGrp="1"/>
          </p:cNvSpPr>
          <p:nvPr>
            <p:ph type="body" sz="quarter" idx="18"/>
          </p:nvPr>
        </p:nvSpPr>
        <p:spPr/>
        <p:txBody>
          <a:bodyPr/>
          <a:lstStyle/>
          <a:p>
            <a:endParaRPr lang="en-US"/>
          </a:p>
        </p:txBody>
      </p:sp>
      <p:sp>
        <p:nvSpPr>
          <p:cNvPr id="5" name="Text Placeholder 4"/>
          <p:cNvSpPr>
            <a:spLocks noGrp="1"/>
          </p:cNvSpPr>
          <p:nvPr>
            <p:ph type="body" sz="quarter" idx="34"/>
          </p:nvPr>
        </p:nvSpPr>
        <p:spPr/>
        <p:txBody>
          <a:bodyPr/>
          <a:lstStyle/>
          <a:p>
            <a:r>
              <a:rPr lang="en-US" dirty="0"/>
              <a:t>6</a:t>
            </a:r>
          </a:p>
        </p:txBody>
      </p:sp>
      <p:sp>
        <p:nvSpPr>
          <p:cNvPr id="16" name="AutoShape 5" descr="Image result for triple icon"/>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762407" y="5539770"/>
            <a:ext cx="8381593" cy="784830"/>
          </a:xfrm>
          <a:prstGeom prst="rect">
            <a:avLst/>
          </a:prstGeom>
        </p:spPr>
        <p:txBody>
          <a:bodyPr wrap="square" rtlCol="0">
            <a:spAutoFit/>
          </a:bodyPr>
          <a:lstStyle/>
          <a:p>
            <a:pPr marR="0" algn="ctr" defTabSz="914400" rtl="0" eaLnBrk="1" fontAlgn="auto" latinLnBrk="0" hangingPunct="1">
              <a:lnSpc>
                <a:spcPct val="100000"/>
              </a:lnSpc>
              <a:spcBef>
                <a:spcPct val="0"/>
              </a:spcBef>
              <a:spcAft>
                <a:spcPts val="600"/>
              </a:spcAft>
              <a:buClrTx/>
              <a:buSzTx/>
              <a:tabLst/>
            </a:pPr>
            <a:r>
              <a:rPr lang="en-US" sz="2000" b="1" baseline="0" dirty="0">
                <a:solidFill>
                  <a:srgbClr val="EF373E"/>
                </a:solidFill>
                <a:latin typeface="Georgia" pitchFamily="18" charset="0"/>
                <a:ea typeface="+mj-ea"/>
                <a:cs typeface="+mj-cs"/>
              </a:rPr>
              <a:t>Based on </a:t>
            </a:r>
            <a:r>
              <a:rPr lang="en-US" sz="2000" b="1" dirty="0">
                <a:solidFill>
                  <a:srgbClr val="EF373E"/>
                </a:solidFill>
                <a:latin typeface="Georgia" pitchFamily="18" charset="0"/>
                <a:ea typeface="+mj-ea"/>
                <a:cs typeface="+mj-cs"/>
              </a:rPr>
              <a:t>stats, </a:t>
            </a:r>
            <a:r>
              <a:rPr lang="en-US" sz="2000" b="1" dirty="0">
                <a:solidFill>
                  <a:srgbClr val="EF373E"/>
                </a:solidFill>
                <a:latin typeface="Georgia" pitchFamily="18" charset="0"/>
                <a:ea typeface="+mj-ea"/>
                <a:cs typeface="+mj-cs"/>
                <a:sym typeface="Wingdings" pitchFamily="2" charset="2"/>
              </a:rPr>
              <a:t>the trend is not going to slow down. </a:t>
            </a:r>
          </a:p>
          <a:p>
            <a:pPr marR="0" algn="ctr" defTabSz="914400" rtl="0" eaLnBrk="1" fontAlgn="auto" latinLnBrk="0" hangingPunct="1">
              <a:lnSpc>
                <a:spcPct val="100000"/>
              </a:lnSpc>
              <a:spcBef>
                <a:spcPct val="0"/>
              </a:spcBef>
              <a:spcAft>
                <a:spcPts val="600"/>
              </a:spcAft>
              <a:buClrTx/>
              <a:buSzTx/>
              <a:tabLst/>
            </a:pPr>
            <a:r>
              <a:rPr lang="en-US" sz="2000" b="1" dirty="0">
                <a:solidFill>
                  <a:srgbClr val="EF373E"/>
                </a:solidFill>
                <a:latin typeface="Georgia" pitchFamily="18" charset="0"/>
                <a:ea typeface="+mj-ea"/>
                <a:cs typeface="+mj-cs"/>
                <a:sym typeface="Wingdings" pitchFamily="2" charset="2"/>
              </a:rPr>
              <a:t>If anything, it will grow exponentially</a:t>
            </a:r>
            <a:endParaRPr kumimoji="0" lang="en-US" sz="2000" b="1" i="0" u="none" strike="noStrike" kern="1200" cap="none" spc="0" normalizeH="0" baseline="0" noProof="0" dirty="0">
              <a:ln>
                <a:noFill/>
              </a:ln>
              <a:solidFill>
                <a:srgbClr val="EF373E"/>
              </a:solidFill>
              <a:effectLst/>
              <a:uLnTx/>
              <a:uFillTx/>
              <a:latin typeface="Georgia" pitchFamily="18" charset="0"/>
              <a:ea typeface="+mj-ea"/>
              <a:cs typeface="+mj-cs"/>
            </a:endParaRPr>
          </a:p>
        </p:txBody>
      </p:sp>
      <p:sp>
        <p:nvSpPr>
          <p:cNvPr id="7" name="TextBox 6"/>
          <p:cNvSpPr txBox="1"/>
          <p:nvPr/>
        </p:nvSpPr>
        <p:spPr>
          <a:xfrm>
            <a:off x="152400" y="3811250"/>
            <a:ext cx="1652173" cy="1323439"/>
          </a:xfrm>
          <a:prstGeom prst="rect">
            <a:avLst/>
          </a:prstGeom>
        </p:spPr>
        <p:txBody>
          <a:bodyPr wrap="square" rtlCol="0">
            <a:spAutoFit/>
          </a:bodyPr>
          <a:lstStyle/>
          <a:p>
            <a:pPr marR="0" defTabSz="914400" rtl="0" eaLnBrk="1" fontAlgn="auto" latinLnBrk="0" hangingPunct="1">
              <a:lnSpc>
                <a:spcPct val="100000"/>
              </a:lnSpc>
              <a:spcBef>
                <a:spcPct val="0"/>
              </a:spcBef>
              <a:spcAft>
                <a:spcPts val="600"/>
              </a:spcAft>
              <a:buClrTx/>
              <a:buSzTx/>
              <a:tabLst/>
            </a:pPr>
            <a:r>
              <a:rPr kumimoji="0" lang="en-US" sz="2000" b="1" i="0" u="none" strike="noStrike" kern="1200" cap="none" spc="0" normalizeH="0" baseline="0" noProof="0" dirty="0">
                <a:ln>
                  <a:noFill/>
                </a:ln>
                <a:solidFill>
                  <a:srgbClr val="EF373E"/>
                </a:solidFill>
                <a:effectLst/>
                <a:uLnTx/>
                <a:uFillTx/>
                <a:latin typeface="Georgia" pitchFamily="18" charset="0"/>
                <a:ea typeface="+mj-ea"/>
                <a:cs typeface="+mj-cs"/>
              </a:rPr>
              <a:t>The young is using apps at an early </a:t>
            </a:r>
            <a:r>
              <a:rPr kumimoji="0" lang="en-US" sz="2000" b="1" i="0" u="none" strike="noStrike" kern="1200" cap="none" spc="0" normalizeH="0" noProof="0" dirty="0">
                <a:ln>
                  <a:noFill/>
                </a:ln>
                <a:solidFill>
                  <a:srgbClr val="EF373E"/>
                </a:solidFill>
                <a:effectLst/>
                <a:uLnTx/>
                <a:uFillTx/>
                <a:latin typeface="Georgia" pitchFamily="18" charset="0"/>
                <a:ea typeface="+mj-ea"/>
                <a:cs typeface="+mj-cs"/>
              </a:rPr>
              <a:t>age</a:t>
            </a:r>
            <a:endParaRPr kumimoji="0" lang="en-US" sz="2000" b="1" i="0" u="none" strike="noStrike" kern="1200" cap="none" spc="0" normalizeH="0" baseline="0" noProof="0" dirty="0">
              <a:ln>
                <a:noFill/>
              </a:ln>
              <a:solidFill>
                <a:srgbClr val="EF373E"/>
              </a:solidFill>
              <a:effectLst/>
              <a:uLnTx/>
              <a:uFillTx/>
              <a:latin typeface="Georgia" pitchFamily="18" charset="0"/>
              <a:ea typeface="+mj-ea"/>
              <a:cs typeface="+mj-cs"/>
            </a:endParaRPr>
          </a:p>
        </p:txBody>
      </p:sp>
      <p:sp>
        <p:nvSpPr>
          <p:cNvPr id="10" name="TextBox 9"/>
          <p:cNvSpPr txBox="1"/>
          <p:nvPr/>
        </p:nvSpPr>
        <p:spPr>
          <a:xfrm>
            <a:off x="8228786" y="4092714"/>
            <a:ext cx="1677214" cy="707886"/>
          </a:xfrm>
          <a:prstGeom prst="rect">
            <a:avLst/>
          </a:prstGeom>
        </p:spPr>
        <p:txBody>
          <a:bodyPr wrap="square" rtlCol="0">
            <a:spAutoFit/>
          </a:bodyPr>
          <a:lstStyle/>
          <a:p>
            <a:pPr marR="0" defTabSz="914400" rtl="0" eaLnBrk="1" fontAlgn="auto" latinLnBrk="0" hangingPunct="1">
              <a:lnSpc>
                <a:spcPct val="100000"/>
              </a:lnSpc>
              <a:spcBef>
                <a:spcPct val="0"/>
              </a:spcBef>
              <a:spcAft>
                <a:spcPts val="600"/>
              </a:spcAft>
              <a:buClrTx/>
              <a:buSzTx/>
              <a:tabLst/>
            </a:pPr>
            <a:r>
              <a:rPr kumimoji="0" lang="en-US" sz="2000" b="1" i="0" u="none" strike="noStrike" kern="1200" cap="none" spc="0" normalizeH="0" baseline="0" noProof="0" dirty="0">
                <a:ln>
                  <a:noFill/>
                </a:ln>
                <a:solidFill>
                  <a:srgbClr val="EF373E"/>
                </a:solidFill>
                <a:effectLst/>
                <a:uLnTx/>
                <a:uFillTx/>
                <a:latin typeface="Georgia" pitchFamily="18" charset="0"/>
                <a:ea typeface="+mj-ea"/>
                <a:cs typeface="+mj-cs"/>
              </a:rPr>
              <a:t>The old is using  </a:t>
            </a:r>
            <a:r>
              <a:rPr kumimoji="0" lang="en-US" sz="2000" b="1" i="0" u="none" strike="noStrike" kern="1200" cap="none" spc="0" normalizeH="0" baseline="0" noProof="0" dirty="0">
                <a:ln>
                  <a:noFill/>
                </a:ln>
                <a:solidFill>
                  <a:srgbClr val="EF373E"/>
                </a:solidFill>
                <a:effectLst/>
                <a:uLnTx/>
                <a:uFillTx/>
                <a:latin typeface="Georgia" pitchFamily="18" charset="0"/>
                <a:ea typeface="+mj-ea"/>
                <a:cs typeface="+mj-cs"/>
                <a:sym typeface="Wingdings" pitchFamily="2" charset="2"/>
              </a:rPr>
              <a:t>also</a:t>
            </a:r>
            <a:endParaRPr kumimoji="0" lang="en-US" sz="2000" b="1" i="0" u="none" strike="noStrike" kern="1200" cap="none" spc="0" normalizeH="0" baseline="0" noProof="0" dirty="0">
              <a:ln>
                <a:noFill/>
              </a:ln>
              <a:solidFill>
                <a:srgbClr val="EF373E"/>
              </a:solidFill>
              <a:effectLst/>
              <a:uLnTx/>
              <a:uFillTx/>
              <a:latin typeface="Georgia" pitchFamily="18" charset="0"/>
              <a:ea typeface="+mj-ea"/>
              <a:cs typeface="+mj-cs"/>
            </a:endParaRPr>
          </a:p>
        </p:txBody>
      </p:sp>
      <p:sp>
        <p:nvSpPr>
          <p:cNvPr id="12" name="TextBox 11"/>
          <p:cNvSpPr txBox="1"/>
          <p:nvPr/>
        </p:nvSpPr>
        <p:spPr>
          <a:xfrm>
            <a:off x="3924527" y="4089737"/>
            <a:ext cx="1866673" cy="1015663"/>
          </a:xfrm>
          <a:prstGeom prst="rect">
            <a:avLst/>
          </a:prstGeom>
        </p:spPr>
        <p:txBody>
          <a:bodyPr wrap="square" rtlCol="0">
            <a:spAutoFit/>
          </a:bodyPr>
          <a:lstStyle/>
          <a:p>
            <a:pPr marR="0" defTabSz="914400" rtl="0" eaLnBrk="1" fontAlgn="auto" latinLnBrk="0" hangingPunct="1">
              <a:lnSpc>
                <a:spcPct val="100000"/>
              </a:lnSpc>
              <a:spcBef>
                <a:spcPct val="0"/>
              </a:spcBef>
              <a:spcAft>
                <a:spcPts val="600"/>
              </a:spcAft>
              <a:buClrTx/>
              <a:buSzTx/>
              <a:tabLst/>
            </a:pPr>
            <a:r>
              <a:rPr kumimoji="0" lang="en-US" sz="2000" b="1" i="0" u="none" strike="noStrike" kern="1200" cap="none" spc="0" normalizeH="0" baseline="0" noProof="0" dirty="0">
                <a:ln>
                  <a:noFill/>
                </a:ln>
                <a:solidFill>
                  <a:srgbClr val="EF373E"/>
                </a:solidFill>
                <a:effectLst/>
                <a:uLnTx/>
                <a:uFillTx/>
                <a:latin typeface="Georgia" pitchFamily="18" charset="0"/>
                <a:ea typeface="+mj-ea"/>
                <a:cs typeface="+mj-cs"/>
              </a:rPr>
              <a:t>Everyone in between is using </a:t>
            </a:r>
          </a:p>
        </p:txBody>
      </p:sp>
      <p:sp>
        <p:nvSpPr>
          <p:cNvPr id="3" name="Right Arrow 2"/>
          <p:cNvSpPr/>
          <p:nvPr/>
        </p:nvSpPr>
        <p:spPr>
          <a:xfrm>
            <a:off x="1804572" y="3733800"/>
            <a:ext cx="1548227" cy="132343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6528973" y="3733800"/>
            <a:ext cx="1548227" cy="132343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9831" y="-639043"/>
            <a:ext cx="455679" cy="455679"/>
          </a:xfrm>
          <a:prstGeom prst="rect">
            <a:avLst/>
          </a:prstGeom>
        </p:spPr>
      </p:pic>
      <p:pic>
        <p:nvPicPr>
          <p:cNvPr id="23" name="Picture 2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533051" y="-1095701"/>
            <a:ext cx="297816" cy="29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descr="Image result for googl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756997" y="-728862"/>
            <a:ext cx="387001" cy="38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43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id-ID" dirty="0"/>
              <a:t>Thank You</a:t>
            </a:r>
          </a:p>
        </p:txBody>
      </p:sp>
    </p:spTree>
    <p:extLst>
      <p:ext uri="{BB962C8B-B14F-4D97-AF65-F5344CB8AC3E}">
        <p14:creationId xmlns:p14="http://schemas.microsoft.com/office/powerpoint/2010/main" val="18544957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_.bf3UZXTYKF8mdoBPcRZ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HaAF3pDXkSc0F3dTe9KL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0DzG.UJrSEiKoveg.8Snf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K43qBynP0a9fsnkJITkY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fBYpE03m0CR9M5x0SGDn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hD0d_HxyJEK8y1wc5_3HVA"/>
</p:tagLst>
</file>

<file path=ppt/theme/theme1.xml><?xml version="1.0" encoding="utf-8"?>
<a:theme xmlns:a="http://schemas.openxmlformats.org/drawingml/2006/main" name="Office Theme">
  <a:themeElements>
    <a:clrScheme name="IO DECK">
      <a:dk1>
        <a:sysClr val="windowText" lastClr="000000"/>
      </a:dk1>
      <a:lt1>
        <a:sysClr val="window" lastClr="FFFFFF"/>
      </a:lt1>
      <a:dk2>
        <a:srgbClr val="000000"/>
      </a:dk2>
      <a:lt2>
        <a:srgbClr val="F8F8F8"/>
      </a:lt2>
      <a:accent1>
        <a:srgbClr val="FF0000"/>
      </a:accent1>
      <a:accent2>
        <a:srgbClr val="FFC000"/>
      </a:accent2>
      <a:accent3>
        <a:srgbClr val="FFFF00"/>
      </a:accent3>
      <a:accent4>
        <a:srgbClr val="92D050"/>
      </a:accent4>
      <a:accent5>
        <a:srgbClr val="00B0F0"/>
      </a:accent5>
      <a:accent6>
        <a:srgbClr val="7030A0"/>
      </a:accent6>
      <a:hlink>
        <a:srgbClr val="5F5F5F"/>
      </a:hlink>
      <a:folHlink>
        <a:srgbClr val="919191"/>
      </a:folHlink>
    </a:clrScheme>
    <a:fontScheme name="IO De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0" marR="0" indent="0" algn="l" defTabSz="914400" rtl="0" eaLnBrk="1" fontAlgn="auto" latinLnBrk="0" hangingPunct="1">
          <a:lnSpc>
            <a:spcPct val="100000"/>
          </a:lnSpc>
          <a:spcBef>
            <a:spcPct val="0"/>
          </a:spcBef>
          <a:spcAft>
            <a:spcPts val="0"/>
          </a:spcAft>
          <a:buClrTx/>
          <a:buSzTx/>
          <a:buFontTx/>
          <a:buNone/>
          <a:tabLst/>
          <a:defRPr kumimoji="0" sz="1500" b="1" i="0" u="none" strike="noStrike" kern="1200" cap="none" spc="0" normalizeH="0" baseline="0" noProof="0" dirty="0" smtClean="0">
            <a:ln>
              <a:noFill/>
            </a:ln>
            <a:solidFill>
              <a:srgbClr val="EF373E"/>
            </a:solidFill>
            <a:effectLst/>
            <a:uLnTx/>
            <a:uFillTx/>
            <a:latin typeface="Frutiger 45 Light" pitchFamily="34" charset="0"/>
            <a:ea typeface="+mj-ea"/>
            <a:cs typeface="+mj-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IO DECK</Template>
  <TotalTime>8977</TotalTime>
  <Words>268</Words>
  <Application>Microsoft Office PowerPoint</Application>
  <PresentationFormat>A4 Paper (210x297 mm)</PresentationFormat>
  <Paragraphs>90</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Thesis:</vt:lpstr>
      <vt:lpstr>Supporting Facts</vt:lpstr>
      <vt:lpstr>Smartphone are held by younger members of the society, guided by the older, we rely more and more on smartphone </vt:lpstr>
      <vt:lpstr>The key is apps development</vt:lpstr>
      <vt:lpstr>How a digital day looks like</vt:lpstr>
      <vt:lpstr>Next 4-5 years : transition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edygalaxcy</dc:creator>
  <cp:lastModifiedBy>Irfan Nabhani</cp:lastModifiedBy>
  <cp:revision>328</cp:revision>
  <cp:lastPrinted>2015-11-10T10:01:22Z</cp:lastPrinted>
  <dcterms:created xsi:type="dcterms:W3CDTF">2013-09-30T03:37:45Z</dcterms:created>
  <dcterms:modified xsi:type="dcterms:W3CDTF">2016-08-21T15:59:13Z</dcterms:modified>
</cp:coreProperties>
</file>