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393" r:id="rId2"/>
    <p:sldId id="396" r:id="rId3"/>
    <p:sldId id="383" r:id="rId4"/>
    <p:sldId id="402" r:id="rId5"/>
    <p:sldId id="403" r:id="rId6"/>
    <p:sldId id="404" r:id="rId7"/>
    <p:sldId id="405" r:id="rId8"/>
    <p:sldId id="415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25C"/>
    <a:srgbClr val="FFFFFF"/>
    <a:srgbClr val="E3E3E3"/>
    <a:srgbClr val="ED7D31"/>
    <a:srgbClr val="BF9000"/>
    <a:srgbClr val="EEEEEE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9427" autoAdjust="0"/>
  </p:normalViewPr>
  <p:slideViewPr>
    <p:cSldViewPr snapToGrid="0" showGuides="1">
      <p:cViewPr varScale="1">
        <p:scale>
          <a:sx n="68" d="100"/>
          <a:sy n="68" d="100"/>
        </p:scale>
        <p:origin x="894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A9AC-E7A6-4383-B935-7CE42F8F3A53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6104C-9AA8-4EF9-BD99-0D9C31AFB19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823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FC98E-8707-4CD8-A215-C074C3BFFF33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EA04-2DB6-48FD-A545-EB6486C6F8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652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dirty="0" smtClean="0">
              <a:ea typeface="ＭＳ Ｐゴシック" pitchFamily="4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DE5577-C6CF-4DF3-B36D-465ACD82D63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510DE-BF66-4472-8D90-5B41DD4AF9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2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510DE-BF66-4472-8D90-5B41DD4AF9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2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cs typeface="ＭＳ Ｐゴシック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58259DA-F85E-A641-BAA2-57727C05E924}" type="slidenum">
              <a:rPr lang="en-US" sz="1200">
                <a:latin typeface="Arial" charset="0"/>
              </a:rPr>
              <a:pPr eaLnBrk="1" hangingPunct="1"/>
              <a:t>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4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berbicara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kedua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(2) yang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bertema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Facing Technological Challenges and Opportunities from Entrepreneurs Perspective,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alokasi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waktu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kurang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selama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15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berharap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ibu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Noni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selaku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pemimpin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armada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transportasi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terdepan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terkemuka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berbagi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pengetahuan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pengalaman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taktik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cerita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sukses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Blue Bird Group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terus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bertahan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meningkatkan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kinerja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perusahaan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era yang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7F097EA-E235-7C46-88C5-92A72570444B}" type="slidenum">
              <a:rPr lang="en-US" sz="1200">
                <a:latin typeface="Arial" charset="0"/>
              </a:rPr>
              <a:pPr eaLnBrk="1" hangingPunct="1"/>
              <a:t>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cs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C56E885-E5F1-8249-BA31-6126B5397FA4}" type="slidenum">
              <a:rPr lang="en-US" sz="1200">
                <a:latin typeface="Arial" charset="0"/>
              </a:rPr>
              <a:pPr eaLnBrk="1" hangingPunct="1"/>
              <a:t>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8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cs typeface="ＭＳ Ｐゴシック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58259DA-F85E-A641-BAA2-57727C05E924}" type="slidenum">
              <a:rPr lang="en-US" sz="1200">
                <a:latin typeface="Arial" charset="0"/>
              </a:rPr>
              <a:pPr eaLnBrk="1" hangingPunct="1"/>
              <a:t>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smtClean="0">
              <a:ea typeface="ＭＳ Ｐゴシック" pitchFamily="4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DE5577-C6CF-4DF3-B36D-465ACD82D63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4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0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7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6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6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6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9333-AC90-4F44-B4FB-3D7C273C4E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7254-AE63-409D-BDA1-B1FB64F250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8 at 11.05.0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757" y="285750"/>
            <a:ext cx="11180143" cy="3573328"/>
          </a:xfrm>
          <a:prstGeom prst="rect">
            <a:avLst/>
          </a:prstGeom>
        </p:spPr>
      </p:pic>
      <p:pic>
        <p:nvPicPr>
          <p:cNvPr id="3" name="Picture 2" descr="logo BBG sponsor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6838" y="4246537"/>
            <a:ext cx="2544225" cy="1875299"/>
          </a:xfrm>
          <a:prstGeom prst="rect">
            <a:avLst/>
          </a:prstGeom>
          <a:ln w="28575" cmpd="sng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552330" y="5165665"/>
            <a:ext cx="65710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Myriad Pro"/>
                <a:cs typeface="Myriad Pro"/>
              </a:rPr>
              <a:t>Blue Bird Group Story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Myriad Pro"/>
                <a:cs typeface="Myriad Pro"/>
              </a:rPr>
              <a:t>Noni Purnomo – President Director of Blue Bird Group Holding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705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My Blue Bird-pandji wide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0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8 at 5.40.55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32"/>
          <a:stretch/>
        </p:blipFill>
        <p:spPr>
          <a:xfrm>
            <a:off x="356461" y="294492"/>
            <a:ext cx="11544210" cy="3254644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0886" y="4185466"/>
            <a:ext cx="7717367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defTabSz="914400">
              <a:spcBef>
                <a:spcPts val="500"/>
              </a:spcBef>
              <a:buFont typeface="Wingdings" charset="0"/>
              <a:buChar char="§"/>
            </a:pPr>
            <a:r>
              <a:rPr lang="en-US" sz="2000" dirty="0" smtClean="0">
                <a:cs typeface="Myriad Pro"/>
              </a:rPr>
              <a:t>Rapid technology transformation</a:t>
            </a:r>
            <a:endParaRPr lang="en-US" sz="2000" dirty="0">
              <a:cs typeface="Myriad Pro"/>
            </a:endParaRPr>
          </a:p>
          <a:p>
            <a:pPr marL="342900" indent="-342900" defTabSz="914400">
              <a:spcBef>
                <a:spcPts val="500"/>
              </a:spcBef>
              <a:buFont typeface="Wingdings" charset="0"/>
              <a:buChar char="§"/>
            </a:pPr>
            <a:r>
              <a:rPr lang="en-US" sz="2000" dirty="0" smtClean="0">
                <a:cs typeface="Myriad Pro"/>
              </a:rPr>
              <a:t>Customers expectations</a:t>
            </a:r>
          </a:p>
          <a:p>
            <a:pPr marL="342900" indent="-342900" defTabSz="914400">
              <a:spcBef>
                <a:spcPts val="500"/>
              </a:spcBef>
              <a:buFont typeface="Wingdings" charset="0"/>
              <a:buChar char="§"/>
            </a:pPr>
            <a:r>
              <a:rPr lang="en-US" sz="2000" dirty="0" smtClean="0">
                <a:cs typeface="Myriad Pro"/>
              </a:rPr>
              <a:t>Expansion VS Corporate Culture</a:t>
            </a:r>
          </a:p>
          <a:p>
            <a:pPr marL="342900" indent="-342900" defTabSz="914400">
              <a:spcBef>
                <a:spcPts val="500"/>
              </a:spcBef>
              <a:buFont typeface="Wingdings" charset="0"/>
              <a:buChar char="§"/>
            </a:pPr>
            <a:r>
              <a:rPr lang="en-US" sz="2000" dirty="0" smtClean="0">
                <a:cs typeface="Myriad Pro"/>
              </a:rPr>
              <a:t>MEA &amp; Globalization</a:t>
            </a:r>
          </a:p>
          <a:p>
            <a:pPr marL="342900" indent="-342900" defTabSz="914400">
              <a:spcBef>
                <a:spcPts val="500"/>
              </a:spcBef>
              <a:buFont typeface="Wingdings" charset="0"/>
              <a:buChar char="§"/>
            </a:pPr>
            <a:endParaRPr lang="en-US" sz="2000" dirty="0" smtClean="0">
              <a:cs typeface="Myriad Pro"/>
            </a:endParaRPr>
          </a:p>
          <a:p>
            <a:pPr marL="342900" indent="-342900" defTabSz="914400">
              <a:spcBef>
                <a:spcPts val="500"/>
              </a:spcBef>
              <a:buFont typeface="Wingdings" charset="0"/>
              <a:buChar char="§"/>
            </a:pPr>
            <a:endParaRPr lang="en-US" sz="2000" dirty="0" smtClean="0">
              <a:cs typeface="Myriad Pro"/>
            </a:endParaRPr>
          </a:p>
          <a:p>
            <a:pPr marL="342900" indent="-342900" defTabSz="914400">
              <a:spcBef>
                <a:spcPts val="500"/>
              </a:spcBef>
              <a:buFont typeface="Wingdings" charset="0"/>
              <a:buChar char="§"/>
            </a:pPr>
            <a:endParaRPr lang="en-US" sz="2000" dirty="0" smtClean="0">
              <a:cs typeface="Myriad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332" y="3683042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Myriad Pro"/>
                <a:cs typeface="Myriad Pro"/>
              </a:rPr>
              <a:t>Current Challenges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yriad Pro"/>
              <a:cs typeface="Myriad Pro"/>
            </a:endParaRPr>
          </a:p>
        </p:txBody>
      </p:sp>
      <p:pic>
        <p:nvPicPr>
          <p:cNvPr id="9" name="Picture 8" descr="Screen Shot 2016-08-18 at 11.08.31 A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946" y="5875599"/>
            <a:ext cx="11448087" cy="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72789" y="1006731"/>
            <a:ext cx="692285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Internal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 Corporate Culture &amp; Values Review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 Internal engagement &amp; change management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 Technology enhancement for internal stakeholders (drivers, management, etc). 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cs typeface="Myriad Pro"/>
            </a:endParaRPr>
          </a:p>
          <a:p>
            <a:pPr>
              <a:lnSpc>
                <a:spcPct val="130000"/>
              </a:lnSpc>
            </a:pP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External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More personalized approach to customers using technology and various programs 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e.g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 loyalty). 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Myriad Pro"/>
              </a:rPr>
              <a:t>Gain brand relevancy especially to the young affluent &amp; millennial without losing the identity of Blue Bird.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cs typeface="Myriad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826" y="300026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Myriad Pro"/>
                <a:cs typeface="Myriad Pro"/>
              </a:rPr>
              <a:t>Our Focus to Overcome The Challenges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yriad Pro"/>
              <a:cs typeface="Myriad Pro"/>
            </a:endParaRPr>
          </a:p>
        </p:txBody>
      </p:sp>
      <p:pic>
        <p:nvPicPr>
          <p:cNvPr id="5" name="Picture 4" descr="My Blue Bird hand new 2016.psd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8651" y="1069384"/>
            <a:ext cx="4725341" cy="4192297"/>
          </a:xfrm>
          <a:prstGeom prst="rect">
            <a:avLst/>
          </a:prstGeom>
        </p:spPr>
      </p:pic>
      <p:pic>
        <p:nvPicPr>
          <p:cNvPr id="6" name="Picture 5" descr="Screen Shot 2016-08-18 at 11.08.31 A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946" y="5875599"/>
            <a:ext cx="11448087" cy="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2709922" y="1729608"/>
            <a:ext cx="67505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17375E"/>
                </a:solidFill>
                <a:latin typeface="Myriad Pro"/>
                <a:cs typeface="Myriad Pro"/>
              </a:rPr>
              <a:t>What makes Blue Bird Group drivers</a:t>
            </a:r>
          </a:p>
          <a:p>
            <a:pPr algn="ctr"/>
            <a:r>
              <a:rPr lang="en-US" sz="3200" b="1" dirty="0">
                <a:solidFill>
                  <a:srgbClr val="17375E"/>
                </a:solidFill>
                <a:latin typeface="Myriad Pro"/>
                <a:cs typeface="Myriad Pro"/>
              </a:rPr>
              <a:t>different?</a:t>
            </a:r>
          </a:p>
        </p:txBody>
      </p:sp>
      <p:sp>
        <p:nvSpPr>
          <p:cNvPr id="15" name="Double Bracket 14"/>
          <p:cNvSpPr/>
          <p:nvPr/>
        </p:nvSpPr>
        <p:spPr>
          <a:xfrm>
            <a:off x="4225714" y="2948807"/>
            <a:ext cx="3577167" cy="5334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Myriad Pro"/>
                <a:ea typeface="ＭＳ Ｐゴシック" charset="0"/>
                <a:cs typeface="Myriad Pro"/>
              </a:rPr>
              <a:t>Well-selected</a:t>
            </a:r>
          </a:p>
        </p:txBody>
      </p:sp>
      <p:sp>
        <p:nvSpPr>
          <p:cNvPr id="16" name="Double Bracket 15"/>
          <p:cNvSpPr/>
          <p:nvPr/>
        </p:nvSpPr>
        <p:spPr>
          <a:xfrm>
            <a:off x="4225714" y="3710807"/>
            <a:ext cx="3577167" cy="5334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Myriad Pro"/>
                <a:ea typeface="ＭＳ Ｐゴシック" charset="0"/>
                <a:cs typeface="Myriad Pro"/>
              </a:rPr>
              <a:t>Well-trained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4225714" y="4472807"/>
            <a:ext cx="3577167" cy="5334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latin typeface="Myriad Pro"/>
                <a:ea typeface="ＭＳ Ｐゴシック" charset="0"/>
                <a:cs typeface="Myriad Pro"/>
              </a:rPr>
              <a:t>Well-motivated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006080" y="2928488"/>
            <a:ext cx="18288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558ED5"/>
                </a:solidFill>
                <a:latin typeface="Myriad Pro"/>
                <a:cs typeface="Myriad Pro"/>
              </a:rPr>
              <a:t>45 %</a:t>
            </a:r>
          </a:p>
        </p:txBody>
      </p:sp>
      <p:pic>
        <p:nvPicPr>
          <p:cNvPr id="9" name="Picture 8" descr="Screen Shot 2016-08-18 at 11.08.31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946" y="5875599"/>
            <a:ext cx="11448087" cy="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9"/>
          <p:cNvSpPr>
            <a:spLocks noChangeArrowheads="1"/>
          </p:cNvSpPr>
          <p:nvPr/>
        </p:nvSpPr>
        <p:spPr bwMode="auto">
          <a:xfrm>
            <a:off x="2755220" y="1803401"/>
            <a:ext cx="67505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17375E"/>
                </a:solidFill>
                <a:latin typeface="Myriad Pro"/>
                <a:cs typeface="Myriad Pro"/>
              </a:rPr>
              <a:t>What makes Blue Bird Group drivers </a:t>
            </a:r>
          </a:p>
          <a:p>
            <a:pPr algn="ctr"/>
            <a:r>
              <a:rPr lang="en-US" sz="3200" b="1" i="1" dirty="0">
                <a:solidFill>
                  <a:srgbClr val="558ED5"/>
                </a:solidFill>
                <a:latin typeface="Myriad Pro"/>
                <a:cs typeface="Myriad Pro"/>
              </a:rPr>
              <a:t>really </a:t>
            </a:r>
            <a:r>
              <a:rPr lang="en-US" sz="3200" b="1" dirty="0">
                <a:solidFill>
                  <a:srgbClr val="17375E"/>
                </a:solidFill>
                <a:latin typeface="Myriad Pro"/>
                <a:cs typeface="Myriad Pro"/>
              </a:rPr>
              <a:t>different?</a:t>
            </a:r>
          </a:p>
        </p:txBody>
      </p:sp>
      <p:sp>
        <p:nvSpPr>
          <p:cNvPr id="14" name="Double Bracket 13"/>
          <p:cNvSpPr/>
          <p:nvPr/>
        </p:nvSpPr>
        <p:spPr>
          <a:xfrm>
            <a:off x="1889760" y="3175000"/>
            <a:ext cx="8534400" cy="11430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00"/>
                </a:solidFill>
                <a:latin typeface="Myriad Pro"/>
                <a:ea typeface="ＭＳ Ｐゴシック" charset="0"/>
                <a:cs typeface="Myriad Pro"/>
              </a:rPr>
              <a:t>Our respect and care toward each other as one big family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charset="0"/>
              <a:buChar char="q"/>
              <a:defRPr/>
            </a:pPr>
            <a:endParaRPr lang="en-US" sz="1600" dirty="0">
              <a:solidFill>
                <a:srgbClr val="000000"/>
              </a:solidFill>
              <a:latin typeface="Myriad Pro"/>
              <a:ea typeface="ＭＳ Ｐゴシック" charset="0"/>
              <a:cs typeface="Myriad Pro"/>
            </a:endParaRPr>
          </a:p>
        </p:txBody>
      </p:sp>
      <p:pic>
        <p:nvPicPr>
          <p:cNvPr id="6" name="Picture 5" descr="Screen Shot 2016-08-18 at 11.08.31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946" y="5875599"/>
            <a:ext cx="11448087" cy="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5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9"/>
          <p:cNvSpPr>
            <a:spLocks noChangeArrowheads="1"/>
          </p:cNvSpPr>
          <p:nvPr/>
        </p:nvSpPr>
        <p:spPr bwMode="auto">
          <a:xfrm>
            <a:off x="2755220" y="1823721"/>
            <a:ext cx="67505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17375E"/>
                </a:solidFill>
                <a:latin typeface="Myriad Pro"/>
                <a:cs typeface="Myriad Pro"/>
              </a:rPr>
              <a:t>What makes Blue Bird Group drivers </a:t>
            </a:r>
          </a:p>
          <a:p>
            <a:pPr algn="ctr"/>
            <a:r>
              <a:rPr lang="en-US" sz="3200" b="1" i="1" dirty="0">
                <a:solidFill>
                  <a:srgbClr val="558ED5"/>
                </a:solidFill>
                <a:latin typeface="Myriad Pro"/>
                <a:cs typeface="Myriad Pro"/>
              </a:rPr>
              <a:t>really really </a:t>
            </a:r>
            <a:r>
              <a:rPr lang="en-US" sz="3200" b="1" dirty="0">
                <a:solidFill>
                  <a:srgbClr val="17375E"/>
                </a:solidFill>
                <a:latin typeface="Myriad Pro"/>
                <a:cs typeface="Myriad Pro"/>
              </a:rPr>
              <a:t>different?</a:t>
            </a:r>
          </a:p>
        </p:txBody>
      </p:sp>
      <p:sp>
        <p:nvSpPr>
          <p:cNvPr id="14" name="Double Bracket 13"/>
          <p:cNvSpPr/>
          <p:nvPr/>
        </p:nvSpPr>
        <p:spPr>
          <a:xfrm>
            <a:off x="1889760" y="3195320"/>
            <a:ext cx="8534400" cy="11430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000000"/>
                </a:solidFill>
                <a:latin typeface="Myriad Pro"/>
                <a:ea typeface="ＭＳ Ｐゴシック" charset="0"/>
                <a:cs typeface="Myriad Pro"/>
              </a:rPr>
              <a:t>Trust and support by all of loyal customers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charset="0"/>
              <a:buChar char="q"/>
              <a:defRPr/>
            </a:pPr>
            <a:endParaRPr lang="en-US" sz="2000" dirty="0">
              <a:solidFill>
                <a:srgbClr val="000000"/>
              </a:solidFill>
              <a:latin typeface="Myriad Pro"/>
              <a:ea typeface="ＭＳ Ｐゴシック" charset="0"/>
              <a:cs typeface="Myriad Pro"/>
            </a:endParaRPr>
          </a:p>
        </p:txBody>
      </p:sp>
      <p:pic>
        <p:nvPicPr>
          <p:cNvPr id="6" name="Picture 5" descr="Screen Shot 2016-08-18 at 11.08.31 A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946" y="5875599"/>
            <a:ext cx="11448087" cy="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8 at 11.05.0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989" y="309960"/>
            <a:ext cx="11142043" cy="395414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21265" y="4692316"/>
            <a:ext cx="6390104" cy="1604210"/>
            <a:chOff x="3021265" y="4692316"/>
            <a:chExt cx="6390104" cy="1604210"/>
          </a:xfrm>
        </p:grpSpPr>
        <p:sp>
          <p:nvSpPr>
            <p:cNvPr id="10" name="Rectangle 9"/>
            <p:cNvSpPr/>
            <p:nvPr/>
          </p:nvSpPr>
          <p:spPr>
            <a:xfrm>
              <a:off x="5066632" y="4982369"/>
              <a:ext cx="4344737" cy="7694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ln w="6350">
                    <a:noFill/>
                  </a:ln>
                  <a:solidFill>
                    <a:schemeClr val="accent1">
                      <a:lumMod val="75000"/>
                    </a:schemeClr>
                  </a:solidFill>
                  <a:latin typeface="Myriad Pro"/>
                  <a:ea typeface="Segoe UI" charset="0"/>
                  <a:cs typeface="Myriad Pro"/>
                </a:rPr>
                <a:t>   Thank You</a:t>
              </a:r>
              <a:endParaRPr lang="id-ID" sz="4400" b="1" dirty="0">
                <a:solidFill>
                  <a:schemeClr val="accent1">
                    <a:lumMod val="75000"/>
                  </a:schemeClr>
                </a:solidFill>
                <a:latin typeface="Myriad Pro"/>
                <a:cs typeface="Myriad Pro"/>
              </a:endParaRPr>
            </a:p>
          </p:txBody>
        </p:sp>
        <p:pic>
          <p:nvPicPr>
            <p:cNvPr id="3" name="Picture 2" descr="logo BBG sponsor.jp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21265" y="4708619"/>
              <a:ext cx="1924816" cy="1418745"/>
            </a:xfrm>
            <a:prstGeom prst="rect">
              <a:avLst/>
            </a:prstGeom>
            <a:ln w="28575" cmpd="sng">
              <a:noFill/>
            </a:ln>
          </p:spPr>
        </p:pic>
        <p:cxnSp>
          <p:nvCxnSpPr>
            <p:cNvPr id="5" name="Straight Connector 4"/>
            <p:cNvCxnSpPr/>
            <p:nvPr/>
          </p:nvCxnSpPr>
          <p:spPr>
            <a:xfrm>
              <a:off x="5173578" y="4692316"/>
              <a:ext cx="0" cy="1604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98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235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Myriad Pro</vt:lpstr>
      <vt:lpstr>Segoe UI</vt:lpstr>
      <vt:lpstr>Wingdings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Adjie Indrawan</cp:lastModifiedBy>
  <cp:revision>10</cp:revision>
  <dcterms:modified xsi:type="dcterms:W3CDTF">2016-08-22T06:15:38Z</dcterms:modified>
</cp:coreProperties>
</file>