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6.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72" r:id="rId3"/>
    <p:sldMasterId id="2147483684" r:id="rId4"/>
    <p:sldMasterId id="2147483696" r:id="rId5"/>
    <p:sldMasterId id="2147483720" r:id="rId6"/>
  </p:sldMasterIdLst>
  <p:notesMasterIdLst>
    <p:notesMasterId r:id="rId22"/>
  </p:notesMasterIdLst>
  <p:sldIdLst>
    <p:sldId id="330" r:id="rId7"/>
    <p:sldId id="313" r:id="rId8"/>
    <p:sldId id="310" r:id="rId9"/>
    <p:sldId id="314" r:id="rId10"/>
    <p:sldId id="311" r:id="rId11"/>
    <p:sldId id="316" r:id="rId12"/>
    <p:sldId id="331" r:id="rId13"/>
    <p:sldId id="332" r:id="rId14"/>
    <p:sldId id="333" r:id="rId15"/>
    <p:sldId id="319" r:id="rId16"/>
    <p:sldId id="328" r:id="rId17"/>
    <p:sldId id="320" r:id="rId18"/>
    <p:sldId id="321" r:id="rId19"/>
    <p:sldId id="318" r:id="rId20"/>
    <p:sldId id="327"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140"/>
    <a:srgbClr val="D9D9D9"/>
    <a:srgbClr val="A1A1A1"/>
    <a:srgbClr val="4B4B4B"/>
    <a:srgbClr val="C8C8C8"/>
    <a:srgbClr val="AFB1AF"/>
    <a:srgbClr val="B1B7B2"/>
    <a:srgbClr val="CDD4CE"/>
    <a:srgbClr val="BFC6C3"/>
    <a:srgbClr val="B3BA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9336" autoAdjust="0"/>
  </p:normalViewPr>
  <p:slideViewPr>
    <p:cSldViewPr snapToObjects="1">
      <p:cViewPr varScale="1">
        <p:scale>
          <a:sx n="56" d="100"/>
          <a:sy n="56" d="100"/>
        </p:scale>
        <p:origin x="1716"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355533-3AE1-234F-9D26-F8C4D06F003A}" type="datetimeFigureOut">
              <a:rPr lang="en-US" smtClean="0"/>
              <a:pPr/>
              <a:t>11/25/2016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9B0B11-0C23-C54C-A0CC-920019DA0567}" type="slidenum">
              <a:rPr lang="en-US" smtClean="0"/>
              <a:pPr/>
              <a:t>‹#›</a:t>
            </a:fld>
            <a:endParaRPr lang="en-US" dirty="0"/>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a:spLocks noGrp="1" noRot="1" noChangeAspect="1"/>
          </p:cNvSpPr>
          <p:nvPr>
            <p:ph type="sldImg"/>
          </p:nvPr>
        </p:nvSpPr>
        <p:spPr>
          <a:xfrm>
            <a:off x="1143000" y="685800"/>
            <a:ext cx="4572000" cy="3429000"/>
          </a:xfrm>
          <a:prstGeom prst="rect">
            <a:avLst/>
          </a:prstGeom>
        </p:spPr>
        <p:txBody>
          <a:bodyPr/>
          <a:lstStyle/>
          <a:p>
            <a:endParaRPr/>
          </a:p>
        </p:txBody>
      </p:sp>
      <p:sp>
        <p:nvSpPr>
          <p:cNvPr id="163" name="Shape 163"/>
          <p:cNvSpPr>
            <a:spLocks noGrp="1"/>
          </p:cNvSpPr>
          <p:nvPr>
            <p:ph type="body" sz="quarter" idx="1"/>
          </p:nvPr>
        </p:nvSpPr>
        <p:spPr>
          <a:prstGeom prst="rect">
            <a:avLst/>
          </a:prstGeom>
        </p:spPr>
        <p:txBody>
          <a:bodyPr/>
          <a:lstStyle/>
          <a:p>
            <a:pPr marL="0" lvl="1" indent="0">
              <a:buFont typeface="Arial" charset="0"/>
              <a:buNone/>
            </a:pPr>
            <a:r>
              <a:rPr lang="en-GB" sz="1200" dirty="0">
                <a:effectLst/>
                <a:latin typeface="+mn-lt"/>
                <a:ea typeface="+mn-ea"/>
                <a:cs typeface="+mn-cs"/>
                <a:sym typeface="Calibri"/>
              </a:rPr>
              <a:t>Indonesia is a country full of potentials,</a:t>
            </a:r>
            <a:r>
              <a:rPr lang="en-GB" sz="1200" baseline="0" dirty="0">
                <a:effectLst/>
                <a:latin typeface="+mn-lt"/>
                <a:ea typeface="+mn-ea"/>
                <a:cs typeface="+mn-cs"/>
                <a:sym typeface="Calibri"/>
              </a:rPr>
              <a:t> yet with many real problems that we see as opportunities that we can address to drive Indonesia further.</a:t>
            </a:r>
          </a:p>
          <a:p>
            <a:pPr marL="0" lvl="1" indent="0">
              <a:buFont typeface="Arial" charset="0"/>
              <a:buNone/>
            </a:pPr>
            <a:endParaRPr lang="en-GB" sz="1200" baseline="0" dirty="0">
              <a:effectLst/>
              <a:latin typeface="+mn-lt"/>
              <a:ea typeface="+mn-ea"/>
              <a:cs typeface="+mn-cs"/>
              <a:sym typeface="Calibri"/>
            </a:endParaRPr>
          </a:p>
          <a:p>
            <a:pPr marL="0" lvl="1" indent="0">
              <a:buFont typeface="Arial" charset="0"/>
              <a:buNone/>
            </a:pPr>
            <a:r>
              <a:rPr lang="en-GB" sz="1200" baseline="0" dirty="0">
                <a:effectLst/>
                <a:latin typeface="+mn-lt"/>
                <a:ea typeface="+mn-ea"/>
                <a:cs typeface="+mn-cs"/>
                <a:sym typeface="Calibri"/>
              </a:rPr>
              <a:t>These are several examples of the challenges and opportunities that makes Indonesia the biggest market for Grab.</a:t>
            </a:r>
          </a:p>
          <a:p>
            <a:pPr marL="171450" lvl="1" indent="-171450">
              <a:buFont typeface="Arial" panose="020B0604020202020204" pitchFamily="34" charset="0"/>
              <a:buChar char="•"/>
            </a:pPr>
            <a:r>
              <a:rPr lang="en-US" sz="1200" dirty="0">
                <a:effectLst/>
                <a:latin typeface="+mn-lt"/>
                <a:ea typeface="+mn-ea"/>
                <a:cs typeface="+mn-cs"/>
                <a:sym typeface="Calibri"/>
              </a:rPr>
              <a:t>Over 250 million of population, with more than 8 megacities</a:t>
            </a:r>
          </a:p>
          <a:p>
            <a:pPr marL="171450" lvl="1" indent="-171450">
              <a:buFont typeface="Arial" panose="020B0604020202020204" pitchFamily="34" charset="0"/>
              <a:buChar char="•"/>
            </a:pPr>
            <a:r>
              <a:rPr lang="en-US" sz="1200" dirty="0">
                <a:effectLst/>
                <a:latin typeface="+mn-lt"/>
                <a:ea typeface="+mn-ea"/>
                <a:cs typeface="+mn-cs"/>
                <a:sym typeface="Calibri"/>
              </a:rPr>
              <a:t>Traffic congestions, costing </a:t>
            </a:r>
            <a:r>
              <a:rPr lang="en-US" sz="1200" dirty="0" err="1">
                <a:effectLst/>
                <a:latin typeface="+mn-lt"/>
                <a:ea typeface="+mn-ea"/>
                <a:cs typeface="+mn-cs"/>
                <a:sym typeface="Calibri"/>
              </a:rPr>
              <a:t>Rp</a:t>
            </a:r>
            <a:r>
              <a:rPr lang="en-US" sz="1200" dirty="0">
                <a:effectLst/>
                <a:latin typeface="+mn-lt"/>
                <a:ea typeface="+mn-ea"/>
                <a:cs typeface="+mn-cs"/>
                <a:sym typeface="Calibri"/>
              </a:rPr>
              <a:t> 35 trillion monetary value in a year according to Jokowi earlier this year</a:t>
            </a:r>
          </a:p>
          <a:p>
            <a:pPr marL="171450" lvl="1" indent="-171450">
              <a:buFont typeface="Arial" panose="020B0604020202020204" pitchFamily="34" charset="0"/>
              <a:buChar char="•"/>
            </a:pPr>
            <a:r>
              <a:rPr lang="en-US" sz="1200" dirty="0">
                <a:effectLst/>
                <a:latin typeface="+mn-lt"/>
                <a:ea typeface="+mn-ea"/>
                <a:cs typeface="+mn-cs"/>
                <a:sym typeface="Calibri"/>
              </a:rPr>
              <a:t>Unique &amp; diverse market</a:t>
            </a:r>
          </a:p>
          <a:p>
            <a:pPr marL="171450" lvl="1" indent="-171450">
              <a:buFont typeface="Arial" panose="020B0604020202020204" pitchFamily="34" charset="0"/>
              <a:buChar char="•"/>
            </a:pPr>
            <a:r>
              <a:rPr lang="en-US" sz="1200" dirty="0">
                <a:effectLst/>
                <a:latin typeface="+mn-lt"/>
                <a:ea typeface="+mn-ea"/>
                <a:cs typeface="+mn-cs"/>
                <a:sym typeface="Calibri"/>
              </a:rPr>
              <a:t>Changes of transport policies</a:t>
            </a:r>
          </a:p>
          <a:p>
            <a:pPr marL="171450" lvl="1" indent="-171450">
              <a:buFont typeface="Arial" panose="020B0604020202020204" pitchFamily="34" charset="0"/>
              <a:buChar char="•"/>
            </a:pPr>
            <a:r>
              <a:rPr lang="en-US" sz="1200" dirty="0">
                <a:effectLst/>
                <a:latin typeface="+mn-lt"/>
                <a:ea typeface="+mn-ea"/>
                <a:cs typeface="+mn-cs"/>
                <a:sym typeface="Calibri"/>
              </a:rPr>
              <a:t>Growing middle class, open to sharing economy service</a:t>
            </a:r>
          </a:p>
          <a:p>
            <a:pPr marL="171450" lvl="1" indent="-171450">
              <a:buFont typeface="Arial" panose="020B0604020202020204" pitchFamily="34" charset="0"/>
              <a:buChar char="•"/>
            </a:pPr>
            <a:r>
              <a:rPr lang="en-US" sz="1200" dirty="0">
                <a:effectLst/>
                <a:latin typeface="+mn-lt"/>
                <a:ea typeface="+mn-ea"/>
                <a:cs typeface="+mn-cs"/>
                <a:sym typeface="Calibri"/>
              </a:rPr>
              <a:t>132.7 million users, increasing </a:t>
            </a:r>
            <a:r>
              <a:rPr lang="en-US" sz="1200" b="0" i="0" kern="1200" dirty="0">
                <a:solidFill>
                  <a:schemeClr val="tx1"/>
                </a:solidFill>
                <a:effectLst/>
                <a:latin typeface="+mn-lt"/>
                <a:ea typeface="+mn-ea"/>
                <a:cs typeface="+mn-cs"/>
              </a:rPr>
              <a:t>51.8% from 2014 (APJII, 2016)</a:t>
            </a:r>
            <a:endParaRPr lang="en-US" sz="1200" dirty="0">
              <a:effectLst/>
              <a:latin typeface="+mn-lt"/>
              <a:ea typeface="+mn-ea"/>
              <a:cs typeface="+mn-cs"/>
              <a:sym typeface="Calibri"/>
            </a:endParaRPr>
          </a:p>
          <a:p>
            <a:pPr marL="171450" lvl="1" indent="-171450">
              <a:buFont typeface="Arial" panose="020B0604020202020204" pitchFamily="34" charset="0"/>
              <a:buChar char="•"/>
            </a:pPr>
            <a:r>
              <a:rPr lang="en-US" sz="1200" dirty="0">
                <a:effectLst/>
                <a:latin typeface="+mn-lt"/>
                <a:ea typeface="+mn-ea"/>
                <a:cs typeface="+mn-cs"/>
                <a:sym typeface="Calibri"/>
              </a:rPr>
              <a:t>Driven to be the biggest digital economy country in South East Asia by 2020</a:t>
            </a:r>
          </a:p>
        </p:txBody>
      </p:sp>
    </p:spTree>
    <p:extLst>
      <p:ext uri="{BB962C8B-B14F-4D97-AF65-F5344CB8AC3E}">
        <p14:creationId xmlns:p14="http://schemas.microsoft.com/office/powerpoint/2010/main" val="23572169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a:spLocks noGrp="1" noRot="1" noChangeAspect="1"/>
          </p:cNvSpPr>
          <p:nvPr>
            <p:ph type="sldImg"/>
          </p:nvPr>
        </p:nvSpPr>
        <p:spPr>
          <a:xfrm>
            <a:off x="1143000" y="685800"/>
            <a:ext cx="4572000" cy="3429000"/>
          </a:xfrm>
          <a:prstGeom prst="rect">
            <a:avLst/>
          </a:prstGeom>
        </p:spPr>
        <p:txBody>
          <a:bodyPr/>
          <a:lstStyle/>
          <a:p>
            <a:endParaRPr/>
          </a:p>
        </p:txBody>
      </p:sp>
      <p:sp>
        <p:nvSpPr>
          <p:cNvPr id="163" name="Shape 163"/>
          <p:cNvSpPr>
            <a:spLocks noGrp="1"/>
          </p:cNvSpPr>
          <p:nvPr>
            <p:ph type="body" sz="quarter" idx="1"/>
          </p:nvPr>
        </p:nvSpPr>
        <p:spPr>
          <a:prstGeom prst="rect">
            <a:avLst/>
          </a:prstGeom>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mn-lt"/>
              <a:ea typeface="+mn-ea"/>
              <a:cs typeface="+mn-cs"/>
            </a:endParaRPr>
          </a:p>
        </p:txBody>
      </p:sp>
    </p:spTree>
    <p:extLst>
      <p:ext uri="{BB962C8B-B14F-4D97-AF65-F5344CB8AC3E}">
        <p14:creationId xmlns:p14="http://schemas.microsoft.com/office/powerpoint/2010/main" val="690006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a:spLocks noGrp="1" noRot="1" noChangeAspect="1"/>
          </p:cNvSpPr>
          <p:nvPr>
            <p:ph type="sldImg"/>
          </p:nvPr>
        </p:nvSpPr>
        <p:spPr>
          <a:xfrm>
            <a:off x="1143000" y="685800"/>
            <a:ext cx="4572000" cy="3429000"/>
          </a:xfrm>
          <a:prstGeom prst="rect">
            <a:avLst/>
          </a:prstGeom>
        </p:spPr>
        <p:txBody>
          <a:bodyPr/>
          <a:lstStyle/>
          <a:p>
            <a:endParaRPr/>
          </a:p>
        </p:txBody>
      </p:sp>
      <p:sp>
        <p:nvSpPr>
          <p:cNvPr id="163" name="Shape 163"/>
          <p:cNvSpPr>
            <a:spLocks noGrp="1"/>
          </p:cNvSpPr>
          <p:nvPr>
            <p:ph type="body" sz="quarter" idx="1"/>
          </p:nvPr>
        </p:nvSpPr>
        <p:spPr>
          <a:prstGeom prst="rect">
            <a:avLst/>
          </a:prstGeom>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Grab is stimulating the growth of digital literacy. I’ve personally seen</a:t>
            </a:r>
            <a:r>
              <a:rPr lang="en-US" sz="1200" kern="1200" baseline="0" dirty="0">
                <a:solidFill>
                  <a:schemeClr val="tx1"/>
                </a:solidFill>
                <a:effectLst/>
                <a:latin typeface="+mn-lt"/>
                <a:ea typeface="+mn-ea"/>
                <a:cs typeface="+mn-cs"/>
              </a:rPr>
              <a:t> our</a:t>
            </a:r>
            <a:r>
              <a:rPr lang="en-US" sz="1200" kern="1200" dirty="0">
                <a:solidFill>
                  <a:schemeClr val="tx1"/>
                </a:solidFill>
                <a:effectLst/>
                <a:latin typeface="+mn-lt"/>
                <a:ea typeface="+mn-ea"/>
                <a:cs typeface="+mn-cs"/>
              </a:rPr>
              <a:t> drivers starting</a:t>
            </a:r>
            <a:r>
              <a:rPr lang="en-US" sz="1200" kern="1200" baseline="0" dirty="0">
                <a:solidFill>
                  <a:schemeClr val="tx1"/>
                </a:solidFill>
                <a:effectLst/>
                <a:latin typeface="+mn-lt"/>
                <a:ea typeface="+mn-ea"/>
                <a:cs typeface="+mn-cs"/>
              </a:rPr>
              <a:t> to use</a:t>
            </a:r>
            <a:r>
              <a:rPr lang="en-US" sz="1200" kern="1200" dirty="0">
                <a:solidFill>
                  <a:schemeClr val="tx1"/>
                </a:solidFill>
                <a:effectLst/>
                <a:latin typeface="+mn-lt"/>
                <a:ea typeface="+mn-ea"/>
                <a:cs typeface="+mn-cs"/>
              </a:rPr>
              <a:t> the internet or mobile apps when they are signing up to join Grab. It has changed their lives – with the Grab app, Indonesian drivers have over 70% increase in average daily incomes.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Now, connectivity and digital technology have become a part of their daily lives, not just to bid for a job on our Grab platform, but also to connect with their families, delve in e-commerce, or pay bills with e-banking.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Let me show</a:t>
            </a:r>
            <a:r>
              <a:rPr lang="en-US" sz="1200" b="0" kern="1200" baseline="0" dirty="0">
                <a:solidFill>
                  <a:schemeClr val="tx1"/>
                </a:solidFill>
                <a:effectLst/>
                <a:latin typeface="+mn-lt"/>
                <a:ea typeface="+mn-ea"/>
                <a:cs typeface="+mn-cs"/>
              </a:rPr>
              <a:t> you some example </a:t>
            </a:r>
            <a:r>
              <a:rPr lang="en-US" sz="1200" b="0" kern="1200" dirty="0">
                <a:solidFill>
                  <a:schemeClr val="tx1"/>
                </a:solidFill>
                <a:effectLst/>
                <a:latin typeface="+mn-lt"/>
                <a:ea typeface="+mn-ea"/>
                <a:cs typeface="+mn-cs"/>
              </a:rPr>
              <a:t>&lt;click&gt;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mn-lt"/>
              <a:ea typeface="+mn-ea"/>
              <a:cs typeface="+mn-cs"/>
            </a:endParaRPr>
          </a:p>
          <a:p>
            <a:pPr marL="342900" indent="-342900" defTabSz="685800">
              <a:buFont typeface="Arial" panose="020B0604020202020204" pitchFamily="34" charset="0"/>
              <a:buChar char="•"/>
              <a:defRPr/>
            </a:pPr>
            <a:r>
              <a:rPr lang="en-US" sz="1200" kern="0" dirty="0">
                <a:solidFill>
                  <a:schemeClr val="bg1"/>
                </a:solidFill>
                <a:latin typeface="Arial" panose="020B0604020202020204" pitchFamily="34" charset="0"/>
                <a:cs typeface="Arial" panose="020B0604020202020204" pitchFamily="34" charset="0"/>
              </a:rPr>
              <a:t>This is </a:t>
            </a:r>
            <a:r>
              <a:rPr lang="en-US" sz="1200" kern="0" dirty="0" err="1">
                <a:solidFill>
                  <a:schemeClr val="bg1"/>
                </a:solidFill>
                <a:latin typeface="Arial" panose="020B0604020202020204" pitchFamily="34" charset="0"/>
                <a:cs typeface="Arial" panose="020B0604020202020204" pitchFamily="34" charset="0"/>
              </a:rPr>
              <a:t>Rudianto</a:t>
            </a:r>
            <a:r>
              <a:rPr lang="en-US" sz="1200" kern="0" dirty="0">
                <a:solidFill>
                  <a:schemeClr val="bg1"/>
                </a:solidFill>
                <a:latin typeface="Arial" panose="020B0604020202020204" pitchFamily="34" charset="0"/>
                <a:cs typeface="Arial" panose="020B0604020202020204" pitchFamily="34" charset="0"/>
              </a:rPr>
              <a:t>, one of </a:t>
            </a:r>
            <a:r>
              <a:rPr lang="en-US" sz="1200" kern="0" dirty="0" err="1">
                <a:solidFill>
                  <a:schemeClr val="bg1"/>
                </a:solidFill>
                <a:latin typeface="Arial" panose="020B0604020202020204" pitchFamily="34" charset="0"/>
                <a:cs typeface="Arial" panose="020B0604020202020204" pitchFamily="34" charset="0"/>
              </a:rPr>
              <a:t>GrabBike</a:t>
            </a:r>
            <a:r>
              <a:rPr lang="en-US" sz="1200" kern="0" dirty="0">
                <a:solidFill>
                  <a:schemeClr val="bg1"/>
                </a:solidFill>
                <a:latin typeface="Arial" panose="020B0604020202020204" pitchFamily="34" charset="0"/>
                <a:cs typeface="Arial" panose="020B0604020202020204" pitchFamily="34" charset="0"/>
              </a:rPr>
              <a:t> biker in Jakarta</a:t>
            </a:r>
          </a:p>
          <a:p>
            <a:pPr marL="342900" indent="-342900" defTabSz="685800">
              <a:buFont typeface="Arial" panose="020B0604020202020204" pitchFamily="34" charset="0"/>
              <a:buChar char="•"/>
              <a:defRPr/>
            </a:pPr>
            <a:r>
              <a:rPr lang="en-US" sz="1200" kern="0" dirty="0">
                <a:solidFill>
                  <a:schemeClr val="bg1"/>
                </a:solidFill>
                <a:latin typeface="Arial" panose="020B0604020202020204" pitchFamily="34" charset="0"/>
                <a:cs typeface="Arial" panose="020B0604020202020204" pitchFamily="34" charset="0"/>
              </a:rPr>
              <a:t>Previously, he worked as a construction worker and 3-in-1 jockey. Doesn’t even have a smartphone.</a:t>
            </a:r>
          </a:p>
          <a:p>
            <a:pPr marL="342900" indent="-342900" defTabSz="685800">
              <a:buFont typeface="Arial" panose="020B0604020202020204" pitchFamily="34" charset="0"/>
              <a:buChar char="•"/>
              <a:defRPr/>
            </a:pPr>
            <a:r>
              <a:rPr lang="en-US" sz="1200" kern="0" dirty="0">
                <a:solidFill>
                  <a:schemeClr val="bg1"/>
                </a:solidFill>
                <a:latin typeface="Arial" panose="020B0604020202020204" pitchFamily="34" charset="0"/>
                <a:cs typeface="Arial" panose="020B0604020202020204" pitchFamily="34" charset="0"/>
              </a:rPr>
              <a:t>Now, he has mastered mobile banking, communicate with his family and friends with various apps, and use various Google apps for self-empowerment.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1255382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a:spLocks noGrp="1" noRot="1" noChangeAspect="1"/>
          </p:cNvSpPr>
          <p:nvPr>
            <p:ph type="sldImg"/>
          </p:nvPr>
        </p:nvSpPr>
        <p:spPr>
          <a:xfrm>
            <a:off x="1143000" y="685800"/>
            <a:ext cx="4572000" cy="3429000"/>
          </a:xfrm>
          <a:prstGeom prst="rect">
            <a:avLst/>
          </a:prstGeom>
        </p:spPr>
        <p:txBody>
          <a:bodyPr/>
          <a:lstStyle/>
          <a:p>
            <a:endParaRPr/>
          </a:p>
        </p:txBody>
      </p:sp>
      <p:sp>
        <p:nvSpPr>
          <p:cNvPr id="163" name="Shape 163"/>
          <p:cNvSpPr>
            <a:spLocks noGrp="1"/>
          </p:cNvSpPr>
          <p:nvPr>
            <p:ph type="body" sz="quarter" idx="1"/>
          </p:nvPr>
        </p:nvSpPr>
        <p:spPr>
          <a:prstGeom prst="rect">
            <a:avLst/>
          </a:prstGeom>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Happy drivers are critical to our business. It’s really important for us to understand what matters to drivers and what doesn’t. A driver survey showed that drivers in Indonesia enjoyed over 70% increase in average daily incomes, with 98% of drivers reporting more bookings with Grab. 98% of drivers felt that Grab improved safety, and 95% of drivers felt more job satisfaction and security.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We</a:t>
            </a:r>
            <a:r>
              <a:rPr lang="en-US" sz="1200" b="0" kern="1200" baseline="0" dirty="0">
                <a:solidFill>
                  <a:schemeClr val="tx1"/>
                </a:solidFill>
                <a:effectLst/>
                <a:latin typeface="+mn-lt"/>
                <a:ea typeface="+mn-ea"/>
                <a:cs typeface="+mn-cs"/>
              </a:rPr>
              <a:t> leverage technology to ensure our driver partners gets more job, efficiently. And this drive the income and livelihood of our partners that affected the economic cycle of him and his family.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kern="1200" baseline="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effectLst/>
                <a:latin typeface="+mn-lt"/>
                <a:ea typeface="+mn-ea"/>
                <a:cs typeface="+mn-cs"/>
              </a:rPr>
              <a:t>This is a small example &lt;click&gt;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kern="1200" baseline="0" dirty="0">
              <a:solidFill>
                <a:schemeClr val="tx1"/>
              </a:solidFill>
              <a:effectLst/>
              <a:latin typeface="+mn-lt"/>
              <a:ea typeface="+mn-ea"/>
              <a:cs typeface="+mn-cs"/>
            </a:endParaRPr>
          </a:p>
          <a:p>
            <a:pPr marL="342900" marR="0" lvl="0" indent="-342900" defTabSz="6858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This is </a:t>
            </a:r>
            <a:r>
              <a:rPr kumimoji="0" lang="en-US" sz="1200" b="0" i="0" u="none" strike="noStrike" kern="0" cap="none" spc="0" normalizeH="0" baseline="0" noProof="0" dirty="0" err="1">
                <a:ln>
                  <a:noFill/>
                </a:ln>
                <a:solidFill>
                  <a:schemeClr val="bg1"/>
                </a:solidFill>
                <a:effectLst/>
                <a:uLnTx/>
                <a:uFillTx/>
                <a:latin typeface="Arial" panose="020B0604020202020204" pitchFamily="34" charset="0"/>
                <a:cs typeface="Arial" panose="020B0604020202020204" pitchFamily="34" charset="0"/>
              </a:rPr>
              <a:t>Roekhan</a:t>
            </a:r>
            <a:r>
              <a:rPr kumimoji="0" lang="en-US" sz="12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 one of </a:t>
            </a:r>
            <a:r>
              <a:rPr kumimoji="0" lang="en-US" sz="1200" b="0" i="0" u="none" strike="noStrike" kern="0" cap="none" spc="0" normalizeH="0" baseline="0" noProof="0" dirty="0" err="1">
                <a:ln>
                  <a:noFill/>
                </a:ln>
                <a:solidFill>
                  <a:schemeClr val="bg1"/>
                </a:solidFill>
                <a:effectLst/>
                <a:uLnTx/>
                <a:uFillTx/>
                <a:latin typeface="Arial" panose="020B0604020202020204" pitchFamily="34" charset="0"/>
                <a:cs typeface="Arial" panose="020B0604020202020204" pitchFamily="34" charset="0"/>
              </a:rPr>
              <a:t>GrabCar</a:t>
            </a:r>
            <a:r>
              <a:rPr kumimoji="0" lang="en-US" sz="12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 driver in Jakarta</a:t>
            </a:r>
          </a:p>
          <a:p>
            <a:pPr marL="342900" marR="0" lvl="0" indent="-342900" defTabSz="6858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Spent more than 8 years as a driver for a conventional taxi company,</a:t>
            </a:r>
            <a:r>
              <a:rPr kumimoji="0" lang="en-US" sz="1200" b="0" i="0" u="none" strike="noStrike" kern="0" cap="none" spc="0" normalizeH="0" noProof="0" dirty="0">
                <a:ln>
                  <a:noFill/>
                </a:ln>
                <a:solidFill>
                  <a:schemeClr val="bg1"/>
                </a:solidFill>
                <a:effectLst/>
                <a:uLnTx/>
                <a:uFillTx/>
                <a:latin typeface="Arial" panose="020B0604020202020204" pitchFamily="34" charset="0"/>
                <a:cs typeface="Arial" panose="020B0604020202020204" pitchFamily="34" charset="0"/>
              </a:rPr>
              <a:t> with barely enough income for a living.</a:t>
            </a:r>
            <a:endParaRPr kumimoji="0" lang="en-US" sz="12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a:p>
            <a:pPr marL="342900" marR="0" lvl="0" indent="-342900" defTabSz="6858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Now, he</a:t>
            </a:r>
            <a:r>
              <a:rPr kumimoji="0" lang="en-US" sz="1200" b="0" i="0" u="none" strike="noStrike" kern="0" cap="none" spc="0" normalizeH="0" noProof="0" dirty="0">
                <a:ln>
                  <a:noFill/>
                </a:ln>
                <a:solidFill>
                  <a:schemeClr val="bg1"/>
                </a:solidFill>
                <a:effectLst/>
                <a:uLnTx/>
                <a:uFillTx/>
                <a:latin typeface="Arial" panose="020B0604020202020204" pitchFamily="34" charset="0"/>
                <a:cs typeface="Arial" panose="020B0604020202020204" pitchFamily="34" charset="0"/>
              </a:rPr>
              <a:t> owns two cars, has bought a house, and enough income to support his family</a:t>
            </a:r>
            <a:endParaRPr lang="en-US" sz="1200" b="0" kern="1200" baseline="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974086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a:spLocks noGrp="1" noRot="1" noChangeAspect="1"/>
          </p:cNvSpPr>
          <p:nvPr>
            <p:ph type="sldImg"/>
          </p:nvPr>
        </p:nvSpPr>
        <p:spPr>
          <a:xfrm>
            <a:off x="1143000" y="685800"/>
            <a:ext cx="4572000" cy="3429000"/>
          </a:xfrm>
          <a:prstGeom prst="rect">
            <a:avLst/>
          </a:prstGeom>
        </p:spPr>
        <p:txBody>
          <a:bodyPr/>
          <a:lstStyle/>
          <a:p>
            <a:endParaRPr/>
          </a:p>
        </p:txBody>
      </p:sp>
      <p:sp>
        <p:nvSpPr>
          <p:cNvPr id="163" name="Shape 163"/>
          <p:cNvSpPr>
            <a:spLocks noGrp="1"/>
          </p:cNvSpPr>
          <p:nvPr>
            <p:ph type="body" sz="quarter" idx="1"/>
          </p:nvPr>
        </p:nvSpPr>
        <p:spPr>
          <a:prstGeom prst="rect">
            <a:avLst/>
          </a:prstGeom>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also use data to encourage safer</a:t>
            </a:r>
            <a:r>
              <a:rPr lang="en-US" sz="1200" kern="1200" baseline="0" dirty="0">
                <a:solidFill>
                  <a:schemeClr val="tx1"/>
                </a:solidFill>
                <a:effectLst/>
                <a:latin typeface="+mn-lt"/>
                <a:ea typeface="+mn-ea"/>
                <a:cs typeface="+mn-cs"/>
              </a:rPr>
              <a:t> driving on Indonesian roads.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 a serious note,</a:t>
            </a:r>
            <a:r>
              <a:rPr lang="en-US" sz="1200" kern="1200" baseline="0" dirty="0">
                <a:solidFill>
                  <a:schemeClr val="tx1"/>
                </a:solidFill>
                <a:effectLst/>
                <a:latin typeface="+mn-lt"/>
                <a:ea typeface="+mn-ea"/>
                <a:cs typeface="+mn-cs"/>
              </a:rPr>
              <a:t> the motorcycle accident rate in Indonesia is higher than the SEA average. Indonesia loses among 3% of GDP in economic losses every year because of road accidents.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This is where data and technology can help.</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use </a:t>
            </a:r>
            <a:r>
              <a:rPr lang="en-US" sz="1200" b="1" kern="1200" dirty="0">
                <a:solidFill>
                  <a:schemeClr val="tx1"/>
                </a:solidFill>
                <a:effectLst/>
                <a:latin typeface="+mn-lt"/>
                <a:ea typeface="+mn-ea"/>
                <a:cs typeface="+mn-cs"/>
              </a:rPr>
              <a:t>telematics to encourage safer driving</a:t>
            </a:r>
            <a:r>
              <a:rPr lang="en-US" sz="1200" kern="1200" dirty="0">
                <a:solidFill>
                  <a:schemeClr val="tx1"/>
                </a:solidFill>
                <a:effectLst/>
                <a:latin typeface="+mn-lt"/>
                <a:ea typeface="+mn-ea"/>
                <a:cs typeface="+mn-cs"/>
              </a:rPr>
              <a:t>. We have hundreds of thousands of driver data points everyday.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have a speeding monitoring system and send reminders to drivers who speed – to</a:t>
            </a:r>
            <a:r>
              <a:rPr lang="en-US" sz="1200" kern="1200" baseline="0" dirty="0">
                <a:solidFill>
                  <a:schemeClr val="tx1"/>
                </a:solidFill>
                <a:effectLst/>
                <a:latin typeface="+mn-lt"/>
                <a:ea typeface="+mn-ea"/>
                <a:cs typeface="+mn-cs"/>
              </a:rPr>
              <a:t> correct their driving </a:t>
            </a:r>
            <a:r>
              <a:rPr lang="en-US" sz="1200" kern="1200" baseline="0" dirty="0" err="1">
                <a:solidFill>
                  <a:schemeClr val="tx1"/>
                </a:solidFill>
                <a:effectLst/>
                <a:latin typeface="+mn-lt"/>
                <a:ea typeface="+mn-ea"/>
                <a:cs typeface="+mn-cs"/>
              </a:rPr>
              <a:t>behaviour</a:t>
            </a:r>
            <a:endParaRPr lang="en-US" sz="1200" kern="1200" baseline="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a:t>
            </a:r>
            <a:r>
              <a:rPr lang="en-US" sz="1200" kern="1200" baseline="0" dirty="0">
                <a:solidFill>
                  <a:schemeClr val="tx1"/>
                </a:solidFill>
                <a:effectLst/>
                <a:latin typeface="+mn-lt"/>
                <a:ea typeface="+mn-ea"/>
                <a:cs typeface="+mn-cs"/>
              </a:rPr>
              <a:t> fact, there’s </a:t>
            </a:r>
            <a:r>
              <a:rPr lang="en-US" sz="1200" kern="1200" dirty="0">
                <a:solidFill>
                  <a:schemeClr val="tx1"/>
                </a:solidFill>
                <a:effectLst/>
                <a:latin typeface="+mn-lt"/>
                <a:ea typeface="+mn-ea"/>
                <a:cs typeface="+mn-cs"/>
              </a:rPr>
              <a:t>a </a:t>
            </a:r>
            <a:r>
              <a:rPr lang="en-US" sz="1200" b="1" kern="1200" dirty="0">
                <a:solidFill>
                  <a:schemeClr val="tx1"/>
                </a:solidFill>
                <a:effectLst/>
                <a:latin typeface="+mn-lt"/>
                <a:ea typeface="+mn-ea"/>
                <a:cs typeface="+mn-cs"/>
              </a:rPr>
              <a:t>35% decrease in speeding by </a:t>
            </a:r>
            <a:r>
              <a:rPr lang="en-US" sz="1200" b="1" kern="1200" dirty="0" err="1">
                <a:solidFill>
                  <a:schemeClr val="tx1"/>
                </a:solidFill>
                <a:effectLst/>
                <a:latin typeface="+mn-lt"/>
                <a:ea typeface="+mn-ea"/>
                <a:cs typeface="+mn-cs"/>
              </a:rPr>
              <a:t>GrabBike</a:t>
            </a:r>
            <a:r>
              <a:rPr lang="en-US" sz="1200" b="1" kern="1200" dirty="0">
                <a:solidFill>
                  <a:schemeClr val="tx1"/>
                </a:solidFill>
                <a:effectLst/>
                <a:latin typeface="+mn-lt"/>
                <a:ea typeface="+mn-ea"/>
                <a:cs typeface="+mn-cs"/>
              </a:rPr>
              <a:t> drivers in Indonesia</a:t>
            </a:r>
            <a:r>
              <a:rPr lang="en-US" sz="1200" b="1" kern="1200" baseline="0" dirty="0">
                <a:solidFill>
                  <a:schemeClr val="tx1"/>
                </a:solidFill>
                <a:effectLst/>
                <a:latin typeface="+mn-lt"/>
                <a:ea typeface="+mn-ea"/>
                <a:cs typeface="+mn-cs"/>
              </a:rPr>
              <a:t> </a:t>
            </a:r>
            <a:r>
              <a:rPr lang="en-US" sz="1200" kern="1200" baseline="0" dirty="0">
                <a:solidFill>
                  <a:schemeClr val="tx1"/>
                </a:solidFill>
                <a:effectLst/>
                <a:latin typeface="+mn-lt"/>
                <a:ea typeface="+mn-ea"/>
                <a:cs typeface="+mn-cs"/>
              </a:rPr>
              <a:t>because of this.</a:t>
            </a:r>
            <a:endParaRPr lang="en-US"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Of</a:t>
            </a:r>
            <a:r>
              <a:rPr lang="en-US" sz="1200" kern="1200" baseline="0" dirty="0">
                <a:solidFill>
                  <a:schemeClr val="tx1"/>
                </a:solidFill>
                <a:effectLst/>
                <a:latin typeface="+mn-lt"/>
                <a:ea typeface="+mn-ea"/>
                <a:cs typeface="+mn-cs"/>
              </a:rPr>
              <a:t> course we also have offline safety measures, such as </a:t>
            </a:r>
            <a:r>
              <a:rPr lang="en-US" sz="1200" kern="1200" dirty="0">
                <a:solidFill>
                  <a:schemeClr val="tx1"/>
                </a:solidFill>
                <a:effectLst/>
                <a:latin typeface="+mn-lt"/>
                <a:ea typeface="+mn-ea"/>
                <a:cs typeface="+mn-cs"/>
              </a:rPr>
              <a:t>a strict screening process – 100% of our bikers</a:t>
            </a:r>
            <a:r>
              <a:rPr lang="en-US" sz="1200" kern="1200" baseline="0" dirty="0">
                <a:solidFill>
                  <a:schemeClr val="tx1"/>
                </a:solidFill>
                <a:effectLst/>
                <a:latin typeface="+mn-lt"/>
                <a:ea typeface="+mn-ea"/>
                <a:cs typeface="+mn-cs"/>
              </a:rPr>
              <a:t> are </a:t>
            </a:r>
            <a:r>
              <a:rPr lang="en-US" sz="1200" kern="1200" baseline="0" dirty="0" err="1">
                <a:solidFill>
                  <a:schemeClr val="tx1"/>
                </a:solidFill>
                <a:effectLst/>
                <a:latin typeface="+mn-lt"/>
                <a:ea typeface="+mn-ea"/>
                <a:cs typeface="+mn-cs"/>
              </a:rPr>
              <a:t>licenced</a:t>
            </a:r>
            <a:r>
              <a:rPr lang="en-US" sz="1200" kern="1200" baseline="0" dirty="0">
                <a:solidFill>
                  <a:schemeClr val="tx1"/>
                </a:solidFill>
                <a:effectLst/>
                <a:latin typeface="+mn-lt"/>
                <a:ea typeface="+mn-ea"/>
                <a:cs typeface="+mn-cs"/>
              </a:rPr>
              <a:t> – </a:t>
            </a:r>
            <a:r>
              <a:rPr lang="en-US" sz="1200" kern="1200" dirty="0">
                <a:solidFill>
                  <a:schemeClr val="tx1"/>
                </a:solidFill>
                <a:effectLst/>
                <a:latin typeface="+mn-lt"/>
                <a:ea typeface="+mn-ea"/>
                <a:cs typeface="+mn-cs"/>
              </a:rPr>
              <a:t>and</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defensive</a:t>
            </a:r>
            <a:r>
              <a:rPr lang="en-US" sz="1200" kern="1200" baseline="0" dirty="0">
                <a:solidFill>
                  <a:schemeClr val="tx1"/>
                </a:solidFill>
                <a:effectLst/>
                <a:latin typeface="+mn-lt"/>
                <a:ea typeface="+mn-ea"/>
                <a:cs typeface="+mn-cs"/>
              </a:rPr>
              <a:t> riding</a:t>
            </a:r>
            <a:r>
              <a:rPr lang="en-US" sz="1200" kern="1200" dirty="0">
                <a:solidFill>
                  <a:schemeClr val="tx1"/>
                </a:solidFill>
                <a:effectLst/>
                <a:latin typeface="+mn-lt"/>
                <a:ea typeface="+mn-ea"/>
                <a:cs typeface="+mn-cs"/>
              </a:rPr>
              <a:t> training.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a:t>
            </a:r>
            <a:r>
              <a:rPr lang="en-US" sz="1200" kern="1200" baseline="0" dirty="0">
                <a:solidFill>
                  <a:schemeClr val="tx1"/>
                </a:solidFill>
                <a:effectLst/>
                <a:latin typeface="+mn-lt"/>
                <a:ea typeface="+mn-ea"/>
                <a:cs typeface="+mn-cs"/>
              </a:rPr>
              <a:t> Grab app also features the Share My Ride feature, and ratings for drivers. </a:t>
            </a:r>
            <a:r>
              <a:rPr lang="en-US" sz="1200" b="1" kern="1200" baseline="0" dirty="0">
                <a:solidFill>
                  <a:schemeClr val="tx1"/>
                </a:solidFill>
                <a:effectLst/>
                <a:latin typeface="+mn-lt"/>
                <a:ea typeface="+mn-ea"/>
                <a:cs typeface="+mn-cs"/>
              </a:rPr>
              <a:t>We only keep the best rated drivers.</a:t>
            </a:r>
            <a:endParaRPr lang="en-US" sz="1200" b="1" kern="1200" dirty="0">
              <a:solidFill>
                <a:schemeClr val="tx1"/>
              </a:solidFill>
              <a:effectLst/>
              <a:latin typeface="+mn-lt"/>
              <a:ea typeface="+mn-ea"/>
              <a:cs typeface="+mn-cs"/>
            </a:endParaRPr>
          </a:p>
        </p:txBody>
      </p:sp>
    </p:spTree>
    <p:extLst>
      <p:ext uri="{BB962C8B-B14F-4D97-AF65-F5344CB8AC3E}">
        <p14:creationId xmlns:p14="http://schemas.microsoft.com/office/powerpoint/2010/main" val="520130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effectLst/>
                <a:latin typeface="+mn-lt"/>
                <a:ea typeface="+mn-ea"/>
                <a:cs typeface="+mn-cs"/>
                <a:sym typeface="Calibri"/>
              </a:rPr>
              <a:t>At Grab,</a:t>
            </a:r>
            <a:r>
              <a:rPr lang="en-GB" sz="1200" baseline="0" dirty="0">
                <a:effectLst/>
                <a:latin typeface="+mn-lt"/>
                <a:ea typeface="+mn-ea"/>
                <a:cs typeface="+mn-cs"/>
                <a:sym typeface="Calibri"/>
              </a:rPr>
              <a:t> we</a:t>
            </a:r>
            <a:r>
              <a:rPr lang="en-GB" sz="1200" dirty="0">
                <a:effectLst/>
                <a:latin typeface="+mn-lt"/>
                <a:ea typeface="+mn-ea"/>
                <a:cs typeface="+mn-cs"/>
                <a:sym typeface="Calibri"/>
              </a:rPr>
              <a:t> always </a:t>
            </a:r>
            <a:r>
              <a:rPr lang="en-GB" sz="1200" b="1" dirty="0">
                <a:effectLst/>
                <a:latin typeface="+mn-lt"/>
                <a:ea typeface="+mn-ea"/>
                <a:cs typeface="+mn-cs"/>
                <a:sym typeface="Calibri"/>
              </a:rPr>
              <a:t>start</a:t>
            </a:r>
            <a:r>
              <a:rPr lang="en-GB" sz="1200" b="1" baseline="0" dirty="0">
                <a:effectLst/>
                <a:latin typeface="+mn-lt"/>
                <a:ea typeface="+mn-ea"/>
                <a:cs typeface="+mn-cs"/>
                <a:sym typeface="Calibri"/>
              </a:rPr>
              <a:t> with very real and socially relevant </a:t>
            </a:r>
            <a:r>
              <a:rPr lang="en-GB" sz="1200" baseline="0" dirty="0">
                <a:effectLst/>
                <a:latin typeface="+mn-lt"/>
                <a:ea typeface="+mn-ea"/>
                <a:cs typeface="+mn-cs"/>
                <a:sym typeface="Calibri"/>
              </a:rPr>
              <a:t>problems to solve</a:t>
            </a:r>
          </a:p>
          <a:p>
            <a:endParaRPr lang="en-GB" sz="1200" baseline="0" dirty="0">
              <a:effectLst/>
              <a:latin typeface="+mn-lt"/>
              <a:ea typeface="+mn-ea"/>
              <a:cs typeface="+mn-cs"/>
              <a:sym typeface="Calibri"/>
            </a:endParaRPr>
          </a:p>
          <a:p>
            <a:pPr marL="0" indent="0" rtl="0">
              <a:buFont typeface="Arial" panose="020B0604020202020204" pitchFamily="34" charset="0"/>
              <a:buNone/>
            </a:pPr>
            <a:r>
              <a:rPr lang="en-US" sz="1200" b="1" i="0" u="none" strike="noStrike" baseline="0" dirty="0">
                <a:effectLst/>
                <a:latin typeface="+mn-lt"/>
                <a:ea typeface="+mn-ea"/>
                <a:cs typeface="+mn-cs"/>
                <a:sym typeface="Calibri"/>
              </a:rPr>
              <a:t>We are winning in SEA because of our hyperlocal strategy</a:t>
            </a:r>
            <a:r>
              <a:rPr lang="en-US" sz="1200" b="0" i="0" u="none" strike="noStrike" baseline="0" dirty="0">
                <a:effectLst/>
                <a:latin typeface="+mn-lt"/>
                <a:ea typeface="+mn-ea"/>
                <a:cs typeface="+mn-cs"/>
                <a:sym typeface="Calibri"/>
              </a:rPr>
              <a:t> – meaning we take a tailored approach to every city we operate in. </a:t>
            </a:r>
          </a:p>
          <a:p>
            <a:pPr marL="0" indent="0" rtl="0">
              <a:buFont typeface="Arial" panose="020B0604020202020204" pitchFamily="34" charset="0"/>
              <a:buNone/>
            </a:pPr>
            <a:endParaRPr lang="en-US" sz="1200" b="0" i="0" u="none" strike="noStrike" baseline="0" dirty="0">
              <a:effectLst/>
              <a:latin typeface="+mn-lt"/>
              <a:ea typeface="+mn-ea"/>
              <a:cs typeface="+mn-cs"/>
              <a:sym typeface="Calibri"/>
            </a:endParaRPr>
          </a:p>
          <a:p>
            <a:pPr marL="171450" indent="-171450" rtl="0">
              <a:buFont typeface="Arial" panose="020B0604020202020204" pitchFamily="34" charset="0"/>
              <a:buChar char="•"/>
            </a:pPr>
            <a:r>
              <a:rPr lang="en-US" sz="1200" b="1" i="0" u="none" strike="noStrike" baseline="0" dirty="0">
                <a:effectLst/>
                <a:latin typeface="+mn-lt"/>
                <a:ea typeface="+mn-ea"/>
                <a:cs typeface="+mn-cs"/>
                <a:sym typeface="Calibri"/>
              </a:rPr>
              <a:t>We have local teams in every country</a:t>
            </a:r>
            <a:r>
              <a:rPr lang="en-US" sz="1200" b="0" i="0" u="none" strike="noStrike" baseline="0" dirty="0">
                <a:effectLst/>
                <a:latin typeface="+mn-lt"/>
                <a:ea typeface="+mn-ea"/>
                <a:cs typeface="+mn-cs"/>
                <a:sym typeface="Calibri"/>
              </a:rPr>
              <a:t>, Grab in Indonesia is run by Indonesians and so on.</a:t>
            </a:r>
            <a:endParaRPr lang="is-IS" sz="1200" b="0" i="0" u="none" strike="noStrike" baseline="0" dirty="0">
              <a:effectLst/>
              <a:latin typeface="+mn-lt"/>
              <a:ea typeface="+mn-ea"/>
              <a:cs typeface="+mn-cs"/>
              <a:sym typeface="Calibri"/>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dirty="0">
                <a:effectLst/>
                <a:latin typeface="+mn-lt"/>
                <a:ea typeface="+mn-ea"/>
                <a:cs typeface="+mn-cs"/>
                <a:sym typeface="Calibri"/>
              </a:rPr>
              <a:t>We knew bikes were the preferred transport option in Indonesia, so we introduced bikes. </a:t>
            </a:r>
            <a:endParaRPr lang="en-US" sz="1200" b="0" i="0" u="none" strike="noStrike" baseline="0" dirty="0">
              <a:effectLst/>
              <a:latin typeface="+mn-lt"/>
              <a:ea typeface="+mn-ea"/>
              <a:cs typeface="+mn-cs"/>
              <a:sym typeface="Calibri"/>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dirty="0">
                <a:effectLst/>
                <a:latin typeface="+mn-lt"/>
                <a:ea typeface="+mn-ea"/>
                <a:cs typeface="+mn-cs"/>
                <a:sym typeface="Calibri"/>
              </a:rPr>
              <a:t>We knew cash was how people wanted to pay and</a:t>
            </a:r>
            <a:r>
              <a:rPr lang="en-US" sz="1200" b="0" i="0" u="none" strike="noStrike" baseline="0" dirty="0">
                <a:effectLst/>
                <a:latin typeface="+mn-lt"/>
                <a:ea typeface="+mn-ea"/>
                <a:cs typeface="+mn-cs"/>
                <a:sym typeface="Calibri"/>
              </a:rPr>
              <a:t> be paid</a:t>
            </a:r>
            <a:r>
              <a:rPr lang="en-US" sz="1200" b="0" i="0" u="none" strike="noStrike" dirty="0">
                <a:effectLst/>
                <a:latin typeface="+mn-lt"/>
                <a:ea typeface="+mn-ea"/>
                <a:cs typeface="+mn-cs"/>
                <a:sym typeface="Calibri"/>
              </a:rPr>
              <a:t>, so </a:t>
            </a:r>
            <a:r>
              <a:rPr lang="en-US" sz="1200" b="1" i="0" u="none" strike="noStrike" dirty="0">
                <a:effectLst/>
                <a:latin typeface="+mn-lt"/>
                <a:ea typeface="+mn-ea"/>
                <a:cs typeface="+mn-cs"/>
                <a:sym typeface="Calibri"/>
              </a:rPr>
              <a:t>we launched with cash payments on day 1</a:t>
            </a:r>
            <a:r>
              <a:rPr lang="en-US" sz="1200" b="0" i="0" u="none" strike="noStrike" dirty="0">
                <a:effectLst/>
                <a:latin typeface="+mn-lt"/>
                <a:ea typeface="+mn-ea"/>
                <a:cs typeface="+mn-cs"/>
                <a:sym typeface="Calibri"/>
              </a:rPr>
              <a:t>. </a:t>
            </a:r>
            <a:r>
              <a:rPr lang="en-US" sz="1200" b="1" i="0" u="none" strike="noStrike" dirty="0">
                <a:effectLst/>
                <a:latin typeface="+mn-lt"/>
                <a:ea typeface="+mn-ea"/>
                <a:cs typeface="+mn-cs"/>
                <a:sym typeface="Calibri"/>
              </a:rPr>
              <a:t>We</a:t>
            </a:r>
            <a:r>
              <a:rPr lang="en-US" sz="1200" b="1" i="0" u="none" strike="noStrike" baseline="0" dirty="0">
                <a:effectLst/>
                <a:latin typeface="+mn-lt"/>
                <a:ea typeface="+mn-ea"/>
                <a:cs typeface="+mn-cs"/>
                <a:sym typeface="Calibri"/>
              </a:rPr>
              <a:t> made sure our </a:t>
            </a:r>
            <a:r>
              <a:rPr lang="en-US" sz="1200" b="1" i="0" u="none" strike="noStrike" dirty="0">
                <a:effectLst/>
                <a:latin typeface="+mn-lt"/>
                <a:ea typeface="+mn-ea"/>
                <a:cs typeface="+mn-cs"/>
                <a:sym typeface="Calibri"/>
              </a:rPr>
              <a:t>bike drivers are paid in cash everyday </a:t>
            </a:r>
            <a:r>
              <a:rPr lang="en-US" sz="1200" b="0" i="0" u="none" strike="noStrike" dirty="0">
                <a:effectLst/>
                <a:latin typeface="+mn-lt"/>
                <a:ea typeface="+mn-ea"/>
                <a:cs typeface="+mn-cs"/>
                <a:sym typeface="Calibri"/>
              </a:rPr>
              <a:t>– so that they can cover their daily</a:t>
            </a:r>
            <a:r>
              <a:rPr lang="en-US" sz="1200" b="0" i="0" u="none" strike="noStrike" baseline="0" dirty="0">
                <a:effectLst/>
                <a:latin typeface="+mn-lt"/>
                <a:ea typeface="+mn-ea"/>
                <a:cs typeface="+mn-cs"/>
                <a:sym typeface="Calibri"/>
              </a:rPr>
              <a:t> costs.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baseline="0" dirty="0">
                <a:effectLst/>
                <a:latin typeface="+mn-lt"/>
                <a:ea typeface="+mn-ea"/>
                <a:cs typeface="+mn-cs"/>
                <a:sym typeface="Calibri"/>
              </a:rPr>
              <a:t>We understand that the recently announced odd-even number policy might become a challenge for our driver partners and passenger to get a ride, and we would like to support the government to enforce the policy, thus we add a new algorithm to add additional filtering to match the license plate number based on the date, hours, and location.</a:t>
            </a:r>
            <a:endParaRPr lang="en-US" sz="1200" b="0" i="0" u="none" strike="noStrike" dirty="0">
              <a:effectLst/>
              <a:latin typeface="+mn-lt"/>
              <a:ea typeface="+mn-ea"/>
              <a:cs typeface="+mn-cs"/>
              <a:sym typeface="Calibri"/>
            </a:endParaRPr>
          </a:p>
          <a:p>
            <a:endParaRPr lang="en-SG" dirty="0"/>
          </a:p>
        </p:txBody>
      </p:sp>
    </p:spTree>
    <p:extLst>
      <p:ext uri="{BB962C8B-B14F-4D97-AF65-F5344CB8AC3E}">
        <p14:creationId xmlns:p14="http://schemas.microsoft.com/office/powerpoint/2010/main" val="3534867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a:spLocks noGrp="1" noRot="1" noChangeAspect="1"/>
          </p:cNvSpPr>
          <p:nvPr>
            <p:ph type="sldImg"/>
          </p:nvPr>
        </p:nvSpPr>
        <p:spPr>
          <a:xfrm>
            <a:off x="1143000" y="685800"/>
            <a:ext cx="4572000" cy="3429000"/>
          </a:xfrm>
          <a:prstGeom prst="rect">
            <a:avLst/>
          </a:prstGeom>
        </p:spPr>
        <p:txBody>
          <a:bodyPr/>
          <a:lstStyle/>
          <a:p>
            <a:endParaRPr/>
          </a:p>
        </p:txBody>
      </p:sp>
      <p:sp>
        <p:nvSpPr>
          <p:cNvPr id="163" name="Shape 163"/>
          <p:cNvSpPr>
            <a:spLocks noGrp="1"/>
          </p:cNvSpPr>
          <p:nvPr>
            <p:ph type="body" sz="quarter" idx="1"/>
          </p:nvPr>
        </p:nvSpPr>
        <p:spPr>
          <a:prstGeom prst="rect">
            <a:avLst/>
          </a:prstGeom>
        </p:spPr>
        <p:txBody>
          <a:bodyPr>
            <a:normAutofit fontScale="92500"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For the first time in history, a home-grown SEA tech company is poised to help shape the future of SEA. We’re all really proud of that. For our drivers we stand for opportunity. Opportunity to make a better income to spend on education, housing, healthcare. For our customers, the biggest thing is time. Because of the efficiencies we create, people have more time in the day. And for the cities we operate in, we stand for less congestion, better traffic flow and we’re nurturing the engineering talent in SEA and around the world. In doing all of this, we are leveraging world-class technology and pioneering our region’s internet ecosystem.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rtl="0">
              <a:spcBef>
                <a:spcPts val="0"/>
              </a:spcBef>
              <a:buSzPct val="25000"/>
              <a:buNone/>
            </a:pPr>
            <a:r>
              <a:rPr lang="en-US" sz="1200" b="0" i="0" u="none" strike="noStrike" cap="none" dirty="0">
                <a:latin typeface="+mn-lt"/>
                <a:ea typeface="Calibri"/>
                <a:cs typeface="Calibri"/>
                <a:sym typeface="Calibri"/>
              </a:rPr>
              <a:t>As a company, we have truly evolved and grown over the years. Going forward, we are focused on: </a:t>
            </a:r>
          </a:p>
          <a:p>
            <a:pPr marL="0" marR="0" lvl="0" indent="0" algn="l" rtl="0">
              <a:spcBef>
                <a:spcPts val="0"/>
              </a:spcBef>
              <a:buSzPct val="25000"/>
              <a:buNone/>
            </a:pPr>
            <a:endParaRPr lang="en-US" sz="1200" b="0" i="0" u="none" strike="noStrike" cap="none" dirty="0">
              <a:latin typeface="+mn-lt"/>
              <a:ea typeface="Calibri"/>
              <a:cs typeface="Calibri"/>
              <a:sym typeface="Calibri"/>
            </a:endParaRPr>
          </a:p>
          <a:p>
            <a:pPr marL="228600" marR="0" lvl="0" indent="-228600" algn="l" rtl="0">
              <a:spcBef>
                <a:spcPts val="0"/>
              </a:spcBef>
              <a:buSzPct val="100000"/>
              <a:buFont typeface="Calibri"/>
              <a:buAutoNum type="arabicParenR"/>
            </a:pPr>
            <a:r>
              <a:rPr lang="en-US" sz="1200" b="1" i="0" u="none" strike="noStrike" cap="none" dirty="0">
                <a:latin typeface="+mn-lt"/>
                <a:ea typeface="Calibri"/>
                <a:cs typeface="Calibri"/>
                <a:sym typeface="Calibri"/>
              </a:rPr>
              <a:t>Creating the safest transport platform</a:t>
            </a:r>
            <a:r>
              <a:rPr lang="en-US" sz="1200" b="0" i="0" u="none" strike="noStrike" cap="none" dirty="0">
                <a:latin typeface="+mn-lt"/>
                <a:ea typeface="Calibri"/>
                <a:cs typeface="Calibri"/>
                <a:sym typeface="Calibri"/>
              </a:rPr>
              <a:t>: </a:t>
            </a:r>
          </a:p>
          <a:p>
            <a:pPr marL="171450" marR="0" lvl="0" indent="-171450" algn="l" rtl="0">
              <a:spcBef>
                <a:spcPts val="0"/>
              </a:spcBef>
              <a:buSzPct val="100000"/>
              <a:buFont typeface="Arial"/>
              <a:buChar char="•"/>
            </a:pPr>
            <a:r>
              <a:rPr lang="en-US" sz="1200" b="0" i="0" u="none" strike="noStrike" cap="none" dirty="0">
                <a:latin typeface="+mn-lt"/>
                <a:ea typeface="Calibri"/>
                <a:cs typeface="Calibri"/>
                <a:sym typeface="Calibri"/>
              </a:rPr>
              <a:t>There is no compromise to this because safety is at our core.</a:t>
            </a:r>
          </a:p>
          <a:p>
            <a:pPr marL="0" marR="0" lvl="0" indent="0" algn="l" rtl="0">
              <a:spcBef>
                <a:spcPts val="0"/>
              </a:spcBef>
              <a:buSzPct val="25000"/>
              <a:buNone/>
            </a:pPr>
            <a:endParaRPr lang="en-US" sz="1200" b="0" i="0" u="none" strike="noStrike" cap="none" dirty="0">
              <a:latin typeface="+mn-lt"/>
              <a:ea typeface="Calibri"/>
              <a:cs typeface="Calibri"/>
              <a:sym typeface="Calibri"/>
            </a:endParaRPr>
          </a:p>
          <a:p>
            <a:pPr marL="0" marR="0" lvl="0" indent="0" algn="l" rtl="0">
              <a:spcBef>
                <a:spcPts val="0"/>
              </a:spcBef>
              <a:buSzPct val="25000"/>
              <a:buNone/>
            </a:pPr>
            <a:r>
              <a:rPr lang="en-US" sz="1200" b="1" i="0" u="none" strike="noStrike" cap="none" dirty="0">
                <a:latin typeface="+mn-lt"/>
                <a:ea typeface="Calibri"/>
                <a:cs typeface="Calibri"/>
                <a:sym typeface="Calibri"/>
              </a:rPr>
              <a:t>2) Making transportation accessible to all: </a:t>
            </a:r>
          </a:p>
          <a:p>
            <a:pPr marL="171450" marR="0" lvl="0" indent="-171450" algn="l" rtl="0">
              <a:spcBef>
                <a:spcPts val="0"/>
              </a:spcBef>
              <a:buSzPct val="100000"/>
              <a:buFont typeface="Arial"/>
              <a:buChar char="•"/>
            </a:pPr>
            <a:r>
              <a:rPr lang="en-US" sz="1200" b="0" i="0" u="none" strike="noStrike" cap="none" dirty="0">
                <a:latin typeface="+mn-lt"/>
                <a:ea typeface="Calibri"/>
                <a:cs typeface="Calibri"/>
                <a:sym typeface="Calibri"/>
              </a:rPr>
              <a:t>In Singapore, how can we support the transition into a car-lite society through our platform?</a:t>
            </a:r>
          </a:p>
          <a:p>
            <a:pPr marL="171450" marR="0" lvl="0" indent="-171450" algn="l" rtl="0">
              <a:spcBef>
                <a:spcPts val="0"/>
              </a:spcBef>
              <a:buSzPct val="100000"/>
              <a:buFont typeface="Arial"/>
              <a:buChar char="•"/>
            </a:pPr>
            <a:r>
              <a:rPr lang="en-US" sz="1200" b="0" i="0" u="none" strike="noStrike" cap="none" dirty="0">
                <a:latin typeface="+mn-lt"/>
                <a:ea typeface="Calibri"/>
                <a:cs typeface="Calibri"/>
                <a:sym typeface="Calibri"/>
              </a:rPr>
              <a:t>How can we continue to support the public sector to make Singapore’s transport system even more efficient for Singaporeans?</a:t>
            </a:r>
          </a:p>
          <a:p>
            <a:pPr marL="0" marR="0" lvl="0" indent="0" algn="l" rtl="0">
              <a:spcBef>
                <a:spcPts val="0"/>
              </a:spcBef>
              <a:buSzPct val="25000"/>
              <a:buFont typeface="Arial"/>
              <a:buNone/>
            </a:pPr>
            <a:endParaRPr lang="en-US" sz="1200" b="0" i="0" u="none" strike="noStrike" cap="none" dirty="0">
              <a:latin typeface="+mn-lt"/>
              <a:ea typeface="Calibri"/>
              <a:cs typeface="Calibri"/>
              <a:sym typeface="Calibri"/>
            </a:endParaRPr>
          </a:p>
          <a:p>
            <a:pPr marL="0" marR="0" lvl="0" indent="0" algn="l" rtl="0">
              <a:spcBef>
                <a:spcPts val="0"/>
              </a:spcBef>
              <a:spcAft>
                <a:spcPts val="0"/>
              </a:spcAft>
              <a:buSzPct val="25000"/>
              <a:buNone/>
            </a:pPr>
            <a:r>
              <a:rPr lang="en-US" sz="1200" b="1" i="0" u="none" strike="noStrike" cap="none" dirty="0">
                <a:latin typeface="+mn-lt"/>
                <a:ea typeface="Calibri"/>
                <a:cs typeface="Calibri"/>
                <a:sym typeface="Calibri"/>
              </a:rPr>
              <a:t>3) Improving the lives of our partners</a:t>
            </a:r>
          </a:p>
          <a:p>
            <a:pPr marL="171450" marR="0" lvl="0" indent="-171450" algn="l" rtl="0">
              <a:lnSpc>
                <a:spcPct val="100000"/>
              </a:lnSpc>
              <a:spcBef>
                <a:spcPts val="0"/>
              </a:spcBef>
              <a:spcAft>
                <a:spcPts val="0"/>
              </a:spcAft>
              <a:buSzPct val="100000"/>
              <a:buFont typeface="Arial"/>
              <a:buChar char="•"/>
            </a:pPr>
            <a:r>
              <a:rPr lang="en-US" sz="1200" b="0" i="0" u="none" strike="noStrike" cap="none" dirty="0">
                <a:latin typeface="+mn-lt"/>
                <a:ea typeface="Calibri"/>
                <a:cs typeface="Calibri"/>
                <a:sym typeface="Calibri"/>
              </a:rPr>
              <a:t>How can we continue to help drivers earn more income in a sustainable manner? </a:t>
            </a:r>
          </a:p>
          <a:p>
            <a:pPr marL="0" marR="0" lvl="0" indent="0" algn="l" rtl="0">
              <a:spcBef>
                <a:spcPts val="0"/>
              </a:spcBef>
              <a:buSzPct val="25000"/>
              <a:buNone/>
            </a:pPr>
            <a:endParaRPr lang="en-US" sz="1200" b="0" i="0" u="none" strike="noStrike" cap="none" dirty="0">
              <a:latin typeface="+mn-lt"/>
              <a:ea typeface="Calibri"/>
              <a:cs typeface="Calibri"/>
              <a:sym typeface="Calibri"/>
            </a:endParaRPr>
          </a:p>
          <a:p>
            <a:pPr marL="0" marR="0" lvl="0" indent="0" algn="l" rtl="0">
              <a:spcBef>
                <a:spcPts val="0"/>
              </a:spcBef>
              <a:buSzPct val="25000"/>
              <a:buNone/>
            </a:pPr>
            <a:r>
              <a:rPr lang="en-US" sz="1200" b="0" i="0" u="none" strike="noStrike" cap="none" dirty="0">
                <a:latin typeface="+mn-lt"/>
                <a:ea typeface="Calibri"/>
                <a:cs typeface="Calibri"/>
                <a:sym typeface="Calibri"/>
              </a:rPr>
              <a:t>These are big goals. But they can be solved with people who have the same passion to make a difference and with great technology. </a:t>
            </a:r>
          </a:p>
          <a:p>
            <a:pPr marL="0" marR="0" lvl="0" indent="0" defTabSz="457200" eaLnBrk="1" fontAlgn="auto" latinLnBrk="0" hangingPunct="1">
              <a:lnSpc>
                <a:spcPct val="100000"/>
              </a:lnSpc>
              <a:spcBef>
                <a:spcPts val="0"/>
              </a:spcBef>
              <a:spcAft>
                <a:spcPts val="0"/>
              </a:spcAft>
              <a:buClrTx/>
              <a:buSzTx/>
              <a:buFont typeface="Arial" charset="0"/>
              <a:buNone/>
              <a:tabLst/>
              <a:defRPr/>
            </a:pPr>
            <a:endParaRPr lang="en-SG" b="0" dirty="0"/>
          </a:p>
        </p:txBody>
      </p:sp>
    </p:spTree>
    <p:extLst>
      <p:ext uri="{BB962C8B-B14F-4D97-AF65-F5344CB8AC3E}">
        <p14:creationId xmlns:p14="http://schemas.microsoft.com/office/powerpoint/2010/main" val="4064467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a:spLocks noGrp="1" noRot="1" noChangeAspect="1"/>
          </p:cNvSpPr>
          <p:nvPr>
            <p:ph type="sldImg"/>
          </p:nvPr>
        </p:nvSpPr>
        <p:spPr>
          <a:xfrm>
            <a:off x="1143000" y="685800"/>
            <a:ext cx="4572000" cy="3429000"/>
          </a:xfrm>
          <a:prstGeom prst="rect">
            <a:avLst/>
          </a:prstGeom>
        </p:spPr>
        <p:txBody>
          <a:bodyPr/>
          <a:lstStyle/>
          <a:p>
            <a:endParaRPr/>
          </a:p>
        </p:txBody>
      </p:sp>
      <p:sp>
        <p:nvSpPr>
          <p:cNvPr id="163" name="Shape 163"/>
          <p:cNvSpPr>
            <a:spLocks noGrp="1"/>
          </p:cNvSpPr>
          <p:nvPr>
            <p:ph type="body" sz="quarter" idx="1"/>
          </p:nvPr>
        </p:nvSpPr>
        <p:spPr>
          <a:prstGeom prst="rect">
            <a:avLst/>
          </a:prstGeom>
        </p:spPr>
        <p:txBody>
          <a:bodyPr/>
          <a:lstStyle/>
          <a:p>
            <a:pPr marL="171450" indent="-171450">
              <a:buFont typeface="Arial" panose="020B0604020202020204" pitchFamily="34" charset="0"/>
              <a:buChar char="•"/>
            </a:pPr>
            <a:r>
              <a:rPr lang="en-US" sz="1200" b="1" kern="1200" dirty="0">
                <a:solidFill>
                  <a:schemeClr val="tx1"/>
                </a:solidFill>
                <a:effectLst/>
                <a:latin typeface="+mn-lt"/>
                <a:ea typeface="+mn-ea"/>
                <a:cs typeface="+mn-cs"/>
              </a:rPr>
              <a:t>Indonesia is Grab’s largest market</a:t>
            </a:r>
            <a:r>
              <a:rPr lang="en-US" sz="1200" b="1" kern="1200" baseline="0" dirty="0">
                <a:solidFill>
                  <a:schemeClr val="tx1"/>
                </a:solidFill>
                <a:effectLst/>
                <a:latin typeface="+mn-lt"/>
                <a:ea typeface="+mn-ea"/>
                <a:cs typeface="+mn-cs"/>
              </a:rPr>
              <a:t> </a:t>
            </a:r>
            <a:r>
              <a:rPr lang="en-US" sz="1200" kern="1200" baseline="0" dirty="0">
                <a:solidFill>
                  <a:schemeClr val="tx1"/>
                </a:solidFill>
                <a:effectLst/>
                <a:latin typeface="+mn-lt"/>
                <a:ea typeface="+mn-ea"/>
                <a:cs typeface="+mn-cs"/>
              </a:rPr>
              <a:t>– it’s our only market that has almost the full suite of Grab </a:t>
            </a:r>
            <a:r>
              <a:rPr lang="en-US" sz="1200" kern="1200" dirty="0">
                <a:solidFill>
                  <a:schemeClr val="tx1"/>
                </a:solidFill>
                <a:effectLst/>
                <a:latin typeface="+mn-lt"/>
                <a:ea typeface="+mn-ea"/>
                <a:cs typeface="+mn-cs"/>
              </a:rPr>
              <a:t>services</a:t>
            </a:r>
            <a:r>
              <a:rPr lang="en-US" sz="1200" kern="1200" baseline="0" dirty="0">
                <a:solidFill>
                  <a:schemeClr val="tx1"/>
                </a:solidFill>
                <a:effectLst/>
                <a:latin typeface="+mn-lt"/>
                <a:ea typeface="+mn-ea"/>
                <a:cs typeface="+mn-cs"/>
              </a:rPr>
              <a:t> that you see here.</a:t>
            </a:r>
            <a:endParaRPr lang="en-US" sz="1200" kern="1200" dirty="0">
              <a:solidFill>
                <a:schemeClr val="tx1"/>
              </a:solidFill>
              <a:effectLst/>
              <a:latin typeface="+mn-lt"/>
              <a:ea typeface="+mn-ea"/>
              <a:cs typeface="+mn-cs"/>
            </a:endParaRPr>
          </a:p>
          <a:p>
            <a:pPr marL="171450" marR="0" lvl="0"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u="none" dirty="0">
                <a:effectLst/>
                <a:latin typeface="+mn-lt"/>
                <a:ea typeface="+mn-ea"/>
                <a:cs typeface="+mn-cs"/>
                <a:sym typeface="Calibri"/>
              </a:rPr>
              <a:t>W</a:t>
            </a:r>
            <a:r>
              <a:rPr lang="en-GB" sz="1200" b="0" u="none" baseline="0" dirty="0">
                <a:effectLst/>
                <a:latin typeface="+mn-lt"/>
                <a:ea typeface="+mn-ea"/>
                <a:cs typeface="+mn-cs"/>
                <a:sym typeface="Calibri"/>
              </a:rPr>
              <a:t>e </a:t>
            </a:r>
            <a:r>
              <a:rPr lang="en-GB" sz="1200" b="0" u="none" dirty="0">
                <a:effectLst/>
                <a:latin typeface="+mn-lt"/>
                <a:ea typeface="+mn-ea"/>
                <a:cs typeface="+mn-cs"/>
                <a:sym typeface="Calibri"/>
              </a:rPr>
              <a:t>offer the </a:t>
            </a:r>
            <a:r>
              <a:rPr lang="en-GB" sz="1200" b="1" u="none" dirty="0">
                <a:effectLst/>
                <a:latin typeface="+mn-lt"/>
                <a:ea typeface="+mn-ea"/>
                <a:cs typeface="+mn-cs"/>
                <a:sym typeface="Calibri"/>
              </a:rPr>
              <a:t>most comprehensive portfolio</a:t>
            </a:r>
            <a:r>
              <a:rPr lang="en-GB" sz="1200" b="1" u="none" baseline="0" dirty="0">
                <a:effectLst/>
                <a:latin typeface="+mn-lt"/>
                <a:ea typeface="+mn-ea"/>
                <a:cs typeface="+mn-cs"/>
                <a:sym typeface="Calibri"/>
              </a:rPr>
              <a:t> </a:t>
            </a:r>
            <a:r>
              <a:rPr lang="en-GB" sz="1200" b="0" u="none" baseline="0" dirty="0">
                <a:effectLst/>
                <a:latin typeface="+mn-lt"/>
                <a:ea typeface="+mn-ea"/>
                <a:cs typeface="+mn-cs"/>
                <a:sym typeface="Calibri"/>
              </a:rPr>
              <a:t>of transportation services </a:t>
            </a:r>
            <a:r>
              <a:rPr lang="en-GB" sz="1200" b="0" u="none" dirty="0">
                <a:effectLst/>
                <a:latin typeface="+mn-lt"/>
                <a:ea typeface="+mn-ea"/>
                <a:cs typeface="+mn-cs"/>
                <a:sym typeface="Calibri"/>
              </a:rPr>
              <a:t>in SE Asia</a:t>
            </a:r>
          </a:p>
          <a:p>
            <a:pPr marL="171450" marR="0" lvl="0"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u="none" dirty="0">
                <a:effectLst/>
                <a:latin typeface="+mn-lt"/>
                <a:ea typeface="+mn-ea"/>
                <a:cs typeface="+mn-cs"/>
                <a:sym typeface="Calibri"/>
              </a:rPr>
              <a:t>Services that </a:t>
            </a:r>
            <a:r>
              <a:rPr lang="en-GB" sz="1200" b="1" u="none" dirty="0">
                <a:effectLst/>
                <a:latin typeface="+mn-lt"/>
                <a:ea typeface="+mn-ea"/>
                <a:cs typeface="+mn-cs"/>
                <a:sym typeface="Calibri"/>
              </a:rPr>
              <a:t>cater to every transport</a:t>
            </a:r>
            <a:r>
              <a:rPr lang="en-GB" sz="1200" b="1" u="none" baseline="0" dirty="0">
                <a:effectLst/>
                <a:latin typeface="+mn-lt"/>
                <a:ea typeface="+mn-ea"/>
                <a:cs typeface="+mn-cs"/>
                <a:sym typeface="Calibri"/>
              </a:rPr>
              <a:t> need, preference and price-point</a:t>
            </a: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1 in 4 of our customers here use more than one service</a:t>
            </a:r>
            <a:r>
              <a:rPr lang="en-US" sz="1200" kern="1200" dirty="0">
                <a:solidFill>
                  <a:schemeClr val="tx1"/>
                </a:solidFill>
                <a:effectLst/>
                <a:latin typeface="+mn-lt"/>
                <a:ea typeface="+mn-ea"/>
                <a:cs typeface="+mn-cs"/>
              </a:rPr>
              <a:t> – if</a:t>
            </a:r>
            <a:r>
              <a:rPr lang="en-US" sz="1200" kern="1200" baseline="0" dirty="0">
                <a:solidFill>
                  <a:schemeClr val="tx1"/>
                </a:solidFill>
                <a:effectLst/>
                <a:latin typeface="+mn-lt"/>
                <a:ea typeface="+mn-ea"/>
                <a:cs typeface="+mn-cs"/>
              </a:rPr>
              <a:t> you’re in a hurry in the morning, you can take </a:t>
            </a:r>
            <a:r>
              <a:rPr lang="en-US" sz="1200" kern="1200" baseline="0" dirty="0" err="1">
                <a:solidFill>
                  <a:schemeClr val="tx1"/>
                </a:solidFill>
                <a:effectLst/>
                <a:latin typeface="+mn-lt"/>
                <a:ea typeface="+mn-ea"/>
                <a:cs typeface="+mn-cs"/>
              </a:rPr>
              <a:t>GrabBike</a:t>
            </a:r>
            <a:r>
              <a:rPr lang="en-US" sz="1200" kern="1200" baseline="0" dirty="0">
                <a:solidFill>
                  <a:schemeClr val="tx1"/>
                </a:solidFill>
                <a:effectLst/>
                <a:latin typeface="+mn-lt"/>
                <a:ea typeface="+mn-ea"/>
                <a:cs typeface="+mn-cs"/>
              </a:rPr>
              <a:t>; if it rains, you can take </a:t>
            </a:r>
            <a:r>
              <a:rPr lang="en-US" sz="1200" kern="1200" baseline="0" dirty="0" err="1">
                <a:solidFill>
                  <a:schemeClr val="tx1"/>
                </a:solidFill>
                <a:effectLst/>
                <a:latin typeface="+mn-lt"/>
                <a:ea typeface="+mn-ea"/>
                <a:cs typeface="+mn-cs"/>
              </a:rPr>
              <a:t>GrabCar</a:t>
            </a:r>
            <a:r>
              <a:rPr lang="en-US" sz="1200" kern="1200" baseline="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Our </a:t>
            </a:r>
            <a:r>
              <a:rPr lang="en-US" sz="1200" kern="1200" dirty="0" err="1">
                <a:solidFill>
                  <a:schemeClr val="tx1"/>
                </a:solidFill>
                <a:effectLst/>
                <a:latin typeface="+mn-lt"/>
                <a:ea typeface="+mn-ea"/>
                <a:cs typeface="+mn-cs"/>
              </a:rPr>
              <a:t>GrabCar</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GrabBike</a:t>
            </a:r>
            <a:r>
              <a:rPr lang="en-US" sz="1200" kern="1200" dirty="0">
                <a:solidFill>
                  <a:schemeClr val="tx1"/>
                </a:solidFill>
                <a:effectLst/>
                <a:latin typeface="+mn-lt"/>
                <a:ea typeface="+mn-ea"/>
                <a:cs typeface="+mn-cs"/>
              </a:rPr>
              <a:t> services in Indonesia have grown &gt;250x, since mid-2015.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In 2016, </a:t>
            </a:r>
            <a:r>
              <a:rPr lang="en-US" sz="1200" kern="1200" dirty="0" err="1">
                <a:solidFill>
                  <a:schemeClr val="tx1"/>
                </a:solidFill>
                <a:effectLst/>
                <a:latin typeface="+mn-lt"/>
                <a:ea typeface="+mn-ea"/>
                <a:cs typeface="+mn-cs"/>
              </a:rPr>
              <a:t>GrabBike</a:t>
            </a:r>
            <a:r>
              <a:rPr lang="en-US" sz="1200" kern="1200" dirty="0">
                <a:solidFill>
                  <a:schemeClr val="tx1"/>
                </a:solidFill>
                <a:effectLst/>
                <a:latin typeface="+mn-lt"/>
                <a:ea typeface="+mn-ea"/>
                <a:cs typeface="+mn-cs"/>
              </a:rPr>
              <a:t> has grown 300% Year-to-Date in Indonesia, while reducing bike subsidies per completed ride by 50%. </a:t>
            </a:r>
          </a:p>
          <a:p>
            <a:pPr marL="171450" indent="-171450">
              <a:buFont typeface="Arial" panose="020B0604020202020204" pitchFamily="34" charset="0"/>
              <a:buChar char="•"/>
            </a:pPr>
            <a:r>
              <a:rPr lang="en-US" sz="1200" b="1" kern="1200" baseline="0" dirty="0">
                <a:solidFill>
                  <a:schemeClr val="tx1"/>
                </a:solidFill>
                <a:effectLst/>
                <a:latin typeface="+mn-lt"/>
                <a:ea typeface="+mn-ea"/>
                <a:cs typeface="+mn-cs"/>
              </a:rPr>
              <a:t>Grab has grown from nothing to the #1 ride-hailing app in SEA. </a:t>
            </a:r>
          </a:p>
          <a:p>
            <a:pPr marL="0" marR="0" lvl="0" indent="0" defTabSz="457200" eaLnBrk="1" fontAlgn="auto" latinLnBrk="0" hangingPunct="1">
              <a:lnSpc>
                <a:spcPct val="100000"/>
              </a:lnSpc>
              <a:spcBef>
                <a:spcPts val="0"/>
              </a:spcBef>
              <a:spcAft>
                <a:spcPts val="0"/>
              </a:spcAft>
              <a:buClrTx/>
              <a:buSzTx/>
              <a:buFont typeface="Arial" charset="0"/>
              <a:buNone/>
              <a:tabLst/>
              <a:defRPr/>
            </a:pPr>
            <a:endParaRPr lang="en-SG" b="0" dirty="0"/>
          </a:p>
        </p:txBody>
      </p:sp>
    </p:spTree>
    <p:extLst>
      <p:ext uri="{BB962C8B-B14F-4D97-AF65-F5344CB8AC3E}">
        <p14:creationId xmlns:p14="http://schemas.microsoft.com/office/powerpoint/2010/main" val="821656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 typeface="Arial" charset="0"/>
              <a:buNone/>
              <a:tabLst/>
              <a:defRPr/>
            </a:pPr>
            <a:r>
              <a:rPr lang="en-GB" sz="1800" baseline="0" dirty="0">
                <a:effectLst/>
                <a:latin typeface="+mn-lt"/>
                <a:ea typeface="+mn-ea"/>
                <a:cs typeface="+mn-cs"/>
                <a:sym typeface="Calibri"/>
              </a:rPr>
              <a:t>Since technology is our core business. We invest heavily on technology and ensuring that we will be able to leverage technology to achieve our key missions.</a:t>
            </a:r>
          </a:p>
          <a:p>
            <a:pPr marL="0" marR="0" lvl="0" indent="0" algn="l" defTabSz="457200" rtl="0" eaLnBrk="1" fontAlgn="auto" latinLnBrk="0" hangingPunct="1">
              <a:lnSpc>
                <a:spcPct val="100000"/>
              </a:lnSpc>
              <a:spcBef>
                <a:spcPts val="0"/>
              </a:spcBef>
              <a:spcAft>
                <a:spcPts val="0"/>
              </a:spcAft>
              <a:buClrTx/>
              <a:buSzTx/>
              <a:buFont typeface="Arial" charset="0"/>
              <a:buNone/>
              <a:tabLst/>
              <a:defRPr/>
            </a:pPr>
            <a:endParaRPr lang="en-GB" sz="1800" baseline="0" dirty="0">
              <a:effectLst/>
              <a:latin typeface="+mn-lt"/>
              <a:ea typeface="+mn-ea"/>
              <a:cs typeface="+mn-cs"/>
              <a:sym typeface="Calibri"/>
            </a:endParaRPr>
          </a:p>
          <a:p>
            <a:pPr marL="0" marR="0" lvl="0" indent="0" algn="l" defTabSz="457200" rtl="0" eaLnBrk="1" fontAlgn="auto" latinLnBrk="0" hangingPunct="1">
              <a:lnSpc>
                <a:spcPct val="100000"/>
              </a:lnSpc>
              <a:spcBef>
                <a:spcPts val="0"/>
              </a:spcBef>
              <a:spcAft>
                <a:spcPts val="0"/>
              </a:spcAft>
              <a:buClrTx/>
              <a:buSzTx/>
              <a:buFont typeface="Arial" charset="0"/>
              <a:buNone/>
              <a:tabLst/>
              <a:defRPr/>
            </a:pPr>
            <a:r>
              <a:rPr lang="en-GB" sz="1800" baseline="0" dirty="0">
                <a:effectLst/>
                <a:latin typeface="+mn-lt"/>
                <a:ea typeface="+mn-ea"/>
                <a:cs typeface="+mn-cs"/>
                <a:sym typeface="Calibri"/>
              </a:rPr>
              <a:t>In building the best and most widely used app, we now have three tech </a:t>
            </a:r>
            <a:r>
              <a:rPr lang="en-GB" sz="1800" baseline="0" dirty="0" err="1">
                <a:effectLst/>
                <a:latin typeface="+mn-lt"/>
                <a:ea typeface="+mn-ea"/>
                <a:cs typeface="+mn-cs"/>
                <a:sym typeface="Calibri"/>
              </a:rPr>
              <a:t>centers</a:t>
            </a:r>
            <a:r>
              <a:rPr lang="en-GB" sz="1800" baseline="0" dirty="0">
                <a:effectLst/>
                <a:latin typeface="+mn-lt"/>
                <a:ea typeface="+mn-ea"/>
                <a:cs typeface="+mn-cs"/>
                <a:sym typeface="Calibri"/>
              </a:rPr>
              <a:t> – our largest here in Singapore, in Beijing and in Seattle. </a:t>
            </a:r>
            <a:r>
              <a:rPr lang="en-US" sz="1800" b="0" dirty="0"/>
              <a:t>Our</a:t>
            </a:r>
            <a:r>
              <a:rPr lang="en-US" sz="1800" b="0" baseline="0" dirty="0"/>
              <a:t> engineers love that they’re making an impact on people’s lives in SEA.</a:t>
            </a:r>
          </a:p>
        </p:txBody>
      </p:sp>
    </p:spTree>
    <p:extLst>
      <p:ext uri="{BB962C8B-B14F-4D97-AF65-F5344CB8AC3E}">
        <p14:creationId xmlns:p14="http://schemas.microsoft.com/office/powerpoint/2010/main" val="1215486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a:t>
            </a:r>
            <a:r>
              <a:rPr lang="en-US" baseline="0" dirty="0"/>
              <a:t> we achieve all of this? How does Grab drive changes the lives of the people that we touch?</a:t>
            </a:r>
          </a:p>
          <a:p>
            <a:r>
              <a:rPr lang="en-US" baseline="0" dirty="0"/>
              <a:t>The key is technology.</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99B0B11-0C23-C54C-A0CC-920019DA0567}"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71465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a:spLocks noGrp="1" noRot="1" noChangeAspect="1"/>
          </p:cNvSpPr>
          <p:nvPr>
            <p:ph type="sldImg"/>
          </p:nvPr>
        </p:nvSpPr>
        <p:spPr>
          <a:xfrm>
            <a:off x="1143000" y="685800"/>
            <a:ext cx="4572000" cy="3429000"/>
          </a:xfrm>
          <a:prstGeom prst="rect">
            <a:avLst/>
          </a:prstGeom>
        </p:spPr>
        <p:txBody>
          <a:bodyPr/>
          <a:lstStyle/>
          <a:p>
            <a:endParaRPr/>
          </a:p>
        </p:txBody>
      </p:sp>
      <p:sp>
        <p:nvSpPr>
          <p:cNvPr id="163" name="Shape 163"/>
          <p:cNvSpPr>
            <a:spLocks noGrp="1"/>
          </p:cNvSpPr>
          <p:nvPr>
            <p:ph type="body" sz="quarter" idx="1"/>
          </p:nvPr>
        </p:nvSpPr>
        <p:spPr>
          <a:prstGeom prst="rect">
            <a:avLst/>
          </a:prstGeom>
        </p:spPr>
        <p:txBody>
          <a:bodyPr>
            <a:normAutofit/>
          </a:bodyPr>
          <a:lstStyle/>
          <a:p>
            <a:r>
              <a:rPr lang="en-US" b="1" dirty="0"/>
              <a:t>Data analytics is </a:t>
            </a:r>
            <a:r>
              <a:rPr lang="en-US" b="1" baseline="0" dirty="0"/>
              <a:t>the core engine for Grab.</a:t>
            </a:r>
          </a:p>
          <a:p>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SG" b="0" dirty="0"/>
              <a:t>I believe </a:t>
            </a:r>
            <a:r>
              <a:rPr lang="en-US" b="0" dirty="0"/>
              <a:t>some of our </a:t>
            </a:r>
            <a:r>
              <a:rPr lang="en-US" b="1" dirty="0"/>
              <a:t>best insights come from observing and listening to our passengers</a:t>
            </a:r>
            <a:r>
              <a:rPr lang="en-US" b="0" dirty="0"/>
              <a:t>, but data and technology also play</a:t>
            </a:r>
            <a:r>
              <a:rPr lang="en-US" b="0" baseline="0" dirty="0"/>
              <a:t> an important role in our business. </a:t>
            </a:r>
          </a:p>
          <a:p>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roads and rules in Indonesia are also constantly changing - and we regularly update our backend to keep up with that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example, we clean up </a:t>
            </a:r>
            <a:r>
              <a:rPr lang="id-ID" sz="1200" kern="1200" dirty="0" err="1">
                <a:solidFill>
                  <a:schemeClr val="tx1"/>
                </a:solidFill>
                <a:effectLst/>
                <a:latin typeface="+mn-lt"/>
                <a:ea typeface="+mn-ea"/>
                <a:cs typeface="+mn-cs"/>
              </a:rPr>
              <a:t>our</a:t>
            </a:r>
            <a:r>
              <a:rPr lang="id-ID" sz="1200" kern="1200" dirty="0">
                <a:solidFill>
                  <a:schemeClr val="tx1"/>
                </a:solidFill>
                <a:effectLst/>
                <a:latin typeface="+mn-lt"/>
                <a:ea typeface="+mn-ea"/>
                <a:cs typeface="+mn-cs"/>
              </a:rPr>
              <a:t> </a:t>
            </a:r>
            <a:r>
              <a:rPr lang="id-ID" sz="1200" kern="1200" dirty="0" err="1">
                <a:solidFill>
                  <a:schemeClr val="tx1"/>
                </a:solidFill>
                <a:effectLst/>
                <a:latin typeface="+mn-lt"/>
                <a:ea typeface="+mn-ea"/>
                <a:cs typeface="+mn-cs"/>
              </a:rPr>
              <a:t>Point</a:t>
            </a:r>
            <a:r>
              <a:rPr lang="id-ID" sz="1200" kern="1200" dirty="0">
                <a:solidFill>
                  <a:schemeClr val="tx1"/>
                </a:solidFill>
                <a:effectLst/>
                <a:latin typeface="+mn-lt"/>
                <a:ea typeface="+mn-ea"/>
                <a:cs typeface="+mn-cs"/>
              </a:rPr>
              <a:t> </a:t>
            </a:r>
            <a:r>
              <a:rPr lang="id-ID" sz="1200" kern="1200" dirty="0" err="1">
                <a:solidFill>
                  <a:schemeClr val="tx1"/>
                </a:solidFill>
                <a:effectLst/>
                <a:latin typeface="+mn-lt"/>
                <a:ea typeface="+mn-ea"/>
                <a:cs typeface="+mn-cs"/>
              </a:rPr>
              <a:t>of</a:t>
            </a:r>
            <a:r>
              <a:rPr lang="id-ID" sz="1200" kern="1200" dirty="0">
                <a:solidFill>
                  <a:schemeClr val="tx1"/>
                </a:solidFill>
                <a:effectLst/>
                <a:latin typeface="+mn-lt"/>
                <a:ea typeface="+mn-ea"/>
                <a:cs typeface="+mn-cs"/>
              </a:rPr>
              <a:t> </a:t>
            </a:r>
            <a:r>
              <a:rPr lang="id-ID" sz="1200" kern="1200" dirty="0" err="1">
                <a:solidFill>
                  <a:schemeClr val="tx1"/>
                </a:solidFill>
                <a:effectLst/>
                <a:latin typeface="+mn-lt"/>
                <a:ea typeface="+mn-ea"/>
                <a:cs typeface="+mn-cs"/>
              </a:rPr>
              <a:t>Interest</a:t>
            </a:r>
            <a:r>
              <a:rPr lang="en-US" sz="1200" kern="1200" dirty="0">
                <a:solidFill>
                  <a:schemeClr val="tx1"/>
                </a:solidFill>
                <a:effectLst/>
                <a:latin typeface="+mn-lt"/>
                <a:ea typeface="+mn-ea"/>
                <a:cs typeface="+mn-cs"/>
              </a:rPr>
              <a:t>s</a:t>
            </a:r>
            <a:r>
              <a:rPr lang="id-ID" sz="1200" kern="1200" dirty="0">
                <a:solidFill>
                  <a:schemeClr val="tx1"/>
                </a:solidFill>
                <a:effectLst/>
                <a:latin typeface="+mn-lt"/>
                <a:ea typeface="+mn-ea"/>
                <a:cs typeface="+mn-cs"/>
              </a:rPr>
              <a:t> </a:t>
            </a:r>
            <a:r>
              <a:rPr lang="id-ID" sz="1200" kern="1200" dirty="0" err="1">
                <a:solidFill>
                  <a:schemeClr val="tx1"/>
                </a:solidFill>
                <a:effectLst/>
                <a:latin typeface="+mn-lt"/>
                <a:ea typeface="+mn-ea"/>
                <a:cs typeface="+mn-cs"/>
              </a:rPr>
              <a:t>or</a:t>
            </a:r>
            <a:r>
              <a:rPr lang="id-ID" sz="1200" kern="1200" dirty="0">
                <a:solidFill>
                  <a:schemeClr val="tx1"/>
                </a:solidFill>
                <a:effectLst/>
                <a:latin typeface="+mn-lt"/>
                <a:ea typeface="+mn-ea"/>
                <a:cs typeface="+mn-cs"/>
              </a:rPr>
              <a:t> POI</a:t>
            </a:r>
            <a:r>
              <a:rPr lang="en-US" sz="1200" kern="1200" dirty="0">
                <a:solidFill>
                  <a:schemeClr val="tx1"/>
                </a:solidFill>
                <a:effectLst/>
                <a:latin typeface="+mn-lt"/>
                <a:ea typeface="+mn-ea"/>
                <a:cs typeface="+mn-cs"/>
              </a:rPr>
              <a:t>s,</a:t>
            </a:r>
            <a:r>
              <a:rPr lang="id-ID" sz="1200" kern="1200" dirty="0">
                <a:solidFill>
                  <a:schemeClr val="tx1"/>
                </a:solidFill>
                <a:effectLst/>
                <a:latin typeface="+mn-lt"/>
                <a:ea typeface="+mn-ea"/>
                <a:cs typeface="+mn-cs"/>
              </a:rPr>
              <a:t> </a:t>
            </a:r>
            <a:r>
              <a:rPr lang="id-ID" sz="1200" kern="1200" dirty="0" err="1">
                <a:solidFill>
                  <a:schemeClr val="tx1"/>
                </a:solidFill>
                <a:effectLst/>
                <a:latin typeface="+mn-lt"/>
                <a:ea typeface="+mn-ea"/>
                <a:cs typeface="+mn-cs"/>
              </a:rPr>
              <a:t>so</a:t>
            </a:r>
            <a:r>
              <a:rPr lang="id-ID"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that </a:t>
            </a:r>
            <a:r>
              <a:rPr lang="id-ID" sz="1200" kern="1200" dirty="0" err="1">
                <a:solidFill>
                  <a:schemeClr val="tx1"/>
                </a:solidFill>
                <a:effectLst/>
                <a:latin typeface="+mn-lt"/>
                <a:ea typeface="+mn-ea"/>
                <a:cs typeface="+mn-cs"/>
              </a:rPr>
              <a:t>passengers</a:t>
            </a:r>
            <a:r>
              <a:rPr lang="id-ID" sz="1200" kern="1200" dirty="0">
                <a:solidFill>
                  <a:schemeClr val="tx1"/>
                </a:solidFill>
                <a:effectLst/>
                <a:latin typeface="+mn-lt"/>
                <a:ea typeface="+mn-ea"/>
                <a:cs typeface="+mn-cs"/>
              </a:rPr>
              <a:t> </a:t>
            </a:r>
            <a:r>
              <a:rPr lang="id-ID" sz="1200" kern="1200" dirty="0" err="1">
                <a:solidFill>
                  <a:schemeClr val="tx1"/>
                </a:solidFill>
                <a:effectLst/>
                <a:latin typeface="+mn-lt"/>
                <a:ea typeface="+mn-ea"/>
                <a:cs typeface="+mn-cs"/>
              </a:rPr>
              <a:t>can</a:t>
            </a:r>
            <a:r>
              <a:rPr lang="id-ID" sz="1200" kern="1200" dirty="0">
                <a:solidFill>
                  <a:schemeClr val="tx1"/>
                </a:solidFill>
                <a:effectLst/>
                <a:latin typeface="+mn-lt"/>
                <a:ea typeface="+mn-ea"/>
                <a:cs typeface="+mn-cs"/>
              </a:rPr>
              <a:t> </a:t>
            </a:r>
            <a:r>
              <a:rPr lang="id-ID" sz="1200" kern="1200" dirty="0" err="1">
                <a:solidFill>
                  <a:schemeClr val="tx1"/>
                </a:solidFill>
                <a:effectLst/>
                <a:latin typeface="+mn-lt"/>
                <a:ea typeface="+mn-ea"/>
                <a:cs typeface="+mn-cs"/>
              </a:rPr>
              <a:t>get</a:t>
            </a:r>
            <a:r>
              <a:rPr lang="id-ID" sz="1200" kern="1200" dirty="0">
                <a:solidFill>
                  <a:schemeClr val="tx1"/>
                </a:solidFill>
                <a:effectLst/>
                <a:latin typeface="+mn-lt"/>
                <a:ea typeface="+mn-ea"/>
                <a:cs typeface="+mn-cs"/>
              </a:rPr>
              <a:t> a </a:t>
            </a:r>
            <a:r>
              <a:rPr lang="id-ID" sz="1200" kern="1200" dirty="0" err="1">
                <a:solidFill>
                  <a:schemeClr val="tx1"/>
                </a:solidFill>
                <a:effectLst/>
                <a:latin typeface="+mn-lt"/>
                <a:ea typeface="+mn-ea"/>
                <a:cs typeface="+mn-cs"/>
              </a:rPr>
              <a:t>more</a:t>
            </a:r>
            <a:r>
              <a:rPr lang="id-ID" sz="1200" kern="1200" dirty="0">
                <a:solidFill>
                  <a:schemeClr val="tx1"/>
                </a:solidFill>
                <a:effectLst/>
                <a:latin typeface="+mn-lt"/>
                <a:ea typeface="+mn-ea"/>
                <a:cs typeface="+mn-cs"/>
              </a:rPr>
              <a:t> </a:t>
            </a:r>
            <a:r>
              <a:rPr lang="id-ID" sz="1200" kern="1200" dirty="0" err="1">
                <a:solidFill>
                  <a:schemeClr val="tx1"/>
                </a:solidFill>
                <a:effectLst/>
                <a:latin typeface="+mn-lt"/>
                <a:ea typeface="+mn-ea"/>
                <a:cs typeface="+mn-cs"/>
              </a:rPr>
              <a:t>accurate</a:t>
            </a:r>
            <a:r>
              <a:rPr lang="id-ID" sz="1200" kern="1200" dirty="0">
                <a:solidFill>
                  <a:schemeClr val="tx1"/>
                </a:solidFill>
                <a:effectLst/>
                <a:latin typeface="+mn-lt"/>
                <a:ea typeface="+mn-ea"/>
                <a:cs typeface="+mn-cs"/>
              </a:rPr>
              <a:t> drop </a:t>
            </a:r>
            <a:r>
              <a:rPr lang="id-ID" sz="1200" kern="1200" dirty="0" err="1">
                <a:solidFill>
                  <a:schemeClr val="tx1"/>
                </a:solidFill>
                <a:effectLst/>
                <a:latin typeface="+mn-lt"/>
                <a:ea typeface="+mn-ea"/>
                <a:cs typeface="+mn-cs"/>
              </a:rPr>
              <a:t>off</a:t>
            </a:r>
            <a:r>
              <a:rPr lang="id-ID" sz="1200" kern="1200" dirty="0">
                <a:solidFill>
                  <a:schemeClr val="tx1"/>
                </a:solidFill>
                <a:effectLst/>
                <a:latin typeface="+mn-lt"/>
                <a:ea typeface="+mn-ea"/>
                <a:cs typeface="+mn-cs"/>
              </a:rPr>
              <a:t> </a:t>
            </a:r>
            <a:r>
              <a:rPr lang="id-ID" sz="1200" kern="1200" dirty="0" err="1">
                <a:solidFill>
                  <a:schemeClr val="tx1"/>
                </a:solidFill>
                <a:effectLst/>
                <a:latin typeface="+mn-lt"/>
                <a:ea typeface="+mn-ea"/>
                <a:cs typeface="+mn-cs"/>
              </a:rPr>
              <a:t>and</a:t>
            </a:r>
            <a:r>
              <a:rPr lang="id-ID" sz="1200" kern="1200" dirty="0">
                <a:solidFill>
                  <a:schemeClr val="tx1"/>
                </a:solidFill>
                <a:effectLst/>
                <a:latin typeface="+mn-lt"/>
                <a:ea typeface="+mn-ea"/>
                <a:cs typeface="+mn-cs"/>
              </a:rPr>
              <a:t> </a:t>
            </a:r>
            <a:r>
              <a:rPr lang="id-ID" sz="1200" kern="1200" dirty="0" err="1">
                <a:solidFill>
                  <a:schemeClr val="tx1"/>
                </a:solidFill>
                <a:effectLst/>
                <a:latin typeface="+mn-lt"/>
                <a:ea typeface="+mn-ea"/>
                <a:cs typeface="+mn-cs"/>
              </a:rPr>
              <a:t>pick</a:t>
            </a:r>
            <a:r>
              <a:rPr lang="id-ID" sz="1200" kern="1200" dirty="0">
                <a:solidFill>
                  <a:schemeClr val="tx1"/>
                </a:solidFill>
                <a:effectLst/>
                <a:latin typeface="+mn-lt"/>
                <a:ea typeface="+mn-ea"/>
                <a:cs typeface="+mn-cs"/>
              </a:rPr>
              <a:t> </a:t>
            </a:r>
            <a:r>
              <a:rPr lang="id-ID" sz="1200" kern="1200" dirty="0" err="1">
                <a:solidFill>
                  <a:schemeClr val="tx1"/>
                </a:solidFill>
                <a:effectLst/>
                <a:latin typeface="+mn-lt"/>
                <a:ea typeface="+mn-ea"/>
                <a:cs typeface="+mn-cs"/>
              </a:rPr>
              <a:t>up</a:t>
            </a:r>
            <a:r>
              <a:rPr lang="id-ID"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endParaRPr lang="en-US" baseline="0" dirty="0"/>
          </a:p>
          <a:p>
            <a:r>
              <a:rPr lang="en-US" baseline="0" dirty="0"/>
              <a:t>Here’s a quick illustration of our data analytics.</a:t>
            </a:r>
          </a:p>
          <a:p>
            <a:endParaRPr lang="en-US" baseline="0" dirty="0"/>
          </a:p>
          <a:p>
            <a:r>
              <a:rPr lang="en-US" baseline="0" dirty="0"/>
              <a:t>Say it’s after dinner time at Grand Indonesia and people are trying to book rides to get home.</a:t>
            </a:r>
          </a:p>
          <a:p>
            <a:endParaRPr lang="en-US" baseline="0" dirty="0"/>
          </a:p>
          <a:p>
            <a:r>
              <a:rPr lang="en-US" baseline="0" dirty="0"/>
              <a:t>We’re able to </a:t>
            </a:r>
            <a:r>
              <a:rPr lang="en-US" b="1" baseline="0" dirty="0"/>
              <a:t>predict when there is high demand </a:t>
            </a:r>
            <a:r>
              <a:rPr lang="en-US" baseline="0" dirty="0"/>
              <a:t>– based on real-time bookings and historical analysis – </a:t>
            </a:r>
            <a:r>
              <a:rPr lang="en-US" b="1" baseline="0" dirty="0"/>
              <a:t>and notify our drivers to go there.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597641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a:spLocks noGrp="1" noRot="1" noChangeAspect="1"/>
          </p:cNvSpPr>
          <p:nvPr>
            <p:ph type="sldImg"/>
          </p:nvPr>
        </p:nvSpPr>
        <p:spPr>
          <a:xfrm>
            <a:off x="1143000" y="685800"/>
            <a:ext cx="4572000" cy="3429000"/>
          </a:xfrm>
          <a:prstGeom prst="rect">
            <a:avLst/>
          </a:prstGeom>
        </p:spPr>
        <p:txBody>
          <a:bodyPr/>
          <a:lstStyle/>
          <a:p>
            <a:endParaRPr/>
          </a:p>
        </p:txBody>
      </p:sp>
      <p:sp>
        <p:nvSpPr>
          <p:cNvPr id="163" name="Shape 163"/>
          <p:cNvSpPr>
            <a:spLocks noGrp="1"/>
          </p:cNvSpPr>
          <p:nvPr>
            <p:ph type="body" sz="quarter" idx="1"/>
          </p:nvPr>
        </p:nvSpPr>
        <p:spPr>
          <a:prstGeom prst="rect">
            <a:avLst/>
          </a:prstGeom>
        </p:spPr>
        <p:txBody>
          <a:bodyPr>
            <a:normAutofit lnSpcReduction="10000"/>
          </a:bodyPr>
          <a:lstStyle/>
          <a:p>
            <a:pPr marL="0" marR="0" lvl="0" indent="0" defTabSz="457200" eaLnBrk="1" fontAlgn="auto" latinLnBrk="0" hangingPunct="1">
              <a:lnSpc>
                <a:spcPct val="100000"/>
              </a:lnSpc>
              <a:spcBef>
                <a:spcPts val="0"/>
              </a:spcBef>
              <a:spcAft>
                <a:spcPts val="0"/>
              </a:spcAft>
              <a:buClrTx/>
              <a:buSzTx/>
              <a:buFont typeface="Arial" charset="0"/>
              <a:buNone/>
              <a:tabLst/>
              <a:defRPr/>
            </a:pPr>
            <a:r>
              <a:rPr lang="en-US" b="0" baseline="0" dirty="0"/>
              <a:t>We do this in real-time </a:t>
            </a:r>
          </a:p>
          <a:p>
            <a:pPr marL="0" marR="0" lvl="0" indent="0" defTabSz="457200" eaLnBrk="1" fontAlgn="auto" latinLnBrk="0" hangingPunct="1">
              <a:lnSpc>
                <a:spcPct val="100000"/>
              </a:lnSpc>
              <a:spcBef>
                <a:spcPts val="0"/>
              </a:spcBef>
              <a:spcAft>
                <a:spcPts val="0"/>
              </a:spcAft>
              <a:buClrTx/>
              <a:buSzTx/>
              <a:buFont typeface="Arial" charset="0"/>
              <a:buNone/>
              <a:tabLst/>
              <a:defRPr/>
            </a:pPr>
            <a:endParaRPr lang="en-US" b="0" baseline="0" dirty="0"/>
          </a:p>
          <a:p>
            <a:pPr marL="0" marR="0" lvl="0" indent="0" defTabSz="457200" eaLnBrk="1" fontAlgn="auto" latinLnBrk="0" hangingPunct="1">
              <a:lnSpc>
                <a:spcPct val="100000"/>
              </a:lnSpc>
              <a:spcBef>
                <a:spcPts val="0"/>
              </a:spcBef>
              <a:spcAft>
                <a:spcPts val="0"/>
              </a:spcAft>
              <a:buClrTx/>
              <a:buSzTx/>
              <a:buFont typeface="Arial" charset="0"/>
              <a:buNone/>
              <a:tabLst/>
              <a:defRPr/>
            </a:pPr>
            <a:r>
              <a:rPr lang="en-US" b="0" baseline="0" dirty="0"/>
              <a:t>Here’s a look at our demand heat maps in Jakarta</a:t>
            </a:r>
          </a:p>
          <a:p>
            <a:pPr marL="0" marR="0" lvl="0" indent="0" defTabSz="457200" eaLnBrk="1" fontAlgn="auto" latinLnBrk="0" hangingPunct="1">
              <a:lnSpc>
                <a:spcPct val="100000"/>
              </a:lnSpc>
              <a:spcBef>
                <a:spcPts val="0"/>
              </a:spcBef>
              <a:spcAft>
                <a:spcPts val="0"/>
              </a:spcAft>
              <a:buClrTx/>
              <a:buSzTx/>
              <a:buFont typeface="Arial" charset="0"/>
              <a:buNone/>
              <a:tabLst/>
              <a:defRPr/>
            </a:pPr>
            <a:endParaRPr lang="en-US" b="0" baseline="0" dirty="0"/>
          </a:p>
          <a:p>
            <a:pPr marL="0" marR="0" lvl="0" indent="0" defTabSz="457200" eaLnBrk="1" fontAlgn="auto" latinLnBrk="0" hangingPunct="1">
              <a:lnSpc>
                <a:spcPct val="100000"/>
              </a:lnSpc>
              <a:spcBef>
                <a:spcPts val="0"/>
              </a:spcBef>
              <a:spcAft>
                <a:spcPts val="0"/>
              </a:spcAft>
              <a:buClrTx/>
              <a:buSzTx/>
              <a:buFont typeface="Arial" charset="0"/>
              <a:buNone/>
              <a:tabLst/>
              <a:defRPr/>
            </a:pPr>
            <a:r>
              <a:rPr lang="en-US" b="0" baseline="0" dirty="0"/>
              <a:t>On the left, on Monday morning, people are getting into work – a little surprising as you’d expect it to be peak hour, but we know that many people try to avoid the traffic by going into work at different times</a:t>
            </a:r>
          </a:p>
          <a:p>
            <a:pPr marL="0" marR="0" lvl="0" indent="0" defTabSz="457200" eaLnBrk="1" fontAlgn="auto" latinLnBrk="0" hangingPunct="1">
              <a:lnSpc>
                <a:spcPct val="100000"/>
              </a:lnSpc>
              <a:spcBef>
                <a:spcPts val="0"/>
              </a:spcBef>
              <a:spcAft>
                <a:spcPts val="0"/>
              </a:spcAft>
              <a:buClrTx/>
              <a:buSzTx/>
              <a:buFont typeface="Arial" charset="0"/>
              <a:buNone/>
              <a:tabLst/>
              <a:defRPr/>
            </a:pPr>
            <a:endParaRPr lang="en-US" b="0" baseline="0" dirty="0"/>
          </a:p>
          <a:p>
            <a:pPr marL="0" marR="0" lvl="0" indent="0" defTabSz="457200" eaLnBrk="1" fontAlgn="auto" latinLnBrk="0" hangingPunct="1">
              <a:lnSpc>
                <a:spcPct val="100000"/>
              </a:lnSpc>
              <a:spcBef>
                <a:spcPts val="0"/>
              </a:spcBef>
              <a:spcAft>
                <a:spcPts val="0"/>
              </a:spcAft>
              <a:buClrTx/>
              <a:buSzTx/>
              <a:buFont typeface="Arial" charset="0"/>
              <a:buNone/>
              <a:tabLst/>
              <a:defRPr/>
            </a:pPr>
            <a:r>
              <a:rPr lang="en-US" b="0" baseline="0" dirty="0"/>
              <a:t>On the right, on a Friday evening after work, there are hot spots closer to and within the </a:t>
            </a:r>
            <a:r>
              <a:rPr lang="en-US" b="0" baseline="0" dirty="0" err="1"/>
              <a:t>centre</a:t>
            </a:r>
            <a:r>
              <a:rPr lang="en-US" b="0" baseline="0" dirty="0"/>
              <a:t> of Jakarta. Not surprising as people hang out with their friends in the city</a:t>
            </a:r>
          </a:p>
          <a:p>
            <a:pPr marL="0" marR="0" lvl="0" indent="0" defTabSz="457200" eaLnBrk="1" fontAlgn="auto" latinLnBrk="0" hangingPunct="1">
              <a:lnSpc>
                <a:spcPct val="100000"/>
              </a:lnSpc>
              <a:spcBef>
                <a:spcPts val="0"/>
              </a:spcBef>
              <a:spcAft>
                <a:spcPts val="0"/>
              </a:spcAft>
              <a:buClrTx/>
              <a:buSzTx/>
              <a:buFont typeface="Arial" charset="0"/>
              <a:buNone/>
              <a:tabLst/>
              <a:defRPr/>
            </a:pPr>
            <a:endParaRPr lang="en-US" b="0" baseline="0" dirty="0"/>
          </a:p>
          <a:p>
            <a:pPr marL="0" marR="0" lvl="0" indent="0" defTabSz="457200" eaLnBrk="1" fontAlgn="auto" latinLnBrk="0" hangingPunct="1">
              <a:lnSpc>
                <a:spcPct val="100000"/>
              </a:lnSpc>
              <a:spcBef>
                <a:spcPts val="0"/>
              </a:spcBef>
              <a:spcAft>
                <a:spcPts val="0"/>
              </a:spcAft>
              <a:buClrTx/>
              <a:buSzTx/>
              <a:buFont typeface="Arial" charset="0"/>
              <a:buNone/>
              <a:tabLst/>
              <a:defRPr/>
            </a:pPr>
            <a:r>
              <a:rPr lang="en-US" b="0" baseline="0" dirty="0"/>
              <a:t>These </a:t>
            </a:r>
            <a:r>
              <a:rPr lang="en-US" b="0" baseline="0" dirty="0" err="1"/>
              <a:t>heatmaps</a:t>
            </a:r>
            <a:r>
              <a:rPr lang="en-US" b="0" baseline="0" dirty="0"/>
              <a:t> help us track demand in real-time. We know when there are unforeseen circumstances like bad weather or public transport breakdowns – sometimes even before the news is out!</a:t>
            </a:r>
          </a:p>
          <a:p>
            <a:pPr marL="0" marR="0" lvl="0" indent="0" defTabSz="457200" eaLnBrk="1" fontAlgn="auto" latinLnBrk="0" hangingPunct="1">
              <a:lnSpc>
                <a:spcPct val="100000"/>
              </a:lnSpc>
              <a:spcBef>
                <a:spcPts val="0"/>
              </a:spcBef>
              <a:spcAft>
                <a:spcPts val="0"/>
              </a:spcAft>
              <a:buClrTx/>
              <a:buSzTx/>
              <a:buFont typeface="Arial" charset="0"/>
              <a:buNone/>
              <a:tabLst/>
              <a:defRPr/>
            </a:pPr>
            <a:endParaRPr lang="en-US" b="0" baseline="0" dirty="0"/>
          </a:p>
          <a:p>
            <a:pPr marL="0" marR="0" lvl="0" indent="0" defTabSz="457200" eaLnBrk="1" fontAlgn="auto" latinLnBrk="0" hangingPunct="1">
              <a:lnSpc>
                <a:spcPct val="100000"/>
              </a:lnSpc>
              <a:spcBef>
                <a:spcPts val="0"/>
              </a:spcBef>
              <a:spcAft>
                <a:spcPts val="0"/>
              </a:spcAft>
              <a:buClrTx/>
              <a:buSzTx/>
              <a:buFont typeface="Arial" charset="0"/>
              <a:buNone/>
              <a:tabLst/>
              <a:defRPr/>
            </a:pPr>
            <a:r>
              <a:rPr lang="en-US" b="0" baseline="0" dirty="0"/>
              <a:t>And we can send our drivers to areas where there are more passengers booking rides.</a:t>
            </a:r>
          </a:p>
          <a:p>
            <a:pPr marL="0" marR="0" lvl="0" indent="0" defTabSz="457200" eaLnBrk="1" fontAlgn="auto" latinLnBrk="0" hangingPunct="1">
              <a:lnSpc>
                <a:spcPct val="100000"/>
              </a:lnSpc>
              <a:spcBef>
                <a:spcPts val="0"/>
              </a:spcBef>
              <a:spcAft>
                <a:spcPts val="0"/>
              </a:spcAft>
              <a:buClrTx/>
              <a:buSzTx/>
              <a:buFont typeface="Arial" charset="0"/>
              <a:buNone/>
              <a:tabLst/>
              <a:defRPr/>
            </a:pPr>
            <a:endParaRPr lang="en-US" sz="1200" b="0" i="0" dirty="0">
              <a:effectLst/>
              <a:latin typeface="+mn-lt"/>
              <a:ea typeface="+mn-ea"/>
              <a:cs typeface="+mn-cs"/>
              <a:sym typeface="Calibri"/>
            </a:endParaRPr>
          </a:p>
          <a:p>
            <a:pPr marL="0" marR="0" lvl="0" indent="0" defTabSz="457200" eaLnBrk="1" fontAlgn="auto" latinLnBrk="0" hangingPunct="1">
              <a:lnSpc>
                <a:spcPct val="100000"/>
              </a:lnSpc>
              <a:spcBef>
                <a:spcPts val="0"/>
              </a:spcBef>
              <a:spcAft>
                <a:spcPts val="0"/>
              </a:spcAft>
              <a:buClrTx/>
              <a:buSzTx/>
              <a:buFont typeface="Arial" charset="0"/>
              <a:buNone/>
              <a:tabLst/>
              <a:defRPr/>
            </a:pPr>
            <a:r>
              <a:rPr lang="en-US" sz="1200" b="0" i="0" baseline="0" dirty="0">
                <a:effectLst/>
                <a:latin typeface="+mn-lt"/>
                <a:ea typeface="+mn-ea"/>
                <a:cs typeface="+mn-cs"/>
                <a:sym typeface="Calibri"/>
              </a:rPr>
              <a:t>This is just one example of the data we track. </a:t>
            </a:r>
          </a:p>
          <a:p>
            <a:pPr marL="0" marR="0" lvl="0" indent="0" defTabSz="457200" eaLnBrk="1" fontAlgn="auto" latinLnBrk="0" hangingPunct="1">
              <a:lnSpc>
                <a:spcPct val="100000"/>
              </a:lnSpc>
              <a:spcBef>
                <a:spcPts val="0"/>
              </a:spcBef>
              <a:spcAft>
                <a:spcPts val="0"/>
              </a:spcAft>
              <a:buClrTx/>
              <a:buSzTx/>
              <a:buFont typeface="Arial" charset="0"/>
              <a:buNone/>
              <a:tabLst/>
              <a:defRPr/>
            </a:pPr>
            <a:endParaRPr lang="en-US" sz="1200" b="0" i="0" baseline="0" dirty="0">
              <a:effectLst/>
              <a:latin typeface="+mn-lt"/>
              <a:ea typeface="+mn-ea"/>
              <a:cs typeface="+mn-cs"/>
              <a:sym typeface="Calibri"/>
            </a:endParaRPr>
          </a:p>
          <a:p>
            <a:pPr marL="0" marR="0" lvl="0" indent="0" defTabSz="457200" eaLnBrk="1" fontAlgn="auto" latinLnBrk="0" hangingPunct="1">
              <a:lnSpc>
                <a:spcPct val="100000"/>
              </a:lnSpc>
              <a:spcBef>
                <a:spcPts val="0"/>
              </a:spcBef>
              <a:spcAft>
                <a:spcPts val="0"/>
              </a:spcAft>
              <a:buClrTx/>
              <a:buSzTx/>
              <a:buFont typeface="Arial" charset="0"/>
              <a:buNone/>
              <a:tabLst/>
              <a:defRPr/>
            </a:pPr>
            <a:r>
              <a:rPr lang="en-US" sz="1200" b="0" i="0" baseline="0" dirty="0">
                <a:effectLst/>
                <a:latin typeface="+mn-lt"/>
                <a:ea typeface="+mn-ea"/>
                <a:cs typeface="+mn-cs"/>
                <a:sym typeface="Calibri"/>
              </a:rPr>
              <a:t>We use data to provide more accurate ETAs – or estimated times of arrival. </a:t>
            </a:r>
          </a:p>
          <a:p>
            <a:pPr marL="0" marR="0" lvl="0" indent="0" defTabSz="457200" eaLnBrk="1" fontAlgn="auto" latinLnBrk="0" hangingPunct="1">
              <a:lnSpc>
                <a:spcPct val="100000"/>
              </a:lnSpc>
              <a:spcBef>
                <a:spcPts val="0"/>
              </a:spcBef>
              <a:spcAft>
                <a:spcPts val="0"/>
              </a:spcAft>
              <a:buClrTx/>
              <a:buSzTx/>
              <a:buFont typeface="Arial" charset="0"/>
              <a:buNone/>
              <a:tabLst/>
              <a:defRPr/>
            </a:pPr>
            <a:endParaRPr lang="en-US" sz="1200" b="0" i="0" baseline="0" dirty="0">
              <a:effectLst/>
              <a:latin typeface="+mn-lt"/>
              <a:ea typeface="+mn-ea"/>
              <a:cs typeface="+mn-cs"/>
              <a:sym typeface="Calibri"/>
            </a:endParaRPr>
          </a:p>
          <a:p>
            <a:pPr marL="0" marR="0" lvl="0" indent="0" defTabSz="457200" eaLnBrk="1" fontAlgn="auto" latinLnBrk="0" hangingPunct="1">
              <a:lnSpc>
                <a:spcPct val="100000"/>
              </a:lnSpc>
              <a:spcBef>
                <a:spcPts val="0"/>
              </a:spcBef>
              <a:spcAft>
                <a:spcPts val="0"/>
              </a:spcAft>
              <a:buClrTx/>
              <a:buSzTx/>
              <a:buFont typeface="Arial" charset="0"/>
              <a:buNone/>
              <a:tabLst/>
              <a:defRPr/>
            </a:pPr>
            <a:r>
              <a:rPr lang="en-US" sz="1200" b="0" i="0" baseline="0" dirty="0">
                <a:effectLst/>
                <a:latin typeface="+mn-lt"/>
                <a:ea typeface="+mn-ea"/>
                <a:cs typeface="+mn-cs"/>
                <a:sym typeface="Calibri"/>
              </a:rPr>
              <a:t>Bikes can easily overtake cars in heavy traffic. So we </a:t>
            </a:r>
            <a:r>
              <a:rPr lang="en-US" sz="1200" b="0" i="0" baseline="0" dirty="0" err="1">
                <a:effectLst/>
                <a:latin typeface="+mn-lt"/>
                <a:ea typeface="+mn-ea"/>
                <a:cs typeface="+mn-cs"/>
                <a:sym typeface="Calibri"/>
              </a:rPr>
              <a:t>analyse</a:t>
            </a:r>
            <a:r>
              <a:rPr lang="en-US" sz="1200" b="0" i="0" baseline="0" dirty="0">
                <a:effectLst/>
                <a:latin typeface="+mn-lt"/>
                <a:ea typeface="+mn-ea"/>
                <a:cs typeface="+mn-cs"/>
                <a:sym typeface="Calibri"/>
              </a:rPr>
              <a:t> the routes and timings for bikes and cars – to reflect their unique ETAs </a:t>
            </a:r>
          </a:p>
        </p:txBody>
      </p:sp>
    </p:spTree>
    <p:extLst>
      <p:ext uri="{BB962C8B-B14F-4D97-AF65-F5344CB8AC3E}">
        <p14:creationId xmlns:p14="http://schemas.microsoft.com/office/powerpoint/2010/main" val="2776464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key</a:t>
            </a:r>
            <a:r>
              <a:rPr lang="en-US" baseline="0" dirty="0"/>
              <a:t> driving force for many of us who is at Grab is that we believe that Grab has touched lives of many people, and change their lives to be better. </a:t>
            </a:r>
          </a:p>
          <a:p>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And,</a:t>
            </a:r>
            <a:r>
              <a:rPr lang="en-US" sz="1200" kern="1200" baseline="0" dirty="0">
                <a:solidFill>
                  <a:schemeClr val="tx1"/>
                </a:solidFill>
                <a:effectLst/>
                <a:latin typeface="+mn-lt"/>
                <a:ea typeface="+mn-ea"/>
                <a:cs typeface="+mn-cs"/>
              </a:rPr>
              <a:t> we have seen first hand on how Grab has affected the lives of our driver partners and their families. </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99B0B11-0C23-C54C-A0CC-920019DA0567}" type="slidenum">
              <a:rPr lang="en-US" smtClean="0"/>
              <a:pPr/>
              <a:t>10</a:t>
            </a:fld>
            <a:endParaRPr lang="en-US" dirty="0"/>
          </a:p>
        </p:txBody>
      </p:sp>
    </p:spTree>
    <p:extLst>
      <p:ext uri="{BB962C8B-B14F-4D97-AF65-F5344CB8AC3E}">
        <p14:creationId xmlns:p14="http://schemas.microsoft.com/office/powerpoint/2010/main" val="2593390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2.bin"/></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6.png"/><Relationship Id="rId5" Type="http://schemas.openxmlformats.org/officeDocument/2006/relationships/image" Target="../media/image5.emf"/><Relationship Id="rId4" Type="http://schemas.openxmlformats.org/officeDocument/2006/relationships/oleObject" Target="../embeddings/oleObject3.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7246D60-1903-DB43-970E-EE2439B31D3B}" type="datetimeFigureOut">
              <a:rPr lang="en-US" smtClean="0"/>
              <a:pPr/>
              <a:t>11/25/2016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E264C57-82DE-F047-A3EF-A9A75205D78F}"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246D60-1903-DB43-970E-EE2439B31D3B}" type="datetimeFigureOut">
              <a:rPr lang="en-US" smtClean="0"/>
              <a:pPr/>
              <a:t>11/25/2016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E264C57-82DE-F047-A3EF-A9A75205D78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246D60-1903-DB43-970E-EE2439B31D3B}" type="datetimeFigureOut">
              <a:rPr lang="en-US" smtClean="0"/>
              <a:pPr/>
              <a:t>11/25/2016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E264C57-82DE-F047-A3EF-A9A75205D78F}"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Shape 11"/>
          <p:cNvSpPr>
            <a:spLocks noGrp="1"/>
          </p:cNvSpPr>
          <p:nvPr>
            <p:ph type="title"/>
          </p:nvPr>
        </p:nvSpPr>
        <p:spPr>
          <a:xfrm>
            <a:off x="685800" y="2130425"/>
            <a:ext cx="7772400" cy="1470025"/>
          </a:xfrm>
          <a:prstGeom prst="rect">
            <a:avLst/>
          </a:prstGeom>
        </p:spPr>
        <p:txBody>
          <a:bodyPr/>
          <a:lstStyle/>
          <a:p>
            <a:r>
              <a:t>Click to edit Master title style</a:t>
            </a:r>
          </a:p>
        </p:txBody>
      </p:sp>
      <p:sp>
        <p:nvSpPr>
          <p:cNvPr id="12" name="Shape 12"/>
          <p:cNvSpPr>
            <a:spLocks noGrp="1"/>
          </p:cNvSpPr>
          <p:nvPr>
            <p:ph type="body" sz="quarter" idx="1"/>
          </p:nvPr>
        </p:nvSpPr>
        <p:spPr>
          <a:xfrm>
            <a:off x="1371600" y="3886200"/>
            <a:ext cx="6400800" cy="1752600"/>
          </a:xfrm>
          <a:prstGeom prst="rect">
            <a:avLst/>
          </a:prstGeom>
        </p:spPr>
        <p:txBody>
          <a:bodyPr/>
          <a:lstStyle>
            <a:lvl1pPr marL="0" indent="0" algn="ctr">
              <a:buSzTx/>
              <a:buFontTx/>
              <a:buNone/>
            </a:lvl1pPr>
          </a:lstStyle>
          <a:p>
            <a:r>
              <a:t>Click to edit Master subtitle style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dirty="0"/>
          </a:p>
        </p:txBody>
      </p:sp>
    </p:spTree>
    <p:extLst>
      <p:ext uri="{BB962C8B-B14F-4D97-AF65-F5344CB8AC3E}">
        <p14:creationId xmlns:p14="http://schemas.microsoft.com/office/powerpoint/2010/main" val="232394260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Click to edit Master title style</a:t>
            </a:r>
          </a:p>
        </p:txBody>
      </p:sp>
      <p:sp>
        <p:nvSpPr>
          <p:cNvPr id="21" name="Shape 21"/>
          <p:cNvSpPr>
            <a:spLocks noGrp="1"/>
          </p:cNvSpPr>
          <p:nvPr>
            <p:ph type="body" idx="1"/>
          </p:nvPr>
        </p:nvSpPr>
        <p:spPr>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22" name="Shape 22"/>
          <p:cNvSpPr>
            <a:spLocks noGrp="1"/>
          </p:cNvSpPr>
          <p:nvPr>
            <p:ph type="sldNum" sz="quarter" idx="2"/>
          </p:nvPr>
        </p:nvSpPr>
        <p:spPr>
          <a:prstGeom prst="rect">
            <a:avLst/>
          </a:prstGeom>
        </p:spPr>
        <p:txBody>
          <a:bodyPr/>
          <a:lstStyle/>
          <a:p>
            <a:fld id="{86CB4B4D-7CA3-9044-876B-883B54F8677D}" type="slidenum">
              <a:t>‹#›</a:t>
            </a:fld>
            <a:endParaRPr dirty="0"/>
          </a:p>
        </p:txBody>
      </p:sp>
    </p:spTree>
    <p:extLst>
      <p:ext uri="{BB962C8B-B14F-4D97-AF65-F5344CB8AC3E}">
        <p14:creationId xmlns:p14="http://schemas.microsoft.com/office/powerpoint/2010/main" val="1038079296"/>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Shape 29"/>
          <p:cNvSpPr>
            <a:spLocks noGrp="1"/>
          </p:cNvSpPr>
          <p:nvPr>
            <p:ph type="title"/>
          </p:nvPr>
        </p:nvSpPr>
        <p:spPr>
          <a:xfrm>
            <a:off x="722312" y="4406900"/>
            <a:ext cx="7772401" cy="1362075"/>
          </a:xfrm>
          <a:prstGeom prst="rect">
            <a:avLst/>
          </a:prstGeom>
        </p:spPr>
        <p:txBody>
          <a:bodyPr anchor="t"/>
          <a:lstStyle>
            <a:lvl1pPr algn="l">
              <a:defRPr sz="4000" b="1" cap="all"/>
            </a:lvl1pPr>
          </a:lstStyle>
          <a:p>
            <a:r>
              <a:t>Click to edit Master title style</a:t>
            </a:r>
          </a:p>
        </p:txBody>
      </p:sp>
      <p:sp>
        <p:nvSpPr>
          <p:cNvPr id="30" name="Shape 30"/>
          <p:cNvSpPr>
            <a:spLocks noGrp="1"/>
          </p:cNvSpPr>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lvl1pPr>
          </a:lstStyle>
          <a:p>
            <a:r>
              <a:t>Click to edit Master text styles</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dirty="0"/>
          </a:p>
        </p:txBody>
      </p:sp>
    </p:spTree>
    <p:extLst>
      <p:ext uri="{BB962C8B-B14F-4D97-AF65-F5344CB8AC3E}">
        <p14:creationId xmlns:p14="http://schemas.microsoft.com/office/powerpoint/2010/main" val="3809333971"/>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r>
              <a:t>Click to edit Master title style</a:t>
            </a:r>
          </a:p>
        </p:txBody>
      </p:sp>
      <p:sp>
        <p:nvSpPr>
          <p:cNvPr id="39" name="Shape 39"/>
          <p:cNvSpPr>
            <a:spLocks noGrp="1"/>
          </p:cNvSpPr>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r>
              <a:t>Click to edit Master text styles</a:t>
            </a:r>
          </a:p>
          <a:p>
            <a:pPr lvl="1"/>
            <a:r>
              <a:t>Second level</a:t>
            </a:r>
          </a:p>
          <a:p>
            <a:pPr lvl="2"/>
            <a:r>
              <a:t>Third level</a:t>
            </a:r>
          </a:p>
          <a:p>
            <a:pPr lvl="3"/>
            <a:r>
              <a:t>Fourth level</a:t>
            </a:r>
          </a:p>
          <a:p>
            <a:pPr lvl="4"/>
            <a:r>
              <a:t>Fifth level</a:t>
            </a:r>
          </a:p>
        </p:txBody>
      </p:sp>
      <p:sp>
        <p:nvSpPr>
          <p:cNvPr id="40" name="Shape 40"/>
          <p:cNvSpPr>
            <a:spLocks noGrp="1"/>
          </p:cNvSpPr>
          <p:nvPr>
            <p:ph type="sldNum" sz="quarter" idx="2"/>
          </p:nvPr>
        </p:nvSpPr>
        <p:spPr>
          <a:prstGeom prst="rect">
            <a:avLst/>
          </a:prstGeom>
        </p:spPr>
        <p:txBody>
          <a:bodyPr/>
          <a:lstStyle/>
          <a:p>
            <a:fld id="{86CB4B4D-7CA3-9044-876B-883B54F8677D}" type="slidenum">
              <a:t>‹#›</a:t>
            </a:fld>
            <a:endParaRPr dirty="0"/>
          </a:p>
        </p:txBody>
      </p:sp>
    </p:spTree>
    <p:extLst>
      <p:ext uri="{BB962C8B-B14F-4D97-AF65-F5344CB8AC3E}">
        <p14:creationId xmlns:p14="http://schemas.microsoft.com/office/powerpoint/2010/main" val="4161541642"/>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Shape 47"/>
          <p:cNvSpPr>
            <a:spLocks noGrp="1"/>
          </p:cNvSpPr>
          <p:nvPr>
            <p:ph type="title"/>
          </p:nvPr>
        </p:nvSpPr>
        <p:spPr>
          <a:prstGeom prst="rect">
            <a:avLst/>
          </a:prstGeom>
        </p:spPr>
        <p:txBody>
          <a:bodyPr/>
          <a:lstStyle/>
          <a:p>
            <a:r>
              <a:t>Click to edit Master title style</a:t>
            </a:r>
          </a:p>
        </p:txBody>
      </p:sp>
      <p:sp>
        <p:nvSpPr>
          <p:cNvPr id="48" name="Shape 48"/>
          <p:cNvSpPr>
            <a:spLocks noGrp="1"/>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sz="2400" b="1"/>
            </a:lvl1pPr>
          </a:lstStyle>
          <a:p>
            <a:r>
              <a:t>Click to edit Master text styles</a:t>
            </a:r>
          </a:p>
        </p:txBody>
      </p:sp>
      <p:sp>
        <p:nvSpPr>
          <p:cNvPr id="49" name="Shape 49"/>
          <p:cNvSpPr>
            <a:spLocks noGrp="1"/>
          </p:cNvSpPr>
          <p:nvPr>
            <p:ph type="body" sz="quarter" idx="13"/>
          </p:nvPr>
        </p:nvSpPr>
        <p:spPr>
          <a:xfrm>
            <a:off x="4645025" y="1535112"/>
            <a:ext cx="4041775" cy="639763"/>
          </a:xfrm>
          <a:prstGeom prst="rect">
            <a:avLst/>
          </a:prstGeom>
        </p:spPr>
        <p:txBody>
          <a:bodyPr anchor="b"/>
          <a:lstStyle/>
          <a:p>
            <a:pPr marL="0" indent="0">
              <a:spcBef>
                <a:spcPts val="500"/>
              </a:spcBef>
              <a:buSzTx/>
              <a:buFontTx/>
              <a:buNone/>
              <a:defRPr sz="2400" b="1"/>
            </a:pPr>
            <a:endParaRPr/>
          </a:p>
        </p:txBody>
      </p:sp>
      <p:sp>
        <p:nvSpPr>
          <p:cNvPr id="50" name="Shape 50"/>
          <p:cNvSpPr>
            <a:spLocks noGrp="1"/>
          </p:cNvSpPr>
          <p:nvPr>
            <p:ph type="sldNum" sz="quarter" idx="2"/>
          </p:nvPr>
        </p:nvSpPr>
        <p:spPr>
          <a:prstGeom prst="rect">
            <a:avLst/>
          </a:prstGeom>
        </p:spPr>
        <p:txBody>
          <a:bodyPr/>
          <a:lstStyle/>
          <a:p>
            <a:fld id="{86CB4B4D-7CA3-9044-876B-883B54F8677D}" type="slidenum">
              <a:t>‹#›</a:t>
            </a:fld>
            <a:endParaRPr dirty="0"/>
          </a:p>
        </p:txBody>
      </p:sp>
    </p:spTree>
    <p:extLst>
      <p:ext uri="{BB962C8B-B14F-4D97-AF65-F5344CB8AC3E}">
        <p14:creationId xmlns:p14="http://schemas.microsoft.com/office/powerpoint/2010/main" val="302288576"/>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p:spPr>
        <p:txBody>
          <a:bodyPr/>
          <a:lstStyle/>
          <a:p>
            <a:r>
              <a:t>Click to edit Master title style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dirty="0"/>
          </a:p>
        </p:txBody>
      </p:sp>
    </p:spTree>
    <p:extLst>
      <p:ext uri="{BB962C8B-B14F-4D97-AF65-F5344CB8AC3E}">
        <p14:creationId xmlns:p14="http://schemas.microsoft.com/office/powerpoint/2010/main" val="1606540044"/>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hape 65"/>
          <p:cNvSpPr>
            <a:spLocks noGrp="1"/>
          </p:cNvSpPr>
          <p:nvPr>
            <p:ph type="sldNum" sz="quarter" idx="2"/>
          </p:nvPr>
        </p:nvSpPr>
        <p:spPr>
          <a:prstGeom prst="rect">
            <a:avLst/>
          </a:prstGeom>
        </p:spPr>
        <p:txBody>
          <a:bodyPr/>
          <a:lstStyle/>
          <a:p>
            <a:fld id="{86CB4B4D-7CA3-9044-876B-883B54F8677D}" type="slidenum">
              <a:t>‹#›</a:t>
            </a:fld>
            <a:endParaRPr dirty="0"/>
          </a:p>
        </p:txBody>
      </p:sp>
    </p:spTree>
    <p:extLst>
      <p:ext uri="{BB962C8B-B14F-4D97-AF65-F5344CB8AC3E}">
        <p14:creationId xmlns:p14="http://schemas.microsoft.com/office/powerpoint/2010/main" val="3660402551"/>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Shape 72"/>
          <p:cNvSpPr>
            <a:spLocks noGrp="1"/>
          </p:cNvSpPr>
          <p:nvPr>
            <p:ph type="title"/>
          </p:nvPr>
        </p:nvSpPr>
        <p:spPr>
          <a:xfrm>
            <a:off x="457200" y="273050"/>
            <a:ext cx="3008314" cy="1162050"/>
          </a:xfrm>
          <a:prstGeom prst="rect">
            <a:avLst/>
          </a:prstGeom>
        </p:spPr>
        <p:txBody>
          <a:bodyPr anchor="b"/>
          <a:lstStyle>
            <a:lvl1pPr algn="l">
              <a:defRPr sz="2000" b="1"/>
            </a:lvl1pPr>
          </a:lstStyle>
          <a:p>
            <a:r>
              <a:t>Click to edit Master title style</a:t>
            </a:r>
          </a:p>
        </p:txBody>
      </p:sp>
      <p:sp>
        <p:nvSpPr>
          <p:cNvPr id="73" name="Shape 73"/>
          <p:cNvSpPr>
            <a:spLocks noGrp="1"/>
          </p:cNvSpPr>
          <p:nvPr>
            <p:ph type="body" idx="1"/>
          </p:nvPr>
        </p:nvSpPr>
        <p:spPr>
          <a:xfrm>
            <a:off x="3575050" y="273050"/>
            <a:ext cx="5111750" cy="5853113"/>
          </a:xfrm>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74" name="Shape 74"/>
          <p:cNvSpPr>
            <a:spLocks noGrp="1"/>
          </p:cNvSpPr>
          <p:nvPr>
            <p:ph type="body" sz="half" idx="13"/>
          </p:nvPr>
        </p:nvSpPr>
        <p:spPr>
          <a:xfrm>
            <a:off x="457199" y="1435100"/>
            <a:ext cx="3008315" cy="4691063"/>
          </a:xfrm>
          <a:prstGeom prst="rect">
            <a:avLst/>
          </a:prstGeom>
        </p:spPr>
        <p:txBody>
          <a:bodyPr/>
          <a:lstStyle/>
          <a:p>
            <a:pPr marL="0" indent="0">
              <a:spcBef>
                <a:spcPts val="300"/>
              </a:spcBef>
              <a:buSzTx/>
              <a:buFontTx/>
              <a:buNone/>
              <a:defRPr sz="1400"/>
            </a:pPr>
            <a:endParaRPr/>
          </a:p>
        </p:txBody>
      </p:sp>
      <p:sp>
        <p:nvSpPr>
          <p:cNvPr id="75" name="Shape 75"/>
          <p:cNvSpPr>
            <a:spLocks noGrp="1"/>
          </p:cNvSpPr>
          <p:nvPr>
            <p:ph type="sldNum" sz="quarter" idx="2"/>
          </p:nvPr>
        </p:nvSpPr>
        <p:spPr>
          <a:prstGeom prst="rect">
            <a:avLst/>
          </a:prstGeom>
        </p:spPr>
        <p:txBody>
          <a:bodyPr/>
          <a:lstStyle/>
          <a:p>
            <a:fld id="{86CB4B4D-7CA3-9044-876B-883B54F8677D}" type="slidenum">
              <a:t>‹#›</a:t>
            </a:fld>
            <a:endParaRPr dirty="0"/>
          </a:p>
        </p:txBody>
      </p:sp>
    </p:spTree>
    <p:extLst>
      <p:ext uri="{BB962C8B-B14F-4D97-AF65-F5344CB8AC3E}">
        <p14:creationId xmlns:p14="http://schemas.microsoft.com/office/powerpoint/2010/main" val="19482008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246D60-1903-DB43-970E-EE2439B31D3B}" type="datetimeFigureOut">
              <a:rPr lang="en-US" smtClean="0"/>
              <a:pPr/>
              <a:t>11/25/2016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E264C57-82DE-F047-A3EF-A9A75205D78F}"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Shape 82"/>
          <p:cNvSpPr>
            <a:spLocks noGrp="1"/>
          </p:cNvSpPr>
          <p:nvPr>
            <p:ph type="title"/>
          </p:nvPr>
        </p:nvSpPr>
        <p:spPr>
          <a:xfrm>
            <a:off x="1792288" y="4800600"/>
            <a:ext cx="5486401" cy="566738"/>
          </a:xfrm>
          <a:prstGeom prst="rect">
            <a:avLst/>
          </a:prstGeom>
        </p:spPr>
        <p:txBody>
          <a:bodyPr anchor="b"/>
          <a:lstStyle>
            <a:lvl1pPr algn="l">
              <a:defRPr sz="2000" b="1"/>
            </a:lvl1pPr>
          </a:lstStyle>
          <a:p>
            <a:r>
              <a:t>Click to edit Master title style</a:t>
            </a:r>
          </a:p>
        </p:txBody>
      </p:sp>
      <p:sp>
        <p:nvSpPr>
          <p:cNvPr id="83" name="Shape 83"/>
          <p:cNvSpPr>
            <a:spLocks noGrp="1"/>
          </p:cNvSpPr>
          <p:nvPr>
            <p:ph type="pic" sz="half" idx="13"/>
          </p:nvPr>
        </p:nvSpPr>
        <p:spPr>
          <a:xfrm>
            <a:off x="1792288" y="612775"/>
            <a:ext cx="5486401" cy="4114800"/>
          </a:xfrm>
          <a:prstGeom prst="rect">
            <a:avLst/>
          </a:prstGeom>
        </p:spPr>
        <p:txBody>
          <a:bodyPr lIns="91439" rIns="91439">
            <a:noAutofit/>
          </a:bodyPr>
          <a:lstStyle/>
          <a:p>
            <a:endParaRPr dirty="0"/>
          </a:p>
        </p:txBody>
      </p:sp>
      <p:sp>
        <p:nvSpPr>
          <p:cNvPr id="84" name="Shape 84"/>
          <p:cNvSpPr>
            <a:spLocks noGrp="1"/>
          </p:cNvSpPr>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stStyle>
          <a:p>
            <a:r>
              <a:t>Click to edit Master text styles</a:t>
            </a:r>
          </a:p>
        </p:txBody>
      </p:sp>
      <p:sp>
        <p:nvSpPr>
          <p:cNvPr id="85" name="Shape 85"/>
          <p:cNvSpPr>
            <a:spLocks noGrp="1"/>
          </p:cNvSpPr>
          <p:nvPr>
            <p:ph type="sldNum" sz="quarter" idx="2"/>
          </p:nvPr>
        </p:nvSpPr>
        <p:spPr>
          <a:prstGeom prst="rect">
            <a:avLst/>
          </a:prstGeom>
        </p:spPr>
        <p:txBody>
          <a:bodyPr/>
          <a:lstStyle/>
          <a:p>
            <a:fld id="{86CB4B4D-7CA3-9044-876B-883B54F8677D}" type="slidenum">
              <a:t>‹#›</a:t>
            </a:fld>
            <a:endParaRPr dirty="0"/>
          </a:p>
        </p:txBody>
      </p:sp>
    </p:spTree>
    <p:extLst>
      <p:ext uri="{BB962C8B-B14F-4D97-AF65-F5344CB8AC3E}">
        <p14:creationId xmlns:p14="http://schemas.microsoft.com/office/powerpoint/2010/main" val="1281364422"/>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Shape 92"/>
          <p:cNvSpPr>
            <a:spLocks noGrp="1"/>
          </p:cNvSpPr>
          <p:nvPr>
            <p:ph type="title"/>
          </p:nvPr>
        </p:nvSpPr>
        <p:spPr>
          <a:prstGeom prst="rect">
            <a:avLst/>
          </a:prstGeom>
        </p:spPr>
        <p:txBody>
          <a:bodyPr/>
          <a:lstStyle/>
          <a:p>
            <a:r>
              <a:t>Click to edit Master title style</a:t>
            </a:r>
          </a:p>
        </p:txBody>
      </p:sp>
      <p:sp>
        <p:nvSpPr>
          <p:cNvPr id="93" name="Shape 93"/>
          <p:cNvSpPr>
            <a:spLocks noGrp="1"/>
          </p:cNvSpPr>
          <p:nvPr>
            <p:ph type="body" idx="1"/>
          </p:nvPr>
        </p:nvSpPr>
        <p:spPr>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94" name="Shape 94"/>
          <p:cNvSpPr>
            <a:spLocks noGrp="1"/>
          </p:cNvSpPr>
          <p:nvPr>
            <p:ph type="sldNum" sz="quarter" idx="2"/>
          </p:nvPr>
        </p:nvSpPr>
        <p:spPr>
          <a:prstGeom prst="rect">
            <a:avLst/>
          </a:prstGeom>
        </p:spPr>
        <p:txBody>
          <a:bodyPr/>
          <a:lstStyle/>
          <a:p>
            <a:fld id="{86CB4B4D-7CA3-9044-876B-883B54F8677D}" type="slidenum">
              <a:t>‹#›</a:t>
            </a:fld>
            <a:endParaRPr dirty="0"/>
          </a:p>
        </p:txBody>
      </p:sp>
    </p:spTree>
    <p:extLst>
      <p:ext uri="{BB962C8B-B14F-4D97-AF65-F5344CB8AC3E}">
        <p14:creationId xmlns:p14="http://schemas.microsoft.com/office/powerpoint/2010/main" val="82428301"/>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Shape 101"/>
          <p:cNvSpPr>
            <a:spLocks noGrp="1"/>
          </p:cNvSpPr>
          <p:nvPr>
            <p:ph type="title"/>
          </p:nvPr>
        </p:nvSpPr>
        <p:spPr>
          <a:xfrm>
            <a:off x="6629400" y="274638"/>
            <a:ext cx="2057400" cy="5851526"/>
          </a:xfrm>
          <a:prstGeom prst="rect">
            <a:avLst/>
          </a:prstGeom>
        </p:spPr>
        <p:txBody>
          <a:bodyPr/>
          <a:lstStyle/>
          <a:p>
            <a:r>
              <a:t>Click to edit Master title style</a:t>
            </a:r>
          </a:p>
        </p:txBody>
      </p:sp>
      <p:sp>
        <p:nvSpPr>
          <p:cNvPr id="102" name="Shape 102"/>
          <p:cNvSpPr>
            <a:spLocks noGrp="1"/>
          </p:cNvSpPr>
          <p:nvPr>
            <p:ph type="body" idx="1"/>
          </p:nvPr>
        </p:nvSpPr>
        <p:spPr>
          <a:xfrm>
            <a:off x="457200" y="274638"/>
            <a:ext cx="6019800" cy="5851526"/>
          </a:xfrm>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dirty="0"/>
          </a:p>
        </p:txBody>
      </p:sp>
    </p:spTree>
    <p:extLst>
      <p:ext uri="{BB962C8B-B14F-4D97-AF65-F5344CB8AC3E}">
        <p14:creationId xmlns:p14="http://schemas.microsoft.com/office/powerpoint/2010/main" val="930131237"/>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7246D60-1903-DB43-970E-EE2439B31D3B}" type="datetimeFigureOut">
              <a:rPr lang="en-US" smtClean="0"/>
              <a:pPr/>
              <a:t>11/25/2016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E264C57-82DE-F047-A3EF-A9A75205D78F}" type="slidenum">
              <a:rPr lang="en-US" smtClean="0"/>
              <a:pPr/>
              <a:t>‹#›</a:t>
            </a:fld>
            <a:endParaRPr lang="en-US" dirty="0"/>
          </a:p>
        </p:txBody>
      </p:sp>
    </p:spTree>
    <p:extLst>
      <p:ext uri="{BB962C8B-B14F-4D97-AF65-F5344CB8AC3E}">
        <p14:creationId xmlns:p14="http://schemas.microsoft.com/office/powerpoint/2010/main" val="9942820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246D60-1903-DB43-970E-EE2439B31D3B}" type="datetimeFigureOut">
              <a:rPr lang="en-US" smtClean="0"/>
              <a:pPr/>
              <a:t>11/25/2016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E264C57-82DE-F047-A3EF-A9A75205D78F}" type="slidenum">
              <a:rPr lang="en-US" smtClean="0"/>
              <a:pPr/>
              <a:t>‹#›</a:t>
            </a:fld>
            <a:endParaRPr lang="en-US" dirty="0"/>
          </a:p>
        </p:txBody>
      </p:sp>
    </p:spTree>
    <p:extLst>
      <p:ext uri="{BB962C8B-B14F-4D97-AF65-F5344CB8AC3E}">
        <p14:creationId xmlns:p14="http://schemas.microsoft.com/office/powerpoint/2010/main" val="35747759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246D60-1903-DB43-970E-EE2439B31D3B}" type="datetimeFigureOut">
              <a:rPr lang="en-US" smtClean="0"/>
              <a:pPr/>
              <a:t>11/25/2016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E264C57-82DE-F047-A3EF-A9A75205D78F}" type="slidenum">
              <a:rPr lang="en-US" smtClean="0"/>
              <a:pPr/>
              <a:t>‹#›</a:t>
            </a:fld>
            <a:endParaRPr lang="en-US" dirty="0"/>
          </a:p>
        </p:txBody>
      </p:sp>
    </p:spTree>
    <p:extLst>
      <p:ext uri="{BB962C8B-B14F-4D97-AF65-F5344CB8AC3E}">
        <p14:creationId xmlns:p14="http://schemas.microsoft.com/office/powerpoint/2010/main" val="40726081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7246D60-1903-DB43-970E-EE2439B31D3B}" type="datetimeFigureOut">
              <a:rPr lang="en-US" smtClean="0"/>
              <a:pPr/>
              <a:t>11/25/2016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E264C57-82DE-F047-A3EF-A9A75205D78F}" type="slidenum">
              <a:rPr lang="en-US" smtClean="0"/>
              <a:pPr/>
              <a:t>‹#›</a:t>
            </a:fld>
            <a:endParaRPr lang="en-US" dirty="0"/>
          </a:p>
        </p:txBody>
      </p:sp>
    </p:spTree>
    <p:extLst>
      <p:ext uri="{BB962C8B-B14F-4D97-AF65-F5344CB8AC3E}">
        <p14:creationId xmlns:p14="http://schemas.microsoft.com/office/powerpoint/2010/main" val="6062972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246D60-1903-DB43-970E-EE2439B31D3B}" type="datetimeFigureOut">
              <a:rPr lang="en-US" smtClean="0"/>
              <a:pPr/>
              <a:t>11/25/2016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E264C57-82DE-F047-A3EF-A9A75205D78F}" type="slidenum">
              <a:rPr lang="en-US" smtClean="0"/>
              <a:pPr/>
              <a:t>‹#›</a:t>
            </a:fld>
            <a:endParaRPr lang="en-US" dirty="0"/>
          </a:p>
        </p:txBody>
      </p:sp>
    </p:spTree>
    <p:extLst>
      <p:ext uri="{BB962C8B-B14F-4D97-AF65-F5344CB8AC3E}">
        <p14:creationId xmlns:p14="http://schemas.microsoft.com/office/powerpoint/2010/main" val="29882749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246D60-1903-DB43-970E-EE2439B31D3B}" type="datetimeFigureOut">
              <a:rPr lang="en-US" smtClean="0"/>
              <a:pPr/>
              <a:t>11/25/2016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E264C57-82DE-F047-A3EF-A9A75205D78F}" type="slidenum">
              <a:rPr lang="en-US" smtClean="0"/>
              <a:pPr/>
              <a:t>‹#›</a:t>
            </a:fld>
            <a:endParaRPr lang="en-US" dirty="0"/>
          </a:p>
        </p:txBody>
      </p:sp>
    </p:spTree>
    <p:extLst>
      <p:ext uri="{BB962C8B-B14F-4D97-AF65-F5344CB8AC3E}">
        <p14:creationId xmlns:p14="http://schemas.microsoft.com/office/powerpoint/2010/main" val="21697146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246D60-1903-DB43-970E-EE2439B31D3B}" type="datetimeFigureOut">
              <a:rPr lang="en-US" smtClean="0"/>
              <a:pPr/>
              <a:t>11/25/2016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E264C57-82DE-F047-A3EF-A9A75205D78F}" type="slidenum">
              <a:rPr lang="en-US" smtClean="0"/>
              <a:pPr/>
              <a:t>‹#›</a:t>
            </a:fld>
            <a:endParaRPr lang="en-US" dirty="0"/>
          </a:p>
        </p:txBody>
      </p:sp>
    </p:spTree>
    <p:extLst>
      <p:ext uri="{BB962C8B-B14F-4D97-AF65-F5344CB8AC3E}">
        <p14:creationId xmlns:p14="http://schemas.microsoft.com/office/powerpoint/2010/main" val="3546576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246D60-1903-DB43-970E-EE2439B31D3B}" type="datetimeFigureOut">
              <a:rPr lang="en-US" smtClean="0"/>
              <a:pPr/>
              <a:t>11/25/2016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E264C57-82DE-F047-A3EF-A9A75205D78F}" type="slidenum">
              <a:rPr lang="en-US" smtClean="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246D60-1903-DB43-970E-EE2439B31D3B}" type="datetimeFigureOut">
              <a:rPr lang="en-US" smtClean="0"/>
              <a:pPr/>
              <a:t>11/25/2016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E264C57-82DE-F047-A3EF-A9A75205D78F}" type="slidenum">
              <a:rPr lang="en-US" smtClean="0"/>
              <a:pPr/>
              <a:t>‹#›</a:t>
            </a:fld>
            <a:endParaRPr lang="en-US" dirty="0"/>
          </a:p>
        </p:txBody>
      </p:sp>
    </p:spTree>
    <p:extLst>
      <p:ext uri="{BB962C8B-B14F-4D97-AF65-F5344CB8AC3E}">
        <p14:creationId xmlns:p14="http://schemas.microsoft.com/office/powerpoint/2010/main" val="34118804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246D60-1903-DB43-970E-EE2439B31D3B}" type="datetimeFigureOut">
              <a:rPr lang="en-US" smtClean="0"/>
              <a:pPr/>
              <a:t>11/25/2016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E264C57-82DE-F047-A3EF-A9A75205D78F}" type="slidenum">
              <a:rPr lang="en-US" smtClean="0"/>
              <a:pPr/>
              <a:t>‹#›</a:t>
            </a:fld>
            <a:endParaRPr lang="en-US" dirty="0"/>
          </a:p>
        </p:txBody>
      </p:sp>
    </p:spTree>
    <p:extLst>
      <p:ext uri="{BB962C8B-B14F-4D97-AF65-F5344CB8AC3E}">
        <p14:creationId xmlns:p14="http://schemas.microsoft.com/office/powerpoint/2010/main" val="14370288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246D60-1903-DB43-970E-EE2439B31D3B}" type="datetimeFigureOut">
              <a:rPr lang="en-US" smtClean="0"/>
              <a:pPr/>
              <a:t>11/25/2016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E264C57-82DE-F047-A3EF-A9A75205D78F}" type="slidenum">
              <a:rPr lang="en-US" smtClean="0"/>
              <a:pPr/>
              <a:t>‹#›</a:t>
            </a:fld>
            <a:endParaRPr lang="en-US" dirty="0"/>
          </a:p>
        </p:txBody>
      </p:sp>
    </p:spTree>
    <p:extLst>
      <p:ext uri="{BB962C8B-B14F-4D97-AF65-F5344CB8AC3E}">
        <p14:creationId xmlns:p14="http://schemas.microsoft.com/office/powerpoint/2010/main" val="12094332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246D60-1903-DB43-970E-EE2439B31D3B}" type="datetimeFigureOut">
              <a:rPr lang="en-US" smtClean="0"/>
              <a:pPr/>
              <a:t>11/25/2016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E264C57-82DE-F047-A3EF-A9A75205D78F}" type="slidenum">
              <a:rPr lang="en-US" smtClean="0"/>
              <a:pPr/>
              <a:t>‹#›</a:t>
            </a:fld>
            <a:endParaRPr lang="en-US" dirty="0"/>
          </a:p>
        </p:txBody>
      </p:sp>
    </p:spTree>
    <p:extLst>
      <p:ext uri="{BB962C8B-B14F-4D97-AF65-F5344CB8AC3E}">
        <p14:creationId xmlns:p14="http://schemas.microsoft.com/office/powerpoint/2010/main" val="16725594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Shape 11"/>
          <p:cNvSpPr>
            <a:spLocks noGrp="1"/>
          </p:cNvSpPr>
          <p:nvPr>
            <p:ph type="title"/>
          </p:nvPr>
        </p:nvSpPr>
        <p:spPr>
          <a:xfrm>
            <a:off x="685800" y="2130429"/>
            <a:ext cx="7772400" cy="1470025"/>
          </a:xfrm>
          <a:prstGeom prst="rect">
            <a:avLst/>
          </a:prstGeom>
        </p:spPr>
        <p:txBody>
          <a:bodyPr/>
          <a:lstStyle/>
          <a:p>
            <a:r>
              <a:t>Click to edit Master title style</a:t>
            </a:r>
          </a:p>
        </p:txBody>
      </p:sp>
      <p:sp>
        <p:nvSpPr>
          <p:cNvPr id="12" name="Shape 12"/>
          <p:cNvSpPr>
            <a:spLocks noGrp="1"/>
          </p:cNvSpPr>
          <p:nvPr>
            <p:ph type="body" sz="quarter" idx="1"/>
          </p:nvPr>
        </p:nvSpPr>
        <p:spPr>
          <a:xfrm>
            <a:off x="1371600" y="3886200"/>
            <a:ext cx="6400800" cy="1752600"/>
          </a:xfrm>
          <a:prstGeom prst="rect">
            <a:avLst/>
          </a:prstGeom>
        </p:spPr>
        <p:txBody>
          <a:bodyPr/>
          <a:lstStyle>
            <a:lvl1pPr marL="0" indent="0" algn="ctr">
              <a:buSzTx/>
              <a:buFontTx/>
              <a:buNone/>
            </a:lvl1pPr>
          </a:lstStyle>
          <a:p>
            <a:r>
              <a:t>Click to edit Master subtitle style</a:t>
            </a:r>
          </a:p>
        </p:txBody>
      </p:sp>
      <p:sp>
        <p:nvSpPr>
          <p:cNvPr id="13" name="Shape 13"/>
          <p:cNvSpPr>
            <a:spLocks noGrp="1"/>
          </p:cNvSpPr>
          <p:nvPr>
            <p:ph type="sldNum" sz="quarter" idx="2"/>
          </p:nvPr>
        </p:nvSpPr>
        <p:spPr>
          <a:prstGeom prst="rect">
            <a:avLst/>
          </a:prstGeom>
        </p:spPr>
        <p:txBody>
          <a:bodyPr/>
          <a:lstStyle/>
          <a:p>
            <a:fld id="{86CB4B4D-7CA3-9044-876B-883B54F8677D}" type="slidenum">
              <a:rPr/>
              <a:pPr/>
              <a:t>‹#›</a:t>
            </a:fld>
            <a:endParaRPr dirty="0"/>
          </a:p>
        </p:txBody>
      </p:sp>
    </p:spTree>
    <p:extLst>
      <p:ext uri="{BB962C8B-B14F-4D97-AF65-F5344CB8AC3E}">
        <p14:creationId xmlns:p14="http://schemas.microsoft.com/office/powerpoint/2010/main" val="804754754"/>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Click to edit Master title style</a:t>
            </a:r>
          </a:p>
        </p:txBody>
      </p:sp>
      <p:sp>
        <p:nvSpPr>
          <p:cNvPr id="21" name="Shape 21"/>
          <p:cNvSpPr>
            <a:spLocks noGrp="1"/>
          </p:cNvSpPr>
          <p:nvPr>
            <p:ph type="body" idx="1"/>
          </p:nvPr>
        </p:nvSpPr>
        <p:spPr>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22" name="Shape 22"/>
          <p:cNvSpPr>
            <a:spLocks noGrp="1"/>
          </p:cNvSpPr>
          <p:nvPr>
            <p:ph type="sldNum" sz="quarter" idx="2"/>
          </p:nvPr>
        </p:nvSpPr>
        <p:spPr>
          <a:prstGeom prst="rect">
            <a:avLst/>
          </a:prstGeom>
        </p:spPr>
        <p:txBody>
          <a:bodyPr/>
          <a:lstStyle/>
          <a:p>
            <a:fld id="{86CB4B4D-7CA3-9044-876B-883B54F8677D}" type="slidenum">
              <a:rPr/>
              <a:pPr/>
              <a:t>‹#›</a:t>
            </a:fld>
            <a:endParaRPr dirty="0"/>
          </a:p>
        </p:txBody>
      </p:sp>
    </p:spTree>
    <p:extLst>
      <p:ext uri="{BB962C8B-B14F-4D97-AF65-F5344CB8AC3E}">
        <p14:creationId xmlns:p14="http://schemas.microsoft.com/office/powerpoint/2010/main" val="483983322"/>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Shape 29"/>
          <p:cNvSpPr>
            <a:spLocks noGrp="1"/>
          </p:cNvSpPr>
          <p:nvPr>
            <p:ph type="title"/>
          </p:nvPr>
        </p:nvSpPr>
        <p:spPr>
          <a:xfrm>
            <a:off x="722314" y="4406904"/>
            <a:ext cx="7772401" cy="1362075"/>
          </a:xfrm>
          <a:prstGeom prst="rect">
            <a:avLst/>
          </a:prstGeom>
        </p:spPr>
        <p:txBody>
          <a:bodyPr anchor="t"/>
          <a:lstStyle>
            <a:lvl1pPr algn="l">
              <a:defRPr sz="3000" b="1" cap="all"/>
            </a:lvl1pPr>
          </a:lstStyle>
          <a:p>
            <a:r>
              <a:t>Click to edit Master title style</a:t>
            </a:r>
          </a:p>
        </p:txBody>
      </p:sp>
      <p:sp>
        <p:nvSpPr>
          <p:cNvPr id="30" name="Shape 30"/>
          <p:cNvSpPr>
            <a:spLocks noGrp="1"/>
          </p:cNvSpPr>
          <p:nvPr>
            <p:ph type="body" sz="quarter" idx="1"/>
          </p:nvPr>
        </p:nvSpPr>
        <p:spPr>
          <a:xfrm>
            <a:off x="722314" y="2906713"/>
            <a:ext cx="7772401" cy="1500188"/>
          </a:xfrm>
          <a:prstGeom prst="rect">
            <a:avLst/>
          </a:prstGeom>
        </p:spPr>
        <p:txBody>
          <a:bodyPr anchor="b"/>
          <a:lstStyle>
            <a:lvl1pPr marL="0" indent="0">
              <a:spcBef>
                <a:spcPts val="300"/>
              </a:spcBef>
              <a:buSzTx/>
              <a:buFontTx/>
              <a:buNone/>
              <a:defRPr sz="1500"/>
            </a:lvl1pPr>
          </a:lstStyle>
          <a:p>
            <a:r>
              <a:t>Click to edit Master text styles</a:t>
            </a:r>
          </a:p>
        </p:txBody>
      </p:sp>
      <p:sp>
        <p:nvSpPr>
          <p:cNvPr id="31" name="Shape 31"/>
          <p:cNvSpPr>
            <a:spLocks noGrp="1"/>
          </p:cNvSpPr>
          <p:nvPr>
            <p:ph type="sldNum" sz="quarter" idx="2"/>
          </p:nvPr>
        </p:nvSpPr>
        <p:spPr>
          <a:prstGeom prst="rect">
            <a:avLst/>
          </a:prstGeom>
        </p:spPr>
        <p:txBody>
          <a:bodyPr/>
          <a:lstStyle/>
          <a:p>
            <a:fld id="{86CB4B4D-7CA3-9044-876B-883B54F8677D}" type="slidenum">
              <a:rPr/>
              <a:pPr/>
              <a:t>‹#›</a:t>
            </a:fld>
            <a:endParaRPr dirty="0"/>
          </a:p>
        </p:txBody>
      </p:sp>
    </p:spTree>
    <p:extLst>
      <p:ext uri="{BB962C8B-B14F-4D97-AF65-F5344CB8AC3E}">
        <p14:creationId xmlns:p14="http://schemas.microsoft.com/office/powerpoint/2010/main" val="881538208"/>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r>
              <a:t>Click to edit Master title style</a:t>
            </a:r>
          </a:p>
        </p:txBody>
      </p:sp>
      <p:sp>
        <p:nvSpPr>
          <p:cNvPr id="39" name="Shape 39"/>
          <p:cNvSpPr>
            <a:spLocks noGrp="1"/>
          </p:cNvSpPr>
          <p:nvPr>
            <p:ph type="body" sz="half" idx="1"/>
          </p:nvPr>
        </p:nvSpPr>
        <p:spPr>
          <a:xfrm>
            <a:off x="457200" y="1600204"/>
            <a:ext cx="4038600" cy="4525963"/>
          </a:xfrm>
          <a:prstGeom prst="rect">
            <a:avLst/>
          </a:prstGeom>
        </p:spPr>
        <p:txBody>
          <a:bodyPr/>
          <a:lstStyle>
            <a:lvl1pPr>
              <a:spcBef>
                <a:spcPts val="450"/>
              </a:spcBef>
              <a:defRPr sz="2100"/>
            </a:lvl1pPr>
            <a:lvl2pPr marL="592931" indent="-250031">
              <a:spcBef>
                <a:spcPts val="450"/>
              </a:spcBef>
              <a:defRPr sz="2100"/>
            </a:lvl2pPr>
            <a:lvl3pPr marL="925829" indent="-240029">
              <a:spcBef>
                <a:spcPts val="450"/>
              </a:spcBef>
              <a:defRPr sz="2100"/>
            </a:lvl3pPr>
            <a:lvl4pPr marL="1295400" indent="-266700">
              <a:spcBef>
                <a:spcPts val="450"/>
              </a:spcBef>
              <a:defRPr sz="2100"/>
            </a:lvl4pPr>
            <a:lvl5pPr marL="1638300" indent="-266700">
              <a:spcBef>
                <a:spcPts val="450"/>
              </a:spcBef>
              <a:defRPr sz="2100"/>
            </a:lvl5pPr>
          </a:lstStyle>
          <a:p>
            <a:r>
              <a:t>Click to edit Master text styles</a:t>
            </a:r>
          </a:p>
          <a:p>
            <a:pPr lvl="1"/>
            <a:r>
              <a:t>Second level</a:t>
            </a:r>
          </a:p>
          <a:p>
            <a:pPr lvl="2"/>
            <a:r>
              <a:t>Third level</a:t>
            </a:r>
          </a:p>
          <a:p>
            <a:pPr lvl="3"/>
            <a:r>
              <a:t>Fourth level</a:t>
            </a:r>
          </a:p>
          <a:p>
            <a:pPr lvl="4"/>
            <a:r>
              <a:t>Fifth level</a:t>
            </a:r>
          </a:p>
        </p:txBody>
      </p:sp>
      <p:sp>
        <p:nvSpPr>
          <p:cNvPr id="40" name="Shape 40"/>
          <p:cNvSpPr>
            <a:spLocks noGrp="1"/>
          </p:cNvSpPr>
          <p:nvPr>
            <p:ph type="sldNum" sz="quarter" idx="2"/>
          </p:nvPr>
        </p:nvSpPr>
        <p:spPr>
          <a:prstGeom prst="rect">
            <a:avLst/>
          </a:prstGeom>
        </p:spPr>
        <p:txBody>
          <a:bodyPr/>
          <a:lstStyle/>
          <a:p>
            <a:fld id="{86CB4B4D-7CA3-9044-876B-883B54F8677D}" type="slidenum">
              <a:rPr/>
              <a:pPr/>
              <a:t>‹#›</a:t>
            </a:fld>
            <a:endParaRPr dirty="0"/>
          </a:p>
        </p:txBody>
      </p:sp>
    </p:spTree>
    <p:extLst>
      <p:ext uri="{BB962C8B-B14F-4D97-AF65-F5344CB8AC3E}">
        <p14:creationId xmlns:p14="http://schemas.microsoft.com/office/powerpoint/2010/main" val="3840779666"/>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Shape 47"/>
          <p:cNvSpPr>
            <a:spLocks noGrp="1"/>
          </p:cNvSpPr>
          <p:nvPr>
            <p:ph type="title"/>
          </p:nvPr>
        </p:nvSpPr>
        <p:spPr>
          <a:prstGeom prst="rect">
            <a:avLst/>
          </a:prstGeom>
        </p:spPr>
        <p:txBody>
          <a:bodyPr/>
          <a:lstStyle/>
          <a:p>
            <a:r>
              <a:t>Click to edit Master title style</a:t>
            </a:r>
          </a:p>
        </p:txBody>
      </p:sp>
      <p:sp>
        <p:nvSpPr>
          <p:cNvPr id="48" name="Shape 48"/>
          <p:cNvSpPr>
            <a:spLocks noGrp="1"/>
          </p:cNvSpPr>
          <p:nvPr>
            <p:ph type="body" sz="quarter" idx="1"/>
          </p:nvPr>
        </p:nvSpPr>
        <p:spPr>
          <a:xfrm>
            <a:off x="457200" y="1535112"/>
            <a:ext cx="4040188" cy="639763"/>
          </a:xfrm>
          <a:prstGeom prst="rect">
            <a:avLst/>
          </a:prstGeom>
        </p:spPr>
        <p:txBody>
          <a:bodyPr anchor="b"/>
          <a:lstStyle>
            <a:lvl1pPr marL="0" indent="0">
              <a:spcBef>
                <a:spcPts val="375"/>
              </a:spcBef>
              <a:buSzTx/>
              <a:buFontTx/>
              <a:buNone/>
              <a:defRPr sz="1800" b="1"/>
            </a:lvl1pPr>
          </a:lstStyle>
          <a:p>
            <a:r>
              <a:t>Click to edit Master text styles</a:t>
            </a:r>
          </a:p>
        </p:txBody>
      </p:sp>
      <p:sp>
        <p:nvSpPr>
          <p:cNvPr id="49" name="Shape 49"/>
          <p:cNvSpPr>
            <a:spLocks noGrp="1"/>
          </p:cNvSpPr>
          <p:nvPr>
            <p:ph type="body" sz="quarter" idx="13"/>
          </p:nvPr>
        </p:nvSpPr>
        <p:spPr>
          <a:xfrm>
            <a:off x="4645027" y="1535112"/>
            <a:ext cx="4041775" cy="639763"/>
          </a:xfrm>
          <a:prstGeom prst="rect">
            <a:avLst/>
          </a:prstGeom>
        </p:spPr>
        <p:txBody>
          <a:bodyPr anchor="b"/>
          <a:lstStyle>
            <a:lvl1pPr marL="0" indent="0">
              <a:spcBef>
                <a:spcPts val="375"/>
              </a:spcBef>
              <a:buSzTx/>
              <a:buFontTx/>
              <a:buNone/>
              <a:defRPr sz="2400" b="1"/>
            </a:lvl1pPr>
          </a:lstStyle>
          <a:p>
            <a:pPr marL="0" indent="0">
              <a:spcBef>
                <a:spcPts val="500"/>
              </a:spcBef>
              <a:buSzTx/>
              <a:buFontTx/>
              <a:buNone/>
              <a:defRPr sz="2400" b="1"/>
            </a:pPr>
            <a:endParaRPr/>
          </a:p>
        </p:txBody>
      </p:sp>
      <p:sp>
        <p:nvSpPr>
          <p:cNvPr id="50" name="Shape 50"/>
          <p:cNvSpPr>
            <a:spLocks noGrp="1"/>
          </p:cNvSpPr>
          <p:nvPr>
            <p:ph type="sldNum" sz="quarter" idx="2"/>
          </p:nvPr>
        </p:nvSpPr>
        <p:spPr>
          <a:prstGeom prst="rect">
            <a:avLst/>
          </a:prstGeom>
        </p:spPr>
        <p:txBody>
          <a:bodyPr/>
          <a:lstStyle/>
          <a:p>
            <a:fld id="{86CB4B4D-7CA3-9044-876B-883B54F8677D}" type="slidenum">
              <a:rPr/>
              <a:pPr/>
              <a:t>‹#›</a:t>
            </a:fld>
            <a:endParaRPr dirty="0"/>
          </a:p>
        </p:txBody>
      </p:sp>
    </p:spTree>
    <p:extLst>
      <p:ext uri="{BB962C8B-B14F-4D97-AF65-F5344CB8AC3E}">
        <p14:creationId xmlns:p14="http://schemas.microsoft.com/office/powerpoint/2010/main" val="4073402589"/>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p:spPr>
        <p:txBody>
          <a:bodyPr/>
          <a:lstStyle/>
          <a:p>
            <a:r>
              <a:t>Click to edit Master title style</a:t>
            </a:r>
          </a:p>
        </p:txBody>
      </p:sp>
      <p:sp>
        <p:nvSpPr>
          <p:cNvPr id="58" name="Shape 58"/>
          <p:cNvSpPr>
            <a:spLocks noGrp="1"/>
          </p:cNvSpPr>
          <p:nvPr>
            <p:ph type="sldNum" sz="quarter" idx="2"/>
          </p:nvPr>
        </p:nvSpPr>
        <p:spPr>
          <a:prstGeom prst="rect">
            <a:avLst/>
          </a:prstGeom>
        </p:spPr>
        <p:txBody>
          <a:bodyPr/>
          <a:lstStyle/>
          <a:p>
            <a:fld id="{86CB4B4D-7CA3-9044-876B-883B54F8677D}" type="slidenum">
              <a:rPr/>
              <a:pPr/>
              <a:t>‹#›</a:t>
            </a:fld>
            <a:endParaRPr dirty="0"/>
          </a:p>
        </p:txBody>
      </p:sp>
    </p:spTree>
    <p:extLst>
      <p:ext uri="{BB962C8B-B14F-4D97-AF65-F5344CB8AC3E}">
        <p14:creationId xmlns:p14="http://schemas.microsoft.com/office/powerpoint/2010/main" val="2763985002"/>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7246D60-1903-DB43-970E-EE2439B31D3B}" type="datetimeFigureOut">
              <a:rPr lang="en-US" smtClean="0"/>
              <a:pPr/>
              <a:t>11/25/2016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E264C57-82DE-F047-A3EF-A9A75205D78F}" type="slidenum">
              <a:rPr lang="en-US" smtClean="0"/>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hape 65"/>
          <p:cNvSpPr>
            <a:spLocks noGrp="1"/>
          </p:cNvSpPr>
          <p:nvPr>
            <p:ph type="sldNum" sz="quarter" idx="2"/>
          </p:nvPr>
        </p:nvSpPr>
        <p:spPr>
          <a:prstGeom prst="rect">
            <a:avLst/>
          </a:prstGeom>
        </p:spPr>
        <p:txBody>
          <a:bodyPr/>
          <a:lstStyle/>
          <a:p>
            <a:fld id="{86CB4B4D-7CA3-9044-876B-883B54F8677D}" type="slidenum">
              <a:rPr/>
              <a:pPr/>
              <a:t>‹#›</a:t>
            </a:fld>
            <a:endParaRPr dirty="0"/>
          </a:p>
        </p:txBody>
      </p:sp>
    </p:spTree>
    <p:extLst>
      <p:ext uri="{BB962C8B-B14F-4D97-AF65-F5344CB8AC3E}">
        <p14:creationId xmlns:p14="http://schemas.microsoft.com/office/powerpoint/2010/main" val="1439185160"/>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Shape 72"/>
          <p:cNvSpPr>
            <a:spLocks noGrp="1"/>
          </p:cNvSpPr>
          <p:nvPr>
            <p:ph type="title"/>
          </p:nvPr>
        </p:nvSpPr>
        <p:spPr>
          <a:xfrm>
            <a:off x="457200" y="273050"/>
            <a:ext cx="3008314" cy="1162050"/>
          </a:xfrm>
          <a:prstGeom prst="rect">
            <a:avLst/>
          </a:prstGeom>
        </p:spPr>
        <p:txBody>
          <a:bodyPr anchor="b"/>
          <a:lstStyle>
            <a:lvl1pPr algn="l">
              <a:defRPr sz="1500" b="1"/>
            </a:lvl1pPr>
          </a:lstStyle>
          <a:p>
            <a:r>
              <a:t>Click to edit Master title style</a:t>
            </a:r>
          </a:p>
        </p:txBody>
      </p:sp>
      <p:sp>
        <p:nvSpPr>
          <p:cNvPr id="73" name="Shape 73"/>
          <p:cNvSpPr>
            <a:spLocks noGrp="1"/>
          </p:cNvSpPr>
          <p:nvPr>
            <p:ph type="body" idx="1"/>
          </p:nvPr>
        </p:nvSpPr>
        <p:spPr>
          <a:xfrm>
            <a:off x="3575050" y="273054"/>
            <a:ext cx="5111750" cy="5853113"/>
          </a:xfrm>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74" name="Shape 74"/>
          <p:cNvSpPr>
            <a:spLocks noGrp="1"/>
          </p:cNvSpPr>
          <p:nvPr>
            <p:ph type="body" sz="half" idx="13"/>
          </p:nvPr>
        </p:nvSpPr>
        <p:spPr>
          <a:xfrm>
            <a:off x="457201" y="1435103"/>
            <a:ext cx="3008315" cy="4691063"/>
          </a:xfrm>
          <a:prstGeom prst="rect">
            <a:avLst/>
          </a:prstGeom>
        </p:spPr>
        <p:txBody>
          <a:bodyPr/>
          <a:lstStyle>
            <a:lvl1pPr marL="0" indent="0">
              <a:spcBef>
                <a:spcPts val="225"/>
              </a:spcBef>
              <a:buSzTx/>
              <a:buFontTx/>
              <a:buNone/>
              <a:defRPr sz="1400"/>
            </a:lvl1pPr>
          </a:lstStyle>
          <a:p>
            <a:pPr marL="0" indent="0">
              <a:spcBef>
                <a:spcPts val="300"/>
              </a:spcBef>
              <a:buSzTx/>
              <a:buFontTx/>
              <a:buNone/>
              <a:defRPr sz="1400"/>
            </a:pPr>
            <a:endParaRPr/>
          </a:p>
        </p:txBody>
      </p:sp>
      <p:sp>
        <p:nvSpPr>
          <p:cNvPr id="75" name="Shape 75"/>
          <p:cNvSpPr>
            <a:spLocks noGrp="1"/>
          </p:cNvSpPr>
          <p:nvPr>
            <p:ph type="sldNum" sz="quarter" idx="2"/>
          </p:nvPr>
        </p:nvSpPr>
        <p:spPr>
          <a:prstGeom prst="rect">
            <a:avLst/>
          </a:prstGeom>
        </p:spPr>
        <p:txBody>
          <a:bodyPr/>
          <a:lstStyle/>
          <a:p>
            <a:fld id="{86CB4B4D-7CA3-9044-876B-883B54F8677D}" type="slidenum">
              <a:rPr/>
              <a:pPr/>
              <a:t>‹#›</a:t>
            </a:fld>
            <a:endParaRPr dirty="0"/>
          </a:p>
        </p:txBody>
      </p:sp>
    </p:spTree>
    <p:extLst>
      <p:ext uri="{BB962C8B-B14F-4D97-AF65-F5344CB8AC3E}">
        <p14:creationId xmlns:p14="http://schemas.microsoft.com/office/powerpoint/2010/main" val="3712297423"/>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Shape 82"/>
          <p:cNvSpPr>
            <a:spLocks noGrp="1"/>
          </p:cNvSpPr>
          <p:nvPr>
            <p:ph type="title"/>
          </p:nvPr>
        </p:nvSpPr>
        <p:spPr>
          <a:xfrm>
            <a:off x="1792290" y="4800600"/>
            <a:ext cx="5486401" cy="566738"/>
          </a:xfrm>
          <a:prstGeom prst="rect">
            <a:avLst/>
          </a:prstGeom>
        </p:spPr>
        <p:txBody>
          <a:bodyPr anchor="b"/>
          <a:lstStyle>
            <a:lvl1pPr algn="l">
              <a:defRPr sz="1500" b="1"/>
            </a:lvl1pPr>
          </a:lstStyle>
          <a:p>
            <a:r>
              <a:t>Click to edit Master title style</a:t>
            </a:r>
          </a:p>
        </p:txBody>
      </p:sp>
      <p:sp>
        <p:nvSpPr>
          <p:cNvPr id="83" name="Shape 83"/>
          <p:cNvSpPr>
            <a:spLocks noGrp="1"/>
          </p:cNvSpPr>
          <p:nvPr>
            <p:ph type="pic" sz="half" idx="13"/>
          </p:nvPr>
        </p:nvSpPr>
        <p:spPr>
          <a:xfrm>
            <a:off x="1792290" y="612775"/>
            <a:ext cx="5486401" cy="4114800"/>
          </a:xfrm>
          <a:prstGeom prst="rect">
            <a:avLst/>
          </a:prstGeom>
        </p:spPr>
        <p:txBody>
          <a:bodyPr lIns="91439" rIns="91439">
            <a:noAutofit/>
          </a:bodyPr>
          <a:lstStyle/>
          <a:p>
            <a:endParaRPr dirty="0"/>
          </a:p>
        </p:txBody>
      </p:sp>
      <p:sp>
        <p:nvSpPr>
          <p:cNvPr id="84" name="Shape 84"/>
          <p:cNvSpPr>
            <a:spLocks noGrp="1"/>
          </p:cNvSpPr>
          <p:nvPr>
            <p:ph type="body" sz="quarter" idx="1"/>
          </p:nvPr>
        </p:nvSpPr>
        <p:spPr>
          <a:xfrm>
            <a:off x="1792290" y="5367341"/>
            <a:ext cx="5486401" cy="804863"/>
          </a:xfrm>
          <a:prstGeom prst="rect">
            <a:avLst/>
          </a:prstGeom>
        </p:spPr>
        <p:txBody>
          <a:bodyPr/>
          <a:lstStyle>
            <a:lvl1pPr marL="0" indent="0">
              <a:spcBef>
                <a:spcPts val="225"/>
              </a:spcBef>
              <a:buSzTx/>
              <a:buFontTx/>
              <a:buNone/>
              <a:defRPr sz="1050"/>
            </a:lvl1pPr>
          </a:lstStyle>
          <a:p>
            <a:r>
              <a:t>Click to edit Master text styles</a:t>
            </a:r>
          </a:p>
        </p:txBody>
      </p:sp>
      <p:sp>
        <p:nvSpPr>
          <p:cNvPr id="85" name="Shape 85"/>
          <p:cNvSpPr>
            <a:spLocks noGrp="1"/>
          </p:cNvSpPr>
          <p:nvPr>
            <p:ph type="sldNum" sz="quarter" idx="2"/>
          </p:nvPr>
        </p:nvSpPr>
        <p:spPr>
          <a:prstGeom prst="rect">
            <a:avLst/>
          </a:prstGeom>
        </p:spPr>
        <p:txBody>
          <a:bodyPr/>
          <a:lstStyle/>
          <a:p>
            <a:fld id="{86CB4B4D-7CA3-9044-876B-883B54F8677D}" type="slidenum">
              <a:rPr/>
              <a:pPr/>
              <a:t>‹#›</a:t>
            </a:fld>
            <a:endParaRPr dirty="0"/>
          </a:p>
        </p:txBody>
      </p:sp>
    </p:spTree>
    <p:extLst>
      <p:ext uri="{BB962C8B-B14F-4D97-AF65-F5344CB8AC3E}">
        <p14:creationId xmlns:p14="http://schemas.microsoft.com/office/powerpoint/2010/main" val="3888370419"/>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Shape 92"/>
          <p:cNvSpPr>
            <a:spLocks noGrp="1"/>
          </p:cNvSpPr>
          <p:nvPr>
            <p:ph type="title"/>
          </p:nvPr>
        </p:nvSpPr>
        <p:spPr>
          <a:prstGeom prst="rect">
            <a:avLst/>
          </a:prstGeom>
        </p:spPr>
        <p:txBody>
          <a:bodyPr/>
          <a:lstStyle/>
          <a:p>
            <a:r>
              <a:t>Click to edit Master title style</a:t>
            </a:r>
          </a:p>
        </p:txBody>
      </p:sp>
      <p:sp>
        <p:nvSpPr>
          <p:cNvPr id="93" name="Shape 93"/>
          <p:cNvSpPr>
            <a:spLocks noGrp="1"/>
          </p:cNvSpPr>
          <p:nvPr>
            <p:ph type="body" idx="1"/>
          </p:nvPr>
        </p:nvSpPr>
        <p:spPr>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94" name="Shape 94"/>
          <p:cNvSpPr>
            <a:spLocks noGrp="1"/>
          </p:cNvSpPr>
          <p:nvPr>
            <p:ph type="sldNum" sz="quarter" idx="2"/>
          </p:nvPr>
        </p:nvSpPr>
        <p:spPr>
          <a:prstGeom prst="rect">
            <a:avLst/>
          </a:prstGeom>
        </p:spPr>
        <p:txBody>
          <a:bodyPr/>
          <a:lstStyle/>
          <a:p>
            <a:fld id="{86CB4B4D-7CA3-9044-876B-883B54F8677D}" type="slidenum">
              <a:rPr/>
              <a:pPr/>
              <a:t>‹#›</a:t>
            </a:fld>
            <a:endParaRPr dirty="0"/>
          </a:p>
        </p:txBody>
      </p:sp>
    </p:spTree>
    <p:extLst>
      <p:ext uri="{BB962C8B-B14F-4D97-AF65-F5344CB8AC3E}">
        <p14:creationId xmlns:p14="http://schemas.microsoft.com/office/powerpoint/2010/main" val="321108703"/>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Shape 101"/>
          <p:cNvSpPr>
            <a:spLocks noGrp="1"/>
          </p:cNvSpPr>
          <p:nvPr>
            <p:ph type="title"/>
          </p:nvPr>
        </p:nvSpPr>
        <p:spPr>
          <a:xfrm>
            <a:off x="6629400" y="274638"/>
            <a:ext cx="2057400" cy="5851526"/>
          </a:xfrm>
          <a:prstGeom prst="rect">
            <a:avLst/>
          </a:prstGeom>
        </p:spPr>
        <p:txBody>
          <a:bodyPr/>
          <a:lstStyle/>
          <a:p>
            <a:r>
              <a:t>Click to edit Master title style</a:t>
            </a:r>
          </a:p>
        </p:txBody>
      </p:sp>
      <p:sp>
        <p:nvSpPr>
          <p:cNvPr id="102" name="Shape 102"/>
          <p:cNvSpPr>
            <a:spLocks noGrp="1"/>
          </p:cNvSpPr>
          <p:nvPr>
            <p:ph type="body" idx="1"/>
          </p:nvPr>
        </p:nvSpPr>
        <p:spPr>
          <a:xfrm>
            <a:off x="457200" y="274638"/>
            <a:ext cx="6019800" cy="5851526"/>
          </a:xfrm>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103" name="Shape 103"/>
          <p:cNvSpPr>
            <a:spLocks noGrp="1"/>
          </p:cNvSpPr>
          <p:nvPr>
            <p:ph type="sldNum" sz="quarter" idx="2"/>
          </p:nvPr>
        </p:nvSpPr>
        <p:spPr>
          <a:prstGeom prst="rect">
            <a:avLst/>
          </a:prstGeom>
        </p:spPr>
        <p:txBody>
          <a:bodyPr/>
          <a:lstStyle/>
          <a:p>
            <a:fld id="{86CB4B4D-7CA3-9044-876B-883B54F8677D}" type="slidenum">
              <a:rPr/>
              <a:pPr/>
              <a:t>‹#›</a:t>
            </a:fld>
            <a:endParaRPr dirty="0"/>
          </a:p>
        </p:txBody>
      </p:sp>
    </p:spTree>
    <p:extLst>
      <p:ext uri="{BB962C8B-B14F-4D97-AF65-F5344CB8AC3E}">
        <p14:creationId xmlns:p14="http://schemas.microsoft.com/office/powerpoint/2010/main" val="3883977025"/>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7246D60-1903-DB43-970E-EE2439B31D3B}" type="datetimeFigureOut">
              <a:rPr lang="en-US" smtClean="0"/>
              <a:pPr/>
              <a:t>11/25/2016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64C57-82DE-F047-A3EF-A9A75205D78F}" type="slidenum">
              <a:rPr lang="en-US" smtClean="0"/>
              <a:pPr/>
              <a:t>‹#›</a:t>
            </a:fld>
            <a:endParaRPr lang="en-US"/>
          </a:p>
        </p:txBody>
      </p:sp>
    </p:spTree>
    <p:extLst>
      <p:ext uri="{BB962C8B-B14F-4D97-AF65-F5344CB8AC3E}">
        <p14:creationId xmlns:p14="http://schemas.microsoft.com/office/powerpoint/2010/main" val="127583247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246D60-1903-DB43-970E-EE2439B31D3B}" type="datetimeFigureOut">
              <a:rPr lang="en-US" smtClean="0"/>
              <a:pPr/>
              <a:t>11/25/2016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64C57-82DE-F047-A3EF-A9A75205D78F}" type="slidenum">
              <a:rPr lang="en-US" smtClean="0"/>
              <a:pPr/>
              <a:t>‹#›</a:t>
            </a:fld>
            <a:endParaRPr lang="en-US"/>
          </a:p>
        </p:txBody>
      </p:sp>
    </p:spTree>
    <p:extLst>
      <p:ext uri="{BB962C8B-B14F-4D97-AF65-F5344CB8AC3E}">
        <p14:creationId xmlns:p14="http://schemas.microsoft.com/office/powerpoint/2010/main" val="51706669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246D60-1903-DB43-970E-EE2439B31D3B}" type="datetimeFigureOut">
              <a:rPr lang="en-US" smtClean="0"/>
              <a:pPr/>
              <a:t>11/25/2016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64C57-82DE-F047-A3EF-A9A75205D78F}" type="slidenum">
              <a:rPr lang="en-US" smtClean="0"/>
              <a:pPr/>
              <a:t>‹#›</a:t>
            </a:fld>
            <a:endParaRPr lang="en-US"/>
          </a:p>
        </p:txBody>
      </p:sp>
    </p:spTree>
    <p:extLst>
      <p:ext uri="{BB962C8B-B14F-4D97-AF65-F5344CB8AC3E}">
        <p14:creationId xmlns:p14="http://schemas.microsoft.com/office/powerpoint/2010/main" val="90521445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7246D60-1903-DB43-970E-EE2439B31D3B}" type="datetimeFigureOut">
              <a:rPr lang="en-US" smtClean="0"/>
              <a:pPr/>
              <a:t>11/25/2016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64C57-82DE-F047-A3EF-A9A75205D78F}" type="slidenum">
              <a:rPr lang="en-US" smtClean="0"/>
              <a:pPr/>
              <a:t>‹#›</a:t>
            </a:fld>
            <a:endParaRPr lang="en-US"/>
          </a:p>
        </p:txBody>
      </p:sp>
    </p:spTree>
    <p:extLst>
      <p:ext uri="{BB962C8B-B14F-4D97-AF65-F5344CB8AC3E}">
        <p14:creationId xmlns:p14="http://schemas.microsoft.com/office/powerpoint/2010/main" val="369314880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246D60-1903-DB43-970E-EE2439B31D3B}" type="datetimeFigureOut">
              <a:rPr lang="en-US" smtClean="0"/>
              <a:pPr/>
              <a:t>11/25/2016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264C57-82DE-F047-A3EF-A9A75205D78F}" type="slidenum">
              <a:rPr lang="en-US" smtClean="0"/>
              <a:pPr/>
              <a:t>‹#›</a:t>
            </a:fld>
            <a:endParaRPr lang="en-US"/>
          </a:p>
        </p:txBody>
      </p:sp>
    </p:spTree>
    <p:extLst>
      <p:ext uri="{BB962C8B-B14F-4D97-AF65-F5344CB8AC3E}">
        <p14:creationId xmlns:p14="http://schemas.microsoft.com/office/powerpoint/2010/main" val="1030280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246D60-1903-DB43-970E-EE2439B31D3B}" type="datetimeFigureOut">
              <a:rPr lang="en-US" smtClean="0"/>
              <a:pPr/>
              <a:t>11/25/2016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E264C57-82DE-F047-A3EF-A9A75205D78F}" type="slidenum">
              <a:rPr lang="en-US" smtClean="0"/>
              <a:pPr/>
              <a:t>‹#›</a:t>
            </a:fld>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246D60-1903-DB43-970E-EE2439B31D3B}" type="datetimeFigureOut">
              <a:rPr lang="en-US" smtClean="0"/>
              <a:pPr/>
              <a:t>11/25/2016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264C57-82DE-F047-A3EF-A9A75205D78F}" type="slidenum">
              <a:rPr lang="en-US" smtClean="0"/>
              <a:pPr/>
              <a:t>‹#›</a:t>
            </a:fld>
            <a:endParaRPr lang="en-US"/>
          </a:p>
        </p:txBody>
      </p:sp>
    </p:spTree>
    <p:extLst>
      <p:ext uri="{BB962C8B-B14F-4D97-AF65-F5344CB8AC3E}">
        <p14:creationId xmlns:p14="http://schemas.microsoft.com/office/powerpoint/2010/main" val="297378257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246D60-1903-DB43-970E-EE2439B31D3B}" type="datetimeFigureOut">
              <a:rPr lang="en-US" smtClean="0"/>
              <a:pPr/>
              <a:t>11/25/2016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264C57-82DE-F047-A3EF-A9A75205D78F}" type="slidenum">
              <a:rPr lang="en-US" smtClean="0"/>
              <a:pPr/>
              <a:t>‹#›</a:t>
            </a:fld>
            <a:endParaRPr lang="en-US"/>
          </a:p>
        </p:txBody>
      </p:sp>
    </p:spTree>
    <p:extLst>
      <p:ext uri="{BB962C8B-B14F-4D97-AF65-F5344CB8AC3E}">
        <p14:creationId xmlns:p14="http://schemas.microsoft.com/office/powerpoint/2010/main" val="233978059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7246D60-1903-DB43-970E-EE2439B31D3B}" type="datetimeFigureOut">
              <a:rPr lang="en-US" smtClean="0"/>
              <a:pPr/>
              <a:t>11/25/2016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64C57-82DE-F047-A3EF-A9A75205D78F}" type="slidenum">
              <a:rPr lang="en-US" smtClean="0"/>
              <a:pPr/>
              <a:t>‹#›</a:t>
            </a:fld>
            <a:endParaRPr lang="en-US"/>
          </a:p>
        </p:txBody>
      </p:sp>
    </p:spTree>
    <p:extLst>
      <p:ext uri="{BB962C8B-B14F-4D97-AF65-F5344CB8AC3E}">
        <p14:creationId xmlns:p14="http://schemas.microsoft.com/office/powerpoint/2010/main" val="361177342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7246D60-1903-DB43-970E-EE2439B31D3B}" type="datetimeFigureOut">
              <a:rPr lang="en-US" smtClean="0"/>
              <a:pPr/>
              <a:t>11/25/2016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64C57-82DE-F047-A3EF-A9A75205D78F}" type="slidenum">
              <a:rPr lang="en-US" smtClean="0"/>
              <a:pPr/>
              <a:t>‹#›</a:t>
            </a:fld>
            <a:endParaRPr lang="en-US"/>
          </a:p>
        </p:txBody>
      </p:sp>
    </p:spTree>
    <p:extLst>
      <p:ext uri="{BB962C8B-B14F-4D97-AF65-F5344CB8AC3E}">
        <p14:creationId xmlns:p14="http://schemas.microsoft.com/office/powerpoint/2010/main" val="85589949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246D60-1903-DB43-970E-EE2439B31D3B}" type="datetimeFigureOut">
              <a:rPr lang="en-US" smtClean="0"/>
              <a:pPr/>
              <a:t>11/25/2016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64C57-82DE-F047-A3EF-A9A75205D78F}" type="slidenum">
              <a:rPr lang="en-US" smtClean="0"/>
              <a:pPr/>
              <a:t>‹#›</a:t>
            </a:fld>
            <a:endParaRPr lang="en-US"/>
          </a:p>
        </p:txBody>
      </p:sp>
    </p:spTree>
    <p:extLst>
      <p:ext uri="{BB962C8B-B14F-4D97-AF65-F5344CB8AC3E}">
        <p14:creationId xmlns:p14="http://schemas.microsoft.com/office/powerpoint/2010/main" val="246549705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246D60-1903-DB43-970E-EE2439B31D3B}" type="datetimeFigureOut">
              <a:rPr lang="en-US" smtClean="0"/>
              <a:pPr/>
              <a:t>11/25/2016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64C57-82DE-F047-A3EF-A9A75205D78F}" type="slidenum">
              <a:rPr lang="en-US" smtClean="0"/>
              <a:pPr/>
              <a:t>‹#›</a:t>
            </a:fld>
            <a:endParaRPr lang="en-US"/>
          </a:p>
        </p:txBody>
      </p:sp>
    </p:spTree>
    <p:extLst>
      <p:ext uri="{BB962C8B-B14F-4D97-AF65-F5344CB8AC3E}">
        <p14:creationId xmlns:p14="http://schemas.microsoft.com/office/powerpoint/2010/main" val="49075857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09043" y="1360562"/>
            <a:ext cx="5468008" cy="905057"/>
          </a:xfrm>
          <a:noFill/>
          <a:ln w="9525" algn="ctr">
            <a:noFill/>
            <a:miter lim="800000"/>
            <a:headEnd/>
            <a:tailEnd/>
          </a:ln>
        </p:spPr>
        <p:txBody>
          <a:bodyPr vert="horz" wrap="square" lIns="0" tIns="0" rIns="0" bIns="0" numCol="1" rtlCol="0" anchor="b" anchorCtr="0" compatLnSpc="1">
            <a:prstTxWarp prst="textNoShape">
              <a:avLst/>
            </a:prstTxWarp>
            <a:noAutofit/>
          </a:bodyPr>
          <a:lstStyle>
            <a:lvl1pPr algn="l">
              <a:lnSpc>
                <a:spcPct val="100000"/>
              </a:lnSpc>
              <a:defRPr lang="en-GB" sz="2504" b="0" i="0" kern="1200" baseline="0" noProof="0" dirty="0" smtClean="0">
                <a:solidFill>
                  <a:srgbClr val="000000"/>
                </a:solidFill>
                <a:latin typeface="+mn-lt"/>
                <a:ea typeface="ＭＳ Ｐゴシック" pitchFamily="34" charset="-128"/>
                <a:cs typeface="+mj-cs"/>
              </a:defRPr>
            </a:lvl1pPr>
          </a:lstStyle>
          <a:p>
            <a:pPr marL="0" lvl="0" indent="0" algn="l" defTabSz="842814" rtl="0" eaLnBrk="1" fontAlgn="base" latinLnBrk="0" hangingPunct="1">
              <a:lnSpc>
                <a:spcPct val="90000"/>
              </a:lnSpc>
              <a:spcBef>
                <a:spcPct val="0"/>
              </a:spcBef>
              <a:spcAft>
                <a:spcPct val="0"/>
              </a:spcAft>
              <a:buFont typeface="Arial" pitchFamily="34" charset="0"/>
              <a:buNone/>
              <a:tabLst/>
            </a:pPr>
            <a:r>
              <a:rPr lang="en-US" dirty="0"/>
              <a:t>Click to edit Master title style</a:t>
            </a:r>
            <a:endParaRPr lang="en-GB" dirty="0"/>
          </a:p>
        </p:txBody>
      </p:sp>
      <p:sp>
        <p:nvSpPr>
          <p:cNvPr id="3" name="Subtitle 2"/>
          <p:cNvSpPr>
            <a:spLocks noGrp="1"/>
          </p:cNvSpPr>
          <p:nvPr>
            <p:ph type="subTitle" idx="1"/>
          </p:nvPr>
        </p:nvSpPr>
        <p:spPr>
          <a:xfrm>
            <a:off x="409043" y="2356284"/>
            <a:ext cx="5468008" cy="229047"/>
          </a:xfrm>
          <a:noFill/>
          <a:ln w="9525" algn="ctr">
            <a:noFill/>
            <a:miter lim="800000"/>
            <a:headEnd/>
            <a:tailEnd/>
          </a:ln>
        </p:spPr>
        <p:txBody>
          <a:bodyPr vert="horz" wrap="square" lIns="0" tIns="0" rIns="0" bIns="0" numCol="1" rtlCol="0" anchor="b" anchorCtr="0" compatLnSpc="1">
            <a:prstTxWarp prst="textNoShape">
              <a:avLst/>
            </a:prstTxWarp>
            <a:noAutofit/>
          </a:bodyPr>
          <a:lstStyle>
            <a:lvl1pPr marL="0" indent="0" algn="l">
              <a:spcBef>
                <a:spcPts val="0"/>
              </a:spcBef>
              <a:buNone/>
              <a:defRPr lang="en-GB" sz="1503" b="0" i="1" kern="1200" baseline="0" noProof="0" dirty="0" smtClean="0">
                <a:solidFill>
                  <a:schemeClr val="accent1"/>
                </a:solidFill>
                <a:latin typeface="+mn-lt"/>
                <a:ea typeface="+mn-ea"/>
                <a:cs typeface="+mn-cs"/>
              </a:defRPr>
            </a:lvl1pPr>
            <a:lvl2pPr marL="381652" indent="0" algn="ctr">
              <a:buNone/>
              <a:defRPr>
                <a:solidFill>
                  <a:schemeClr val="tx1">
                    <a:tint val="75000"/>
                  </a:schemeClr>
                </a:solidFill>
              </a:defRPr>
            </a:lvl2pPr>
            <a:lvl3pPr marL="763304" indent="0" algn="ctr">
              <a:buNone/>
              <a:defRPr>
                <a:solidFill>
                  <a:schemeClr val="tx1">
                    <a:tint val="75000"/>
                  </a:schemeClr>
                </a:solidFill>
              </a:defRPr>
            </a:lvl3pPr>
            <a:lvl4pPr marL="1144956" indent="0" algn="ctr">
              <a:buNone/>
              <a:defRPr>
                <a:solidFill>
                  <a:schemeClr val="tx1">
                    <a:tint val="75000"/>
                  </a:schemeClr>
                </a:solidFill>
              </a:defRPr>
            </a:lvl4pPr>
            <a:lvl5pPr marL="1526608" indent="0" algn="ctr">
              <a:buNone/>
              <a:defRPr>
                <a:solidFill>
                  <a:schemeClr val="tx1">
                    <a:tint val="75000"/>
                  </a:schemeClr>
                </a:solidFill>
              </a:defRPr>
            </a:lvl5pPr>
            <a:lvl6pPr marL="1908260" indent="0" algn="ctr">
              <a:buNone/>
              <a:defRPr>
                <a:solidFill>
                  <a:schemeClr val="tx1">
                    <a:tint val="75000"/>
                  </a:schemeClr>
                </a:solidFill>
              </a:defRPr>
            </a:lvl6pPr>
            <a:lvl7pPr marL="2289912" indent="0" algn="ctr">
              <a:buNone/>
              <a:defRPr>
                <a:solidFill>
                  <a:schemeClr val="tx1">
                    <a:tint val="75000"/>
                  </a:schemeClr>
                </a:solidFill>
              </a:defRPr>
            </a:lvl7pPr>
            <a:lvl8pPr marL="2671564" indent="0" algn="ctr">
              <a:buNone/>
              <a:defRPr>
                <a:solidFill>
                  <a:schemeClr val="tx1">
                    <a:tint val="75000"/>
                  </a:schemeClr>
                </a:solidFill>
              </a:defRPr>
            </a:lvl8pPr>
            <a:lvl9pPr marL="3053216" indent="0" algn="ctr">
              <a:buNone/>
              <a:defRPr>
                <a:solidFill>
                  <a:schemeClr val="tx1">
                    <a:tint val="75000"/>
                  </a:schemeClr>
                </a:solidFill>
              </a:defRPr>
            </a:lvl9pPr>
          </a:lstStyle>
          <a:p>
            <a:pPr marL="0" lvl="0" indent="0" algn="l" defTabSz="842382" rtl="0" eaLnBrk="1" latinLnBrk="0" hangingPunct="1">
              <a:spcBef>
                <a:spcPts val="2003"/>
              </a:spcBef>
              <a:buFont typeface="Arial" pitchFamily="34" charset="0"/>
              <a:buNone/>
            </a:pPr>
            <a:r>
              <a:rPr lang="en-US" dirty="0"/>
              <a:t>Click to edit Master subtitle style</a:t>
            </a:r>
          </a:p>
        </p:txBody>
      </p:sp>
      <p:sp>
        <p:nvSpPr>
          <p:cNvPr id="46" name="USDisclaimer"/>
          <p:cNvSpPr/>
          <p:nvPr/>
        </p:nvSpPr>
        <p:spPr>
          <a:xfrm>
            <a:off x="316854" y="5011515"/>
            <a:ext cx="8540452" cy="333999"/>
          </a:xfrm>
          <a:prstGeom prst="rect">
            <a:avLst/>
          </a:prstGeom>
          <a:ln w="3175">
            <a:noFill/>
          </a:ln>
        </p:spPr>
        <p:txBody>
          <a:bodyPr wrap="square" lIns="1688905" tIns="0" rIns="0" bIns="0">
            <a:noAutofit/>
          </a:bodyPr>
          <a:lstStyle/>
          <a:p>
            <a:pPr algn="l">
              <a:spcBef>
                <a:spcPts val="1002"/>
              </a:spcBef>
            </a:pPr>
            <a:endParaRPr lang="en-GB" sz="1002" b="0" dirty="0">
              <a:solidFill>
                <a:schemeClr val="tx2"/>
              </a:solidFill>
            </a:endParaRPr>
          </a:p>
        </p:txBody>
      </p:sp>
      <p:sp>
        <p:nvSpPr>
          <p:cNvPr id="12" name="Rectangle 11"/>
          <p:cNvSpPr/>
          <p:nvPr userDrawn="1"/>
        </p:nvSpPr>
        <p:spPr>
          <a:xfrm>
            <a:off x="2212538" y="681721"/>
            <a:ext cx="835462" cy="44955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0052" tIns="30052" rIns="30052" bIns="30052" rtlCol="0" anchor="ctr"/>
          <a:lstStyle/>
          <a:p>
            <a:pPr algn="ctr" defTabSz="1204036"/>
            <a:endParaRPr lang="en-US" sz="667" dirty="0" err="1">
              <a:solidFill>
                <a:srgbClr val="000000"/>
              </a:solidFill>
            </a:endParaRPr>
          </a:p>
        </p:txBody>
      </p:sp>
    </p:spTree>
    <p:extLst>
      <p:ext uri="{BB962C8B-B14F-4D97-AF65-F5344CB8AC3E}">
        <p14:creationId xmlns:p14="http://schemas.microsoft.com/office/powerpoint/2010/main" val="212303673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vl1pPr>
          </a:lstStyle>
          <a:p>
            <a:r>
              <a:rPr lang="en-US" dirty="0"/>
              <a:t>Click to edit Master title style</a:t>
            </a:r>
            <a:endParaRPr lang="en-GB" dirty="0"/>
          </a:p>
        </p:txBody>
      </p:sp>
      <p:sp>
        <p:nvSpPr>
          <p:cNvPr id="3" name="Slide Number Placeholder 5"/>
          <p:cNvSpPr>
            <a:spLocks noGrp="1"/>
          </p:cNvSpPr>
          <p:nvPr>
            <p:ph type="sldNum" sz="quarter" idx="4"/>
          </p:nvPr>
        </p:nvSpPr>
        <p:spPr>
          <a:xfrm>
            <a:off x="8492284" y="6527738"/>
            <a:ext cx="370625" cy="195358"/>
          </a:xfrm>
          <a:prstGeom prst="rect">
            <a:avLst/>
          </a:prstGeom>
        </p:spPr>
        <p:txBody>
          <a:bodyPr vert="horz" lIns="0" tIns="0" rIns="0" bIns="0" rtlCol="0" anchor="ctr"/>
          <a:lstStyle>
            <a:lvl1pPr algn="r">
              <a:defRPr sz="834">
                <a:solidFill>
                  <a:schemeClr val="tx2"/>
                </a:solidFill>
              </a:defRPr>
            </a:lvl1pPr>
          </a:lstStyle>
          <a:p>
            <a:fld id="{0D57DDA1-EFCE-4738-A8D0-468FE0CD600F}" type="slidenum">
              <a:rPr lang="en-US" smtClean="0"/>
              <a:pPr/>
              <a:t>‹#›</a:t>
            </a:fld>
            <a:endParaRPr lang="en-US" dirty="0"/>
          </a:p>
        </p:txBody>
      </p:sp>
    </p:spTree>
    <p:extLst>
      <p:ext uri="{BB962C8B-B14F-4D97-AF65-F5344CB8AC3E}">
        <p14:creationId xmlns:p14="http://schemas.microsoft.com/office/powerpoint/2010/main" val="364627289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itle" preserve="1">
  <p:cSld name="Section divider">
    <p:spTree>
      <p:nvGrpSpPr>
        <p:cNvPr id="1" name=""/>
        <p:cNvGrpSpPr/>
        <p:nvPr/>
      </p:nvGrpSpPr>
      <p:grpSpPr>
        <a:xfrm>
          <a:off x="0" y="0"/>
          <a:ext cx="0" cy="0"/>
          <a:chOff x="0" y="0"/>
          <a:chExt cx="0" cy="0"/>
        </a:xfrm>
      </p:grpSpPr>
      <p:sp>
        <p:nvSpPr>
          <p:cNvPr id="2" name="subtitle_section"/>
          <p:cNvSpPr>
            <a:spLocks noGrp="1"/>
          </p:cNvSpPr>
          <p:nvPr>
            <p:ph type="ctrTitle"/>
          </p:nvPr>
        </p:nvSpPr>
        <p:spPr>
          <a:xfrm>
            <a:off x="1111889" y="3826698"/>
            <a:ext cx="7463506" cy="325560"/>
          </a:xfrm>
          <a:noFill/>
          <a:ln w="9525" algn="ctr">
            <a:noFill/>
            <a:miter lim="800000"/>
            <a:headEnd/>
            <a:tailEnd/>
          </a:ln>
        </p:spPr>
        <p:txBody>
          <a:bodyPr vert="horz" wrap="square" lIns="0" tIns="0" rIns="0" bIns="0" numCol="1" anchor="t" anchorCtr="0" compatLnSpc="1">
            <a:prstTxWarp prst="textNoShape">
              <a:avLst/>
            </a:prstTxWarp>
          </a:bodyPr>
          <a:lstStyle>
            <a:lvl1pPr algn="l">
              <a:defRPr kumimoji="0" lang="en-GB" sz="1503" b="0" i="1" u="none" strike="noStrike" kern="1200" cap="none" spc="0" normalizeH="0" baseline="0" noProof="0" dirty="0" smtClean="0">
                <a:ln>
                  <a:noFill/>
                </a:ln>
                <a:solidFill>
                  <a:schemeClr val="tx1"/>
                </a:solidFill>
                <a:effectLst/>
                <a:uLnTx/>
                <a:uFillTx/>
                <a:latin typeface="+mn-lt"/>
                <a:ea typeface="+mn-ea"/>
                <a:cs typeface="+mn-cs"/>
              </a:defRPr>
            </a:lvl1pPr>
          </a:lstStyle>
          <a:p>
            <a:pPr marL="0" lvl="0" indent="0" algn="l" defTabSz="842814" rtl="0" eaLnBrk="1" fontAlgn="base" latinLnBrk="0" hangingPunct="1">
              <a:lnSpc>
                <a:spcPct val="100000"/>
              </a:lnSpc>
              <a:spcBef>
                <a:spcPts val="0"/>
              </a:spcBef>
              <a:spcAft>
                <a:spcPct val="0"/>
              </a:spcAft>
              <a:buFont typeface="Arial" pitchFamily="34" charset="0"/>
              <a:buNone/>
              <a:tabLst/>
            </a:pPr>
            <a:r>
              <a:rPr lang="en-US" dirty="0"/>
              <a:t>Click to edit Master title style</a:t>
            </a:r>
            <a:endParaRPr lang="en-GB" dirty="0"/>
          </a:p>
        </p:txBody>
      </p:sp>
      <p:sp>
        <p:nvSpPr>
          <p:cNvPr id="3" name="section_name"/>
          <p:cNvSpPr>
            <a:spLocks noGrp="1"/>
          </p:cNvSpPr>
          <p:nvPr>
            <p:ph type="subTitle" idx="1"/>
          </p:nvPr>
        </p:nvSpPr>
        <p:spPr>
          <a:xfrm>
            <a:off x="1111889" y="3266220"/>
            <a:ext cx="7463506" cy="325560"/>
          </a:xfrm>
          <a:noFill/>
          <a:ln w="9525" algn="ctr">
            <a:noFill/>
            <a:miter lim="800000"/>
            <a:headEnd/>
            <a:tailEnd/>
          </a:ln>
        </p:spPr>
        <p:txBody>
          <a:bodyPr vert="horz" wrap="square" lIns="0" tIns="0" rIns="0" bIns="0" numCol="1" anchor="b" anchorCtr="0" compatLnSpc="1">
            <a:prstTxWarp prst="textNoShape">
              <a:avLst/>
            </a:prstTxWarp>
          </a:bodyPr>
          <a:lstStyle>
            <a:lvl1pPr marL="0" indent="0" algn="l">
              <a:buNone/>
              <a:defRPr kumimoji="0" lang="en-GB" sz="1662" b="1" i="0" u="none" strike="noStrike" kern="1200" cap="none" spc="0" normalizeH="0" baseline="0" noProof="0" dirty="0" smtClean="0">
                <a:ln>
                  <a:noFill/>
                </a:ln>
                <a:solidFill>
                  <a:srgbClr val="00B050"/>
                </a:solidFill>
                <a:effectLst/>
                <a:uLnTx/>
                <a:uFillTx/>
                <a:latin typeface="+mj-lt"/>
                <a:ea typeface="+mj-ea"/>
                <a:cs typeface="+mj-cs"/>
              </a:defRPr>
            </a:lvl1pPr>
            <a:lvl2pPr marL="381652" indent="0" algn="ctr">
              <a:buNone/>
              <a:defRPr>
                <a:solidFill>
                  <a:schemeClr val="tx1">
                    <a:tint val="75000"/>
                  </a:schemeClr>
                </a:solidFill>
              </a:defRPr>
            </a:lvl2pPr>
            <a:lvl3pPr marL="763304" indent="0" algn="ctr">
              <a:buNone/>
              <a:defRPr>
                <a:solidFill>
                  <a:schemeClr val="tx1">
                    <a:tint val="75000"/>
                  </a:schemeClr>
                </a:solidFill>
              </a:defRPr>
            </a:lvl3pPr>
            <a:lvl4pPr marL="1144956" indent="0" algn="ctr">
              <a:buNone/>
              <a:defRPr>
                <a:solidFill>
                  <a:schemeClr val="tx1">
                    <a:tint val="75000"/>
                  </a:schemeClr>
                </a:solidFill>
              </a:defRPr>
            </a:lvl4pPr>
            <a:lvl5pPr marL="1526608" indent="0" algn="ctr">
              <a:buNone/>
              <a:defRPr>
                <a:solidFill>
                  <a:schemeClr val="tx1">
                    <a:tint val="75000"/>
                  </a:schemeClr>
                </a:solidFill>
              </a:defRPr>
            </a:lvl5pPr>
            <a:lvl6pPr marL="1908260" indent="0" algn="ctr">
              <a:buNone/>
              <a:defRPr>
                <a:solidFill>
                  <a:schemeClr val="tx1">
                    <a:tint val="75000"/>
                  </a:schemeClr>
                </a:solidFill>
              </a:defRPr>
            </a:lvl6pPr>
            <a:lvl7pPr marL="2289912" indent="0" algn="ctr">
              <a:buNone/>
              <a:defRPr>
                <a:solidFill>
                  <a:schemeClr val="tx1">
                    <a:tint val="75000"/>
                  </a:schemeClr>
                </a:solidFill>
              </a:defRPr>
            </a:lvl7pPr>
            <a:lvl8pPr marL="2671564" indent="0" algn="ctr">
              <a:buNone/>
              <a:defRPr>
                <a:solidFill>
                  <a:schemeClr val="tx1">
                    <a:tint val="75000"/>
                  </a:schemeClr>
                </a:solidFill>
              </a:defRPr>
            </a:lvl8pPr>
            <a:lvl9pPr marL="3053216" indent="0" algn="ctr">
              <a:buNone/>
              <a:defRPr>
                <a:solidFill>
                  <a:schemeClr val="tx1">
                    <a:tint val="75000"/>
                  </a:schemeClr>
                </a:solidFill>
              </a:defRPr>
            </a:lvl9pPr>
          </a:lstStyle>
          <a:p>
            <a:pPr marL="0" lvl="0" indent="0" algn="l" defTabSz="842814" rtl="0" eaLnBrk="1" fontAlgn="base" latinLnBrk="0" hangingPunct="1">
              <a:lnSpc>
                <a:spcPct val="100000"/>
              </a:lnSpc>
              <a:spcBef>
                <a:spcPts val="0"/>
              </a:spcBef>
              <a:spcAft>
                <a:spcPct val="0"/>
              </a:spcAft>
              <a:buSzPct val="75000"/>
              <a:buFont typeface="Wingdings" pitchFamily="2" charset="2"/>
              <a:buNone/>
            </a:pPr>
            <a:r>
              <a:rPr lang="en-US" dirty="0"/>
              <a:t>Click to edit Master subtitle style</a:t>
            </a:r>
            <a:endParaRPr lang="en-GB" dirty="0"/>
          </a:p>
        </p:txBody>
      </p:sp>
      <p:sp>
        <p:nvSpPr>
          <p:cNvPr id="1027" name="AutoShape 3"/>
          <p:cNvSpPr>
            <a:spLocks noChangeAspect="1" noChangeArrowheads="1" noTextEdit="1"/>
          </p:cNvSpPr>
          <p:nvPr userDrawn="1"/>
        </p:nvSpPr>
        <p:spPr bwMode="auto">
          <a:xfrm>
            <a:off x="-3268389" y="-478065"/>
            <a:ext cx="2595698" cy="793903"/>
          </a:xfrm>
          <a:prstGeom prst="rect">
            <a:avLst/>
          </a:prstGeom>
          <a:noFill/>
          <a:ln w="9525">
            <a:noFill/>
            <a:miter lim="800000"/>
            <a:headEnd/>
            <a:tailEnd/>
          </a:ln>
        </p:spPr>
        <p:txBody>
          <a:bodyPr vert="horz" wrap="square" lIns="76331" tIns="38166" rIns="76331" bIns="38166" numCol="1" anchor="t" anchorCtr="0" compatLnSpc="1">
            <a:prstTxWarp prst="textNoShape">
              <a:avLst/>
            </a:prstTxWarp>
          </a:bodyPr>
          <a:lstStyle/>
          <a:p>
            <a:endParaRPr lang="en-US" sz="1584"/>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96200" cy="6858000"/>
          </a:xfrm>
          <a:prstGeom prst="rect">
            <a:avLst/>
          </a:prstGeom>
        </p:spPr>
      </p:pic>
    </p:spTree>
    <p:extLst>
      <p:ext uri="{BB962C8B-B14F-4D97-AF65-F5344CB8AC3E}">
        <p14:creationId xmlns:p14="http://schemas.microsoft.com/office/powerpoint/2010/main" val="132256629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vl1pPr>
          </a:lstStyle>
          <a:p>
            <a:r>
              <a:rPr lang="en-US" dirty="0"/>
              <a:t>Click to edit Master title style</a:t>
            </a:r>
          </a:p>
        </p:txBody>
      </p:sp>
      <p:sp>
        <p:nvSpPr>
          <p:cNvPr id="3" name="Slide Number Placeholder 5"/>
          <p:cNvSpPr>
            <a:spLocks noGrp="1"/>
          </p:cNvSpPr>
          <p:nvPr>
            <p:ph type="sldNum" sz="quarter" idx="4"/>
          </p:nvPr>
        </p:nvSpPr>
        <p:spPr>
          <a:xfrm>
            <a:off x="8492284" y="6527738"/>
            <a:ext cx="370625" cy="195358"/>
          </a:xfrm>
          <a:prstGeom prst="rect">
            <a:avLst/>
          </a:prstGeom>
        </p:spPr>
        <p:txBody>
          <a:bodyPr vert="horz" lIns="0" tIns="0" rIns="0" bIns="0" rtlCol="0" anchor="ctr"/>
          <a:lstStyle>
            <a:lvl1pPr algn="r">
              <a:defRPr sz="834">
                <a:solidFill>
                  <a:schemeClr val="tx2"/>
                </a:solidFill>
              </a:defRPr>
            </a:lvl1pPr>
          </a:lstStyle>
          <a:p>
            <a:fld id="{0D57DDA1-EFCE-4738-A8D0-468FE0CD600F}" type="slidenum">
              <a:rPr lang="en-US" smtClean="0"/>
              <a:pPr/>
              <a:t>‹#›</a:t>
            </a:fld>
            <a:endParaRPr lang="en-US" dirty="0"/>
          </a:p>
        </p:txBody>
      </p:sp>
    </p:spTree>
    <p:extLst>
      <p:ext uri="{BB962C8B-B14F-4D97-AF65-F5344CB8AC3E}">
        <p14:creationId xmlns:p14="http://schemas.microsoft.com/office/powerpoint/2010/main" val="4062023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246D60-1903-DB43-970E-EE2439B31D3B}" type="datetimeFigureOut">
              <a:rPr lang="en-US" smtClean="0"/>
              <a:pPr/>
              <a:t>11/25/2016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E264C57-82DE-F047-A3EF-A9A75205D78F}" type="slidenum">
              <a:rPr lang="en-US" smtClean="0"/>
              <a:pPr/>
              <a:t>‹#›</a:t>
            </a:fld>
            <a:endParaRPr 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TextBox 6"/>
          <p:cNvSpPr txBox="1"/>
          <p:nvPr/>
        </p:nvSpPr>
        <p:spPr>
          <a:xfrm>
            <a:off x="318343" y="-177081"/>
            <a:ext cx="390910" cy="163348"/>
          </a:xfrm>
          <a:prstGeom prst="rect">
            <a:avLst/>
          </a:prstGeom>
          <a:noFill/>
        </p:spPr>
        <p:txBody>
          <a:bodyPr wrap="none" lIns="30052" tIns="30052" rIns="30052" bIns="30052" rtlCol="0">
            <a:spAutoFit/>
          </a:bodyPr>
          <a:lstStyle/>
          <a:p>
            <a:pPr algn="l"/>
            <a:r>
              <a:rPr lang="en-GB" sz="667" dirty="0">
                <a:solidFill>
                  <a:schemeClr val="tx2"/>
                </a:solidFill>
              </a:rPr>
              <a:t>13.02cm</a:t>
            </a:r>
          </a:p>
        </p:txBody>
      </p:sp>
      <p:sp>
        <p:nvSpPr>
          <p:cNvPr id="8" name="TextBox 7"/>
          <p:cNvSpPr txBox="1"/>
          <p:nvPr/>
        </p:nvSpPr>
        <p:spPr>
          <a:xfrm>
            <a:off x="1462072" y="-177081"/>
            <a:ext cx="342819" cy="163348"/>
          </a:xfrm>
          <a:prstGeom prst="rect">
            <a:avLst/>
          </a:prstGeom>
          <a:noFill/>
        </p:spPr>
        <p:txBody>
          <a:bodyPr wrap="none" lIns="30052" tIns="30052" rIns="30052" bIns="30052" rtlCol="0">
            <a:spAutoFit/>
          </a:bodyPr>
          <a:lstStyle/>
          <a:p>
            <a:pPr algn="r"/>
            <a:r>
              <a:rPr lang="en-GB" sz="667" dirty="0">
                <a:solidFill>
                  <a:schemeClr val="tx2"/>
                </a:solidFill>
              </a:rPr>
              <a:t>8.47cm</a:t>
            </a:r>
          </a:p>
        </p:txBody>
      </p:sp>
      <p:sp>
        <p:nvSpPr>
          <p:cNvPr id="9" name="TextBox 8"/>
          <p:cNvSpPr txBox="1"/>
          <p:nvPr/>
        </p:nvSpPr>
        <p:spPr>
          <a:xfrm>
            <a:off x="2130433" y="-177081"/>
            <a:ext cx="342819" cy="163348"/>
          </a:xfrm>
          <a:prstGeom prst="rect">
            <a:avLst/>
          </a:prstGeom>
          <a:noFill/>
        </p:spPr>
        <p:txBody>
          <a:bodyPr wrap="none" lIns="30052" tIns="30052" rIns="30052" bIns="30052" rtlCol="0">
            <a:spAutoFit/>
          </a:bodyPr>
          <a:lstStyle/>
          <a:p>
            <a:pPr algn="l"/>
            <a:r>
              <a:rPr lang="en-GB" sz="667" dirty="0">
                <a:solidFill>
                  <a:schemeClr val="tx2"/>
                </a:solidFill>
              </a:rPr>
              <a:t>7.47cm</a:t>
            </a:r>
          </a:p>
        </p:txBody>
      </p:sp>
      <p:sp>
        <p:nvSpPr>
          <p:cNvPr id="10" name="TextBox 9"/>
          <p:cNvSpPr txBox="1"/>
          <p:nvPr/>
        </p:nvSpPr>
        <p:spPr>
          <a:xfrm>
            <a:off x="4989742" y="-177081"/>
            <a:ext cx="342819" cy="163348"/>
          </a:xfrm>
          <a:prstGeom prst="rect">
            <a:avLst/>
          </a:prstGeom>
          <a:noFill/>
        </p:spPr>
        <p:txBody>
          <a:bodyPr wrap="none" lIns="30052" tIns="30052" rIns="30052" bIns="30052" rtlCol="0">
            <a:spAutoFit/>
          </a:bodyPr>
          <a:lstStyle/>
          <a:p>
            <a:pPr algn="r"/>
            <a:r>
              <a:rPr lang="en-GB" sz="667" dirty="0">
                <a:solidFill>
                  <a:schemeClr val="tx2"/>
                </a:solidFill>
              </a:rPr>
              <a:t>2.33cm</a:t>
            </a:r>
          </a:p>
        </p:txBody>
      </p:sp>
      <p:sp>
        <p:nvSpPr>
          <p:cNvPr id="11" name="TextBox 10"/>
          <p:cNvSpPr txBox="1"/>
          <p:nvPr/>
        </p:nvSpPr>
        <p:spPr>
          <a:xfrm>
            <a:off x="5658103" y="-177081"/>
            <a:ext cx="342819" cy="163348"/>
          </a:xfrm>
          <a:prstGeom prst="rect">
            <a:avLst/>
          </a:prstGeom>
          <a:noFill/>
        </p:spPr>
        <p:txBody>
          <a:bodyPr wrap="none" lIns="30052" tIns="30052" rIns="30052" bIns="30052" rtlCol="0">
            <a:spAutoFit/>
          </a:bodyPr>
          <a:lstStyle/>
          <a:p>
            <a:pPr algn="l"/>
            <a:r>
              <a:rPr lang="en-GB" sz="667" dirty="0">
                <a:solidFill>
                  <a:schemeClr val="tx2"/>
                </a:solidFill>
              </a:rPr>
              <a:t>3.33cm</a:t>
            </a:r>
          </a:p>
        </p:txBody>
      </p:sp>
      <p:sp>
        <p:nvSpPr>
          <p:cNvPr id="12" name="TextBox 11"/>
          <p:cNvSpPr txBox="1"/>
          <p:nvPr/>
        </p:nvSpPr>
        <p:spPr>
          <a:xfrm>
            <a:off x="8469322" y="-177081"/>
            <a:ext cx="390910" cy="163348"/>
          </a:xfrm>
          <a:prstGeom prst="rect">
            <a:avLst/>
          </a:prstGeom>
          <a:noFill/>
        </p:spPr>
        <p:txBody>
          <a:bodyPr wrap="none" lIns="30052" tIns="30052" rIns="30052" bIns="30052" rtlCol="0">
            <a:spAutoFit/>
          </a:bodyPr>
          <a:lstStyle/>
          <a:p>
            <a:pPr algn="r"/>
            <a:r>
              <a:rPr lang="en-GB" sz="667" dirty="0">
                <a:solidFill>
                  <a:schemeClr val="tx2"/>
                </a:solidFill>
              </a:rPr>
              <a:t>13.13cm</a:t>
            </a:r>
          </a:p>
        </p:txBody>
      </p:sp>
      <p:sp>
        <p:nvSpPr>
          <p:cNvPr id="13" name="TextBox 12"/>
          <p:cNvSpPr txBox="1"/>
          <p:nvPr/>
        </p:nvSpPr>
        <p:spPr>
          <a:xfrm>
            <a:off x="-342816" y="349796"/>
            <a:ext cx="342819" cy="163348"/>
          </a:xfrm>
          <a:prstGeom prst="rect">
            <a:avLst/>
          </a:prstGeom>
          <a:noFill/>
        </p:spPr>
        <p:txBody>
          <a:bodyPr wrap="none" lIns="30052" tIns="30052" rIns="30052" bIns="30052" rtlCol="0">
            <a:spAutoFit/>
          </a:bodyPr>
          <a:lstStyle/>
          <a:p>
            <a:pPr algn="r"/>
            <a:r>
              <a:rPr lang="en-GB" sz="667" dirty="0">
                <a:solidFill>
                  <a:schemeClr val="tx2"/>
                </a:solidFill>
              </a:rPr>
              <a:t>8.91cm</a:t>
            </a:r>
          </a:p>
        </p:txBody>
      </p:sp>
      <p:sp>
        <p:nvSpPr>
          <p:cNvPr id="14" name="TextBox 13"/>
          <p:cNvSpPr txBox="1"/>
          <p:nvPr/>
        </p:nvSpPr>
        <p:spPr>
          <a:xfrm>
            <a:off x="-342816" y="1301618"/>
            <a:ext cx="342819" cy="163348"/>
          </a:xfrm>
          <a:prstGeom prst="rect">
            <a:avLst/>
          </a:prstGeom>
          <a:noFill/>
        </p:spPr>
        <p:txBody>
          <a:bodyPr wrap="none" lIns="30052" tIns="30052" rIns="30052" bIns="30052" rtlCol="0">
            <a:spAutoFit/>
          </a:bodyPr>
          <a:lstStyle/>
          <a:p>
            <a:pPr algn="r"/>
            <a:r>
              <a:rPr lang="en-GB" sz="667" dirty="0">
                <a:solidFill>
                  <a:schemeClr val="tx2"/>
                </a:solidFill>
              </a:rPr>
              <a:t>5.99cm</a:t>
            </a:r>
          </a:p>
        </p:txBody>
      </p:sp>
      <p:sp>
        <p:nvSpPr>
          <p:cNvPr id="16" name="TextBox 15"/>
          <p:cNvSpPr txBox="1"/>
          <p:nvPr/>
        </p:nvSpPr>
        <p:spPr>
          <a:xfrm>
            <a:off x="-342816" y="3765157"/>
            <a:ext cx="342819" cy="163348"/>
          </a:xfrm>
          <a:prstGeom prst="rect">
            <a:avLst/>
          </a:prstGeom>
          <a:noFill/>
        </p:spPr>
        <p:txBody>
          <a:bodyPr wrap="none" lIns="30052" tIns="30052" rIns="30052" bIns="30052" rtlCol="0">
            <a:spAutoFit/>
          </a:bodyPr>
          <a:lstStyle/>
          <a:p>
            <a:pPr algn="r"/>
            <a:r>
              <a:rPr lang="en-GB" sz="667" dirty="0">
                <a:solidFill>
                  <a:schemeClr val="tx2"/>
                </a:solidFill>
              </a:rPr>
              <a:t>1.19cm</a:t>
            </a:r>
          </a:p>
        </p:txBody>
      </p:sp>
      <p:sp>
        <p:nvSpPr>
          <p:cNvPr id="17" name="TextBox 16"/>
          <p:cNvSpPr txBox="1"/>
          <p:nvPr/>
        </p:nvSpPr>
        <p:spPr>
          <a:xfrm>
            <a:off x="-342816" y="5631475"/>
            <a:ext cx="342819" cy="163348"/>
          </a:xfrm>
          <a:prstGeom prst="rect">
            <a:avLst/>
          </a:prstGeom>
          <a:noFill/>
        </p:spPr>
        <p:txBody>
          <a:bodyPr wrap="none" lIns="30052" tIns="30052" rIns="30052" bIns="30052" rtlCol="0">
            <a:spAutoFit/>
          </a:bodyPr>
          <a:lstStyle/>
          <a:p>
            <a:pPr algn="r"/>
            <a:r>
              <a:rPr lang="en-GB" sz="667" dirty="0">
                <a:solidFill>
                  <a:schemeClr val="tx2"/>
                </a:solidFill>
              </a:rPr>
              <a:t>7.31cm</a:t>
            </a:r>
          </a:p>
        </p:txBody>
      </p:sp>
      <p:sp>
        <p:nvSpPr>
          <p:cNvPr id="18" name="TextBox 17"/>
          <p:cNvSpPr txBox="1"/>
          <p:nvPr/>
        </p:nvSpPr>
        <p:spPr>
          <a:xfrm>
            <a:off x="-342816" y="6054986"/>
            <a:ext cx="342819" cy="163348"/>
          </a:xfrm>
          <a:prstGeom prst="rect">
            <a:avLst/>
          </a:prstGeom>
          <a:noFill/>
        </p:spPr>
        <p:txBody>
          <a:bodyPr wrap="none" lIns="30052" tIns="30052" rIns="30052" bIns="30052" rtlCol="0">
            <a:spAutoFit/>
          </a:bodyPr>
          <a:lstStyle/>
          <a:p>
            <a:pPr algn="r"/>
            <a:r>
              <a:rPr lang="en-GB" sz="667" dirty="0">
                <a:solidFill>
                  <a:schemeClr val="tx2"/>
                </a:solidFill>
              </a:rPr>
              <a:t>8.61cm</a:t>
            </a:r>
          </a:p>
        </p:txBody>
      </p:sp>
      <p:grpSp>
        <p:nvGrpSpPr>
          <p:cNvPr id="2" name="Group 18"/>
          <p:cNvGrpSpPr/>
          <p:nvPr/>
        </p:nvGrpSpPr>
        <p:grpSpPr>
          <a:xfrm>
            <a:off x="317979" y="-621775"/>
            <a:ext cx="8541515" cy="574252"/>
            <a:chOff x="350438" y="1635125"/>
            <a:chExt cx="9413462" cy="635000"/>
          </a:xfrm>
        </p:grpSpPr>
        <p:grpSp>
          <p:nvGrpSpPr>
            <p:cNvPr id="3" name="Group 10"/>
            <p:cNvGrpSpPr/>
            <p:nvPr userDrawn="1"/>
          </p:nvGrpSpPr>
          <p:grpSpPr>
            <a:xfrm>
              <a:off x="5875900" y="1635125"/>
              <a:ext cx="360000" cy="635000"/>
              <a:chOff x="5875900" y="1635125"/>
              <a:chExt cx="360000" cy="635000"/>
            </a:xfrm>
          </p:grpSpPr>
          <p:cxnSp>
            <p:nvCxnSpPr>
              <p:cNvPr id="27" name="Straight Connector 26"/>
              <p:cNvCxnSpPr/>
              <p:nvPr userDrawn="1"/>
            </p:nvCxnSpPr>
            <p:spPr bwMode="auto">
              <a:xfrm rot="5400000">
                <a:off x="5918400" y="1952625"/>
                <a:ext cx="635000" cy="0"/>
              </a:xfrm>
              <a:prstGeom prst="line">
                <a:avLst/>
              </a:prstGeom>
              <a:solidFill>
                <a:schemeClr val="accent1"/>
              </a:solidFill>
              <a:ln w="3175" cap="flat" cmpd="sng" algn="ctr">
                <a:solidFill>
                  <a:schemeClr val="tx2"/>
                </a:solidFill>
                <a:prstDash val="solid"/>
                <a:round/>
                <a:headEnd type="none" w="med" len="med"/>
                <a:tailEnd type="none" w="med" len="med"/>
              </a:ln>
              <a:effectLst/>
            </p:spPr>
          </p:cxnSp>
          <p:cxnSp>
            <p:nvCxnSpPr>
              <p:cNvPr id="28" name="Straight Connector 27"/>
              <p:cNvCxnSpPr/>
              <p:nvPr userDrawn="1"/>
            </p:nvCxnSpPr>
            <p:spPr bwMode="auto">
              <a:xfrm rot="5400000">
                <a:off x="5558400" y="1952625"/>
                <a:ext cx="635000" cy="0"/>
              </a:xfrm>
              <a:prstGeom prst="line">
                <a:avLst/>
              </a:prstGeom>
              <a:solidFill>
                <a:schemeClr val="accent1"/>
              </a:solidFill>
              <a:ln w="3175" cap="flat" cmpd="sng" algn="ctr">
                <a:solidFill>
                  <a:schemeClr val="tx2"/>
                </a:solidFill>
                <a:prstDash val="solid"/>
                <a:round/>
                <a:headEnd type="none" w="med" len="med"/>
                <a:tailEnd type="none" w="med" len="med"/>
              </a:ln>
              <a:effectLst/>
            </p:spPr>
          </p:cxnSp>
        </p:grpSp>
        <p:grpSp>
          <p:nvGrpSpPr>
            <p:cNvPr id="4" name="Group 17"/>
            <p:cNvGrpSpPr/>
            <p:nvPr userDrawn="1"/>
          </p:nvGrpSpPr>
          <p:grpSpPr>
            <a:xfrm>
              <a:off x="350438" y="1986455"/>
              <a:ext cx="9413462" cy="283670"/>
              <a:chOff x="350438" y="1635125"/>
              <a:chExt cx="9413462" cy="635000"/>
            </a:xfrm>
          </p:grpSpPr>
          <p:cxnSp>
            <p:nvCxnSpPr>
              <p:cNvPr id="22" name="Straight Connector 21"/>
              <p:cNvCxnSpPr/>
              <p:nvPr userDrawn="1"/>
            </p:nvCxnSpPr>
            <p:spPr bwMode="auto">
              <a:xfrm rot="5400000">
                <a:off x="9446400" y="1952625"/>
                <a:ext cx="635000" cy="0"/>
              </a:xfrm>
              <a:prstGeom prst="line">
                <a:avLst/>
              </a:prstGeom>
              <a:solidFill>
                <a:schemeClr val="accent1"/>
              </a:solidFill>
              <a:ln w="3175" cap="flat" cmpd="sng" algn="ctr">
                <a:solidFill>
                  <a:schemeClr val="tx2"/>
                </a:solidFill>
                <a:prstDash val="solid"/>
                <a:round/>
                <a:headEnd type="none" w="med" len="med"/>
                <a:tailEnd type="none" w="med" len="med"/>
              </a:ln>
              <a:effectLst/>
            </p:spPr>
          </p:cxnSp>
          <p:cxnSp>
            <p:nvCxnSpPr>
              <p:cNvPr id="23" name="Straight Connector 22"/>
              <p:cNvCxnSpPr/>
              <p:nvPr userDrawn="1"/>
            </p:nvCxnSpPr>
            <p:spPr bwMode="auto">
              <a:xfrm rot="5400000">
                <a:off x="50400" y="1935163"/>
                <a:ext cx="600075" cy="0"/>
              </a:xfrm>
              <a:prstGeom prst="line">
                <a:avLst/>
              </a:prstGeom>
              <a:solidFill>
                <a:schemeClr val="accent1"/>
              </a:solidFill>
              <a:ln w="3175" cap="flat" cmpd="sng" algn="ctr">
                <a:solidFill>
                  <a:schemeClr val="tx2"/>
                </a:solidFill>
                <a:prstDash val="solid"/>
                <a:round/>
                <a:headEnd type="none" w="med" len="med"/>
                <a:tailEnd type="none" w="med" len="med"/>
              </a:ln>
              <a:effectLst/>
            </p:spPr>
          </p:cxnSp>
          <p:grpSp>
            <p:nvGrpSpPr>
              <p:cNvPr id="5" name="Group 14"/>
              <p:cNvGrpSpPr/>
              <p:nvPr userDrawn="1"/>
            </p:nvGrpSpPr>
            <p:grpSpPr>
              <a:xfrm>
                <a:off x="4877169" y="1635125"/>
                <a:ext cx="360000" cy="635000"/>
                <a:chOff x="5875900" y="1635125"/>
                <a:chExt cx="360000" cy="635000"/>
              </a:xfrm>
            </p:grpSpPr>
            <p:cxnSp>
              <p:nvCxnSpPr>
                <p:cNvPr id="25" name="Straight Connector 24"/>
                <p:cNvCxnSpPr/>
                <p:nvPr userDrawn="1"/>
              </p:nvCxnSpPr>
              <p:spPr bwMode="auto">
                <a:xfrm rot="5400000">
                  <a:off x="5918400" y="1952625"/>
                  <a:ext cx="635000" cy="0"/>
                </a:xfrm>
                <a:prstGeom prst="line">
                  <a:avLst/>
                </a:prstGeom>
                <a:solidFill>
                  <a:schemeClr val="accent1"/>
                </a:solidFill>
                <a:ln w="3175" cap="flat" cmpd="sng" algn="ctr">
                  <a:solidFill>
                    <a:schemeClr val="tx2"/>
                  </a:solidFill>
                  <a:prstDash val="solid"/>
                  <a:round/>
                  <a:headEnd type="none" w="med" len="med"/>
                  <a:tailEnd type="none" w="med" len="med"/>
                </a:ln>
                <a:effectLst/>
              </p:spPr>
            </p:cxnSp>
            <p:cxnSp>
              <p:nvCxnSpPr>
                <p:cNvPr id="26" name="Straight Connector 25"/>
                <p:cNvCxnSpPr/>
                <p:nvPr userDrawn="1"/>
              </p:nvCxnSpPr>
              <p:spPr bwMode="auto">
                <a:xfrm rot="5400000">
                  <a:off x="5558400" y="1952625"/>
                  <a:ext cx="635000" cy="0"/>
                </a:xfrm>
                <a:prstGeom prst="line">
                  <a:avLst/>
                </a:prstGeom>
                <a:solidFill>
                  <a:schemeClr val="accent1"/>
                </a:solidFill>
                <a:ln w="3175" cap="flat" cmpd="sng" algn="ctr">
                  <a:solidFill>
                    <a:schemeClr val="tx2"/>
                  </a:solidFill>
                  <a:prstDash val="solid"/>
                  <a:round/>
                  <a:headEnd type="none" w="med" len="med"/>
                  <a:tailEnd type="none" w="med" len="med"/>
                </a:ln>
                <a:effectLst/>
              </p:spPr>
            </p:cxnSp>
          </p:grpSp>
        </p:grpSp>
      </p:grpSp>
      <p:sp>
        <p:nvSpPr>
          <p:cNvPr id="29" name="Slide Number"/>
          <p:cNvSpPr txBox="1"/>
          <p:nvPr/>
        </p:nvSpPr>
        <p:spPr>
          <a:xfrm>
            <a:off x="8368085" y="6232068"/>
            <a:ext cx="489981" cy="159524"/>
          </a:xfrm>
          <a:prstGeom prst="rect">
            <a:avLst/>
          </a:prstGeom>
          <a:noFill/>
          <a:ln w="9525" algn="ctr">
            <a:noFill/>
            <a:miter lim="800000"/>
            <a:headEnd/>
            <a:tailEnd/>
          </a:ln>
          <a:effectLst/>
        </p:spPr>
        <p:txBody>
          <a:bodyPr vert="horz" wrap="square" lIns="0" tIns="48083" rIns="0" bIns="0" numCol="1" anchor="t" anchorCtr="0" compatLnSpc="1">
            <a:prstTxWarp prst="textNoShape">
              <a:avLst/>
            </a:prstTxWarp>
          </a:bodyPr>
          <a:lstStyle/>
          <a:p>
            <a:pPr algn="r" rtl="0" eaLnBrk="0" fontAlgn="base" hangingPunct="0">
              <a:lnSpc>
                <a:spcPts val="751"/>
              </a:lnSpc>
              <a:spcBef>
                <a:spcPct val="0"/>
              </a:spcBef>
              <a:spcAft>
                <a:spcPct val="0"/>
              </a:spcAft>
              <a:defRPr/>
            </a:pPr>
            <a:r>
              <a:rPr lang="en-GB" sz="667" b="0" kern="1200" noProof="0" dirty="0">
                <a:solidFill>
                  <a:schemeClr val="tx2"/>
                </a:solidFill>
                <a:latin typeface="Arial" charset="0"/>
                <a:ea typeface="+mn-ea"/>
                <a:cs typeface="+mn-cs"/>
              </a:rPr>
              <a:t>Slide number</a:t>
            </a:r>
          </a:p>
        </p:txBody>
      </p:sp>
      <p:sp>
        <p:nvSpPr>
          <p:cNvPr id="30" name="TextBox 29"/>
          <p:cNvSpPr txBox="1"/>
          <p:nvPr/>
        </p:nvSpPr>
        <p:spPr>
          <a:xfrm>
            <a:off x="0" y="2"/>
            <a:ext cx="740587" cy="102657"/>
          </a:xfrm>
          <a:prstGeom prst="rect">
            <a:avLst/>
          </a:prstGeom>
          <a:noFill/>
        </p:spPr>
        <p:txBody>
          <a:bodyPr wrap="none" lIns="0" tIns="0" rIns="0" bIns="0" rtlCol="0">
            <a:spAutoFit/>
          </a:bodyPr>
          <a:lstStyle/>
          <a:p>
            <a:r>
              <a:rPr lang="en-US" sz="667" dirty="0">
                <a:solidFill>
                  <a:srgbClr val="849696"/>
                </a:solidFill>
              </a:rPr>
              <a:t>07/01/2011 – v35.0</a:t>
            </a:r>
          </a:p>
        </p:txBody>
      </p:sp>
      <p:sp>
        <p:nvSpPr>
          <p:cNvPr id="31" name="Slide Number Placeholder 5"/>
          <p:cNvSpPr>
            <a:spLocks noGrp="1"/>
          </p:cNvSpPr>
          <p:nvPr>
            <p:ph type="sldNum" sz="quarter" idx="4"/>
          </p:nvPr>
        </p:nvSpPr>
        <p:spPr>
          <a:xfrm>
            <a:off x="8492284" y="6527738"/>
            <a:ext cx="370625" cy="195358"/>
          </a:xfrm>
          <a:prstGeom prst="rect">
            <a:avLst/>
          </a:prstGeom>
        </p:spPr>
        <p:txBody>
          <a:bodyPr vert="horz" lIns="0" tIns="0" rIns="0" bIns="0" rtlCol="0" anchor="ctr"/>
          <a:lstStyle>
            <a:lvl1pPr algn="r">
              <a:defRPr sz="834">
                <a:solidFill>
                  <a:schemeClr val="tx2"/>
                </a:solidFill>
              </a:defRPr>
            </a:lvl1pPr>
          </a:lstStyle>
          <a:p>
            <a:fld id="{0D57DDA1-EFCE-4738-A8D0-468FE0CD600F}" type="slidenum">
              <a:rPr lang="en-US" smtClean="0"/>
              <a:pPr/>
              <a:t>‹#›</a:t>
            </a:fld>
            <a:endParaRPr lang="en-US" dirty="0"/>
          </a:p>
        </p:txBody>
      </p:sp>
    </p:spTree>
    <p:extLst>
      <p:ext uri="{BB962C8B-B14F-4D97-AF65-F5344CB8AC3E}">
        <p14:creationId xmlns:p14="http://schemas.microsoft.com/office/powerpoint/2010/main" val="262066928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K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0" name="KeyMessage" hidden="1"/>
          <p:cNvSpPr/>
          <p:nvPr/>
        </p:nvSpPr>
        <p:spPr bwMode="auto">
          <a:xfrm>
            <a:off x="316857" y="1478699"/>
            <a:ext cx="1485108" cy="4329947"/>
          </a:xfrm>
          <a:prstGeom prst="rect">
            <a:avLst/>
          </a:prstGeom>
          <a:noFill/>
          <a:ln w="3175" cap="flat" cmpd="sng" algn="ctr">
            <a:solidFill>
              <a:srgbClr val="D60202"/>
            </a:solidFill>
            <a:prstDash val="dash"/>
            <a:round/>
            <a:headEnd type="none" w="med" len="med"/>
            <a:tailEnd type="none" w="med" len="med"/>
          </a:ln>
          <a:effectLst/>
        </p:spPr>
        <p:txBody>
          <a:bodyPr vert="horz" wrap="square" lIns="76331" tIns="38166" rIns="76331" bIns="38166" numCol="1" rtlCol="0" anchor="ctr" anchorCtr="1" compatLnSpc="1">
            <a:prstTxWarp prst="textNoShape">
              <a:avLst/>
            </a:prstTxWarp>
          </a:bodyPr>
          <a:lstStyle/>
          <a:p>
            <a:pPr marL="0" marR="0" indent="0" algn="ctr" defTabSz="842814" rtl="0" eaLnBrk="0" fontAlgn="base" latinLnBrk="0" hangingPunct="0">
              <a:lnSpc>
                <a:spcPct val="100000"/>
              </a:lnSpc>
              <a:spcBef>
                <a:spcPct val="50000"/>
              </a:spcBef>
              <a:spcAft>
                <a:spcPct val="0"/>
              </a:spcAft>
              <a:buClrTx/>
              <a:buSzTx/>
              <a:buFontTx/>
              <a:buNone/>
              <a:tabLst/>
            </a:pPr>
            <a:endParaRPr kumimoji="0" lang="en-GB" sz="667" b="0" i="0" u="none" strike="noStrike" kern="1200" cap="none" normalizeH="0" baseline="0" dirty="0">
              <a:ln>
                <a:noFill/>
              </a:ln>
              <a:solidFill>
                <a:srgbClr val="000000"/>
              </a:solidFill>
              <a:effectLst/>
              <a:latin typeface="Arial" charset="0"/>
              <a:ea typeface="+mn-ea"/>
              <a:cs typeface="+mn-cs"/>
            </a:endParaRPr>
          </a:p>
        </p:txBody>
      </p:sp>
      <p:sp>
        <p:nvSpPr>
          <p:cNvPr id="4" name="Slide Number Placeholder 5"/>
          <p:cNvSpPr>
            <a:spLocks noGrp="1"/>
          </p:cNvSpPr>
          <p:nvPr>
            <p:ph type="sldNum" sz="quarter" idx="4"/>
          </p:nvPr>
        </p:nvSpPr>
        <p:spPr>
          <a:xfrm>
            <a:off x="8492284" y="6527738"/>
            <a:ext cx="370625" cy="195358"/>
          </a:xfrm>
          <a:prstGeom prst="rect">
            <a:avLst/>
          </a:prstGeom>
        </p:spPr>
        <p:txBody>
          <a:bodyPr vert="horz" lIns="0" tIns="0" rIns="0" bIns="0" rtlCol="0" anchor="ctr"/>
          <a:lstStyle>
            <a:lvl1pPr algn="r">
              <a:defRPr sz="834">
                <a:solidFill>
                  <a:schemeClr val="tx2"/>
                </a:solidFill>
              </a:defRPr>
            </a:lvl1pPr>
          </a:lstStyle>
          <a:p>
            <a:fld id="{0D57DDA1-EFCE-4738-A8D0-468FE0CD600F}" type="slidenum">
              <a:rPr lang="en-US" smtClean="0"/>
              <a:pPr/>
              <a:t>‹#›</a:t>
            </a:fld>
            <a:endParaRPr lang="en-US" dirty="0"/>
          </a:p>
        </p:txBody>
      </p:sp>
    </p:spTree>
    <p:extLst>
      <p:ext uri="{BB962C8B-B14F-4D97-AF65-F5344CB8AC3E}">
        <p14:creationId xmlns:p14="http://schemas.microsoft.com/office/powerpoint/2010/main" val="49643372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ody text KM">
    <p:spTree>
      <p:nvGrpSpPr>
        <p:cNvPr id="1" name=""/>
        <p:cNvGrpSpPr/>
        <p:nvPr/>
      </p:nvGrpSpPr>
      <p:grpSpPr>
        <a:xfrm>
          <a:off x="0" y="0"/>
          <a:ext cx="0" cy="0"/>
          <a:chOff x="0" y="0"/>
          <a:chExt cx="0" cy="0"/>
        </a:xfrm>
      </p:grpSpPr>
      <p:sp>
        <p:nvSpPr>
          <p:cNvPr id="14" name="Content Placeholder 2"/>
          <p:cNvSpPr>
            <a:spLocks noGrp="1"/>
          </p:cNvSpPr>
          <p:nvPr>
            <p:ph idx="11"/>
          </p:nvPr>
        </p:nvSpPr>
        <p:spPr>
          <a:xfrm>
            <a:off x="315687" y="1478041"/>
            <a:ext cx="1486276" cy="296620"/>
          </a:xfrm>
          <a:noFill/>
          <a:effectLst/>
        </p:spPr>
        <p:txBody>
          <a:bodyPr vert="horz" wrap="square" lIns="0" tIns="0" rIns="0" bIns="0" rtlCol="0">
            <a:spAutoFit/>
          </a:bodyPr>
          <a:lstStyle>
            <a:lvl1pPr>
              <a:defRPr lang="en-US" sz="918" b="0" kern="1200" dirty="0">
                <a:solidFill>
                  <a:srgbClr val="000000"/>
                </a:solidFill>
                <a:latin typeface="Arial"/>
                <a:ea typeface="+mn-ea"/>
                <a:cs typeface="+mn-cs"/>
              </a:defRPr>
            </a:lvl1pPr>
          </a:lstStyle>
          <a:p>
            <a:pPr marL="0" lvl="0" indent="0" algn="l" defTabSz="1204036" rtl="0" eaLnBrk="1" fontAlgn="t" latinLnBrk="0" hangingPunct="1">
              <a:lnSpc>
                <a:spcPct val="105000"/>
              </a:lnSpc>
              <a:spcBef>
                <a:spcPts val="2003"/>
              </a:spcBef>
              <a:buFont typeface="Arial" pitchFamily="34" charset="0"/>
              <a:buNone/>
            </a:pPr>
            <a:r>
              <a:rPr lang="en-US" dirty="0"/>
              <a:t>Click to edit Master text styles</a:t>
            </a:r>
          </a:p>
        </p:txBody>
      </p:sp>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p:txBody>
          <a:bodyPr lIns="72000" tIns="36000" rIns="72000" bIns="36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KeyMessage" hidden="1"/>
          <p:cNvSpPr/>
          <p:nvPr/>
        </p:nvSpPr>
        <p:spPr bwMode="auto">
          <a:xfrm>
            <a:off x="316857" y="1478699"/>
            <a:ext cx="1485108" cy="4329947"/>
          </a:xfrm>
          <a:prstGeom prst="rect">
            <a:avLst/>
          </a:prstGeom>
          <a:noFill/>
          <a:ln w="3175" cap="flat" cmpd="sng" algn="ctr">
            <a:solidFill>
              <a:srgbClr val="D60202"/>
            </a:solidFill>
            <a:prstDash val="dash"/>
            <a:round/>
            <a:headEnd type="none" w="med" len="med"/>
            <a:tailEnd type="none" w="med" len="med"/>
          </a:ln>
          <a:effectLst/>
        </p:spPr>
        <p:txBody>
          <a:bodyPr vert="horz" wrap="square" lIns="76331" tIns="38166" rIns="76331" bIns="38166" numCol="1" rtlCol="0" anchor="ctr" anchorCtr="1" compatLnSpc="1">
            <a:prstTxWarp prst="textNoShape">
              <a:avLst/>
            </a:prstTxWarp>
          </a:bodyPr>
          <a:lstStyle/>
          <a:p>
            <a:pPr marL="0" marR="0" indent="0" algn="ctr" defTabSz="842814" rtl="0" eaLnBrk="0" fontAlgn="base" latinLnBrk="0" hangingPunct="0">
              <a:lnSpc>
                <a:spcPct val="100000"/>
              </a:lnSpc>
              <a:spcBef>
                <a:spcPct val="50000"/>
              </a:spcBef>
              <a:spcAft>
                <a:spcPct val="0"/>
              </a:spcAft>
              <a:buClrTx/>
              <a:buSzTx/>
              <a:buFontTx/>
              <a:buNone/>
              <a:tabLst/>
            </a:pPr>
            <a:endParaRPr kumimoji="0" lang="en-GB" sz="667" b="0" i="0" u="none" strike="noStrike" cap="none" normalizeH="0" baseline="0" dirty="0">
              <a:ln>
                <a:noFill/>
              </a:ln>
              <a:solidFill>
                <a:srgbClr val="000000"/>
              </a:solidFill>
              <a:effectLst/>
              <a:latin typeface="Arial" charset="0"/>
            </a:endParaRPr>
          </a:p>
        </p:txBody>
      </p:sp>
      <p:sp>
        <p:nvSpPr>
          <p:cNvPr id="8" name="Slide Number Placeholder 5"/>
          <p:cNvSpPr>
            <a:spLocks noGrp="1"/>
          </p:cNvSpPr>
          <p:nvPr>
            <p:ph type="sldNum" sz="quarter" idx="4"/>
          </p:nvPr>
        </p:nvSpPr>
        <p:spPr>
          <a:xfrm>
            <a:off x="8492284" y="6527738"/>
            <a:ext cx="370625" cy="195358"/>
          </a:xfrm>
          <a:prstGeom prst="rect">
            <a:avLst/>
          </a:prstGeom>
        </p:spPr>
        <p:txBody>
          <a:bodyPr vert="horz" lIns="0" tIns="0" rIns="0" bIns="0" rtlCol="0" anchor="ctr"/>
          <a:lstStyle>
            <a:lvl1pPr algn="r">
              <a:defRPr sz="834">
                <a:solidFill>
                  <a:schemeClr val="tx2"/>
                </a:solidFill>
              </a:defRPr>
            </a:lvl1pPr>
          </a:lstStyle>
          <a:p>
            <a:fld id="{0D57DDA1-EFCE-4738-A8D0-468FE0CD600F}" type="slidenum">
              <a:rPr lang="en-US" smtClean="0"/>
              <a:pPr/>
              <a:t>‹#›</a:t>
            </a:fld>
            <a:endParaRPr lang="en-US" dirty="0"/>
          </a:p>
        </p:txBody>
      </p:sp>
      <p:sp>
        <p:nvSpPr>
          <p:cNvPr id="4" name="Footer Placeholder 3"/>
          <p:cNvSpPr>
            <a:spLocks noGrp="1"/>
          </p:cNvSpPr>
          <p:nvPr>
            <p:ph type="ftr" sz="quarter" idx="12"/>
          </p:nvPr>
        </p:nvSpPr>
        <p:spPr/>
        <p:txBody>
          <a:bodyPr/>
          <a:lstStyle/>
          <a:p>
            <a:r>
              <a:rPr lang="en-SG"/>
              <a:t>Source: </a:t>
            </a:r>
            <a:endParaRPr lang="en-SG" dirty="0"/>
          </a:p>
        </p:txBody>
      </p:sp>
    </p:spTree>
    <p:extLst>
      <p:ext uri="{BB962C8B-B14F-4D97-AF65-F5344CB8AC3E}">
        <p14:creationId xmlns:p14="http://schemas.microsoft.com/office/powerpoint/2010/main" val="212212819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 across K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a:t>Click to edit Master title style</a:t>
            </a:r>
            <a:endParaRPr lang="en-US" dirty="0"/>
          </a:p>
        </p:txBody>
      </p:sp>
      <p:sp>
        <p:nvSpPr>
          <p:cNvPr id="12" name="Content Placeholder 5"/>
          <p:cNvSpPr>
            <a:spLocks noGrp="1"/>
          </p:cNvSpPr>
          <p:nvPr>
            <p:ph sz="quarter" idx="14"/>
          </p:nvPr>
        </p:nvSpPr>
        <p:spPr bwMode="auto">
          <a:xfrm>
            <a:off x="2129784" y="1683145"/>
            <a:ext cx="6729074" cy="4124845"/>
          </a:xfrm>
          <a:noFill/>
        </p:spPr>
        <p:txBody>
          <a:bodyPr lIns="72000" tIns="36000" rIns="72000" bIns="36000"/>
          <a:lstStyle>
            <a:lvl1pPr>
              <a:spcBef>
                <a:spcPts val="1169"/>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0"/>
          <p:cNvSpPr>
            <a:spLocks noGrp="1"/>
          </p:cNvSpPr>
          <p:nvPr>
            <p:ph type="body" sz="quarter" idx="16"/>
          </p:nvPr>
        </p:nvSpPr>
        <p:spPr>
          <a:xfrm>
            <a:off x="2129784" y="1478042"/>
            <a:ext cx="6729074"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lgn="l">
              <a:spcBef>
                <a:spcPts val="250"/>
              </a:spcBef>
              <a:spcAft>
                <a:spcPts val="167"/>
              </a:spcAft>
              <a:buFontTx/>
              <a:buNone/>
              <a:defRPr lang="en-US" sz="834" b="1" i="0" kern="1200" baseline="0" smtClean="0">
                <a:solidFill>
                  <a:schemeClr val="tx2"/>
                </a:solidFill>
                <a:latin typeface="+mj-lt"/>
                <a:ea typeface="+mn-ea"/>
                <a:cs typeface="+mn-cs"/>
              </a:defRPr>
            </a:lvl1pPr>
            <a:lvl2pPr marL="0" indent="0" algn="l">
              <a:spcBef>
                <a:spcPts val="250"/>
              </a:spcBef>
              <a:spcAft>
                <a:spcPts val="167"/>
              </a:spcAft>
              <a:buFontTx/>
              <a:buNone/>
              <a:defRPr sz="834" b="1" baseline="0">
                <a:solidFill>
                  <a:schemeClr val="tx2"/>
                </a:solidFill>
                <a:latin typeface="Arial" pitchFamily="34" charset="0"/>
              </a:defRPr>
            </a:lvl2pPr>
            <a:lvl3pPr marL="0" indent="0" algn="l">
              <a:spcBef>
                <a:spcPts val="250"/>
              </a:spcBef>
              <a:spcAft>
                <a:spcPts val="167"/>
              </a:spcAft>
              <a:buFontTx/>
              <a:buNone/>
              <a:defRPr sz="834" b="1" baseline="0">
                <a:solidFill>
                  <a:schemeClr val="tx2"/>
                </a:solidFill>
                <a:latin typeface="Arial" pitchFamily="34" charset="0"/>
              </a:defRPr>
            </a:lvl3pPr>
            <a:lvl4pPr marL="0" indent="0" algn="l">
              <a:spcBef>
                <a:spcPts val="250"/>
              </a:spcBef>
              <a:spcAft>
                <a:spcPts val="167"/>
              </a:spcAft>
              <a:buFontTx/>
              <a:buNone/>
              <a:defRPr sz="834" b="1" baseline="0">
                <a:solidFill>
                  <a:schemeClr val="tx2"/>
                </a:solidFill>
                <a:latin typeface="Arial" pitchFamily="34" charset="0"/>
              </a:defRPr>
            </a:lvl4pPr>
            <a:lvl5pPr marL="0" indent="0" algn="l">
              <a:spcBef>
                <a:spcPts val="250"/>
              </a:spcBef>
              <a:spcAft>
                <a:spcPts val="167"/>
              </a:spcAft>
              <a:buNone/>
              <a:defRPr sz="834" b="1" baseline="0">
                <a:solidFill>
                  <a:schemeClr val="tx2"/>
                </a:solidFill>
                <a:latin typeface="Arial" pitchFamily="34" charset="0"/>
              </a:defRPr>
            </a:lvl5pPr>
            <a:lvl6pPr marL="0" indent="0" algn="l">
              <a:spcBef>
                <a:spcPts val="250"/>
              </a:spcBef>
              <a:spcAft>
                <a:spcPts val="167"/>
              </a:spcAft>
              <a:buFontTx/>
              <a:buNone/>
              <a:defRPr sz="834" b="1" baseline="0">
                <a:solidFill>
                  <a:schemeClr val="tx2"/>
                </a:solidFill>
                <a:latin typeface="Arial" pitchFamily="34" charset="0"/>
              </a:defRPr>
            </a:lvl6pPr>
            <a:lvl7pPr marL="0" indent="0" algn="l">
              <a:spcBef>
                <a:spcPts val="250"/>
              </a:spcBef>
              <a:spcAft>
                <a:spcPts val="167"/>
              </a:spcAft>
              <a:buFontTx/>
              <a:buNone/>
              <a:defRPr sz="834" b="1" baseline="0">
                <a:solidFill>
                  <a:schemeClr val="tx2"/>
                </a:solidFill>
                <a:latin typeface="Arial" pitchFamily="34" charset="0"/>
              </a:defRPr>
            </a:lvl7pPr>
            <a:lvl8pPr marL="0" indent="0" algn="l">
              <a:spcBef>
                <a:spcPts val="250"/>
              </a:spcBef>
              <a:spcAft>
                <a:spcPts val="167"/>
              </a:spcAft>
              <a:buFontTx/>
              <a:buNone/>
              <a:defRPr sz="834" b="1" baseline="0">
                <a:solidFill>
                  <a:schemeClr val="tx2"/>
                </a:solidFill>
                <a:latin typeface="Arial" pitchFamily="34" charset="0"/>
              </a:defRPr>
            </a:lvl8pPr>
            <a:lvl9pPr marL="0" indent="0" algn="ctr">
              <a:spcBef>
                <a:spcPts val="250"/>
              </a:spcBef>
              <a:spcAft>
                <a:spcPts val="167"/>
              </a:spcAft>
              <a:buFontTx/>
              <a:buNone/>
              <a:defRPr sz="834" b="1" baseline="0">
                <a:solidFill>
                  <a:schemeClr val="tx2"/>
                </a:solidFill>
                <a:latin typeface="Arial" pitchFamily="34" charset="0"/>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7" name="KeyMessage" hidden="1"/>
          <p:cNvSpPr/>
          <p:nvPr/>
        </p:nvSpPr>
        <p:spPr bwMode="auto">
          <a:xfrm>
            <a:off x="316857" y="1478699"/>
            <a:ext cx="1485108" cy="4329947"/>
          </a:xfrm>
          <a:prstGeom prst="rect">
            <a:avLst/>
          </a:prstGeom>
          <a:noFill/>
          <a:ln w="3175" cap="flat" cmpd="sng" algn="ctr">
            <a:solidFill>
              <a:srgbClr val="D60202"/>
            </a:solidFill>
            <a:prstDash val="dash"/>
            <a:round/>
            <a:headEnd type="none" w="med" len="med"/>
            <a:tailEnd type="none" w="med" len="med"/>
          </a:ln>
          <a:effectLst/>
        </p:spPr>
        <p:txBody>
          <a:bodyPr vert="horz" wrap="square" lIns="76331" tIns="38166" rIns="76331" bIns="38166" numCol="1" rtlCol="0" anchor="ctr" anchorCtr="1" compatLnSpc="1">
            <a:prstTxWarp prst="textNoShape">
              <a:avLst/>
            </a:prstTxWarp>
          </a:bodyPr>
          <a:lstStyle/>
          <a:p>
            <a:pPr marL="0" marR="0" indent="0" algn="ctr" defTabSz="842814" rtl="0" eaLnBrk="0" fontAlgn="base" latinLnBrk="0" hangingPunct="0">
              <a:lnSpc>
                <a:spcPct val="100000"/>
              </a:lnSpc>
              <a:spcBef>
                <a:spcPct val="50000"/>
              </a:spcBef>
              <a:spcAft>
                <a:spcPct val="0"/>
              </a:spcAft>
              <a:buClrTx/>
              <a:buSzTx/>
              <a:buFontTx/>
              <a:buNone/>
              <a:tabLst/>
            </a:pPr>
            <a:endParaRPr kumimoji="0" lang="en-GB" sz="667" b="0" i="0" u="none" strike="noStrike" kern="1200" cap="none" normalizeH="0" baseline="0" dirty="0">
              <a:ln>
                <a:noFill/>
              </a:ln>
              <a:solidFill>
                <a:srgbClr val="000000"/>
              </a:solidFill>
              <a:effectLst/>
              <a:latin typeface="Arial" charset="0"/>
              <a:ea typeface="+mn-ea"/>
              <a:cs typeface="+mn-cs"/>
            </a:endParaRPr>
          </a:p>
        </p:txBody>
      </p:sp>
      <p:sp>
        <p:nvSpPr>
          <p:cNvPr id="8" name="Content Placeholder 2"/>
          <p:cNvSpPr>
            <a:spLocks noGrp="1"/>
          </p:cNvSpPr>
          <p:nvPr>
            <p:ph idx="11"/>
          </p:nvPr>
        </p:nvSpPr>
        <p:spPr>
          <a:xfrm>
            <a:off x="315687" y="1478041"/>
            <a:ext cx="1486276" cy="296620"/>
          </a:xfrm>
          <a:noFill/>
          <a:effectLst/>
        </p:spPr>
        <p:txBody>
          <a:bodyPr vert="horz" wrap="square" lIns="0" tIns="0" rIns="0" bIns="0" rtlCol="0">
            <a:spAutoFit/>
          </a:bodyPr>
          <a:lstStyle>
            <a:lvl1pPr>
              <a:defRPr lang="en-US" sz="918" b="0" kern="1200" dirty="0">
                <a:solidFill>
                  <a:srgbClr val="000000"/>
                </a:solidFill>
                <a:latin typeface="Arial"/>
                <a:ea typeface="+mn-ea"/>
                <a:cs typeface="+mn-cs"/>
              </a:defRPr>
            </a:lvl1pPr>
          </a:lstStyle>
          <a:p>
            <a:pPr marL="0" lvl="0" indent="0" algn="l" defTabSz="1204036" rtl="0" eaLnBrk="1" fontAlgn="t" latinLnBrk="0" hangingPunct="1">
              <a:lnSpc>
                <a:spcPct val="105000"/>
              </a:lnSpc>
              <a:spcBef>
                <a:spcPts val="2003"/>
              </a:spcBef>
              <a:buFont typeface="Arial" pitchFamily="34" charset="0"/>
              <a:buNone/>
            </a:pPr>
            <a:r>
              <a:rPr lang="en-US" dirty="0"/>
              <a:t>Click to edit Master text styles</a:t>
            </a:r>
          </a:p>
        </p:txBody>
      </p:sp>
      <p:sp>
        <p:nvSpPr>
          <p:cNvPr id="9" name="Slide Number Placeholder 5"/>
          <p:cNvSpPr>
            <a:spLocks noGrp="1"/>
          </p:cNvSpPr>
          <p:nvPr>
            <p:ph type="sldNum" sz="quarter" idx="4"/>
          </p:nvPr>
        </p:nvSpPr>
        <p:spPr>
          <a:xfrm>
            <a:off x="8492284" y="6527738"/>
            <a:ext cx="370625" cy="195358"/>
          </a:xfrm>
          <a:prstGeom prst="rect">
            <a:avLst/>
          </a:prstGeom>
        </p:spPr>
        <p:txBody>
          <a:bodyPr vert="horz" lIns="0" tIns="0" rIns="0" bIns="0" rtlCol="0" anchor="ctr"/>
          <a:lstStyle>
            <a:lvl1pPr algn="r">
              <a:defRPr sz="834">
                <a:solidFill>
                  <a:schemeClr val="tx2"/>
                </a:solidFill>
              </a:defRPr>
            </a:lvl1pPr>
          </a:lstStyle>
          <a:p>
            <a:fld id="{0D57DDA1-EFCE-4738-A8D0-468FE0CD600F}" type="slidenum">
              <a:rPr lang="en-US" smtClean="0"/>
              <a:pPr/>
              <a:t>‹#›</a:t>
            </a:fld>
            <a:endParaRPr lang="en-US" dirty="0"/>
          </a:p>
        </p:txBody>
      </p:sp>
      <p:sp>
        <p:nvSpPr>
          <p:cNvPr id="3" name="Footer Placeholder 2"/>
          <p:cNvSpPr>
            <a:spLocks noGrp="1"/>
          </p:cNvSpPr>
          <p:nvPr>
            <p:ph type="ftr" sz="quarter" idx="17"/>
          </p:nvPr>
        </p:nvSpPr>
        <p:spPr/>
        <p:txBody>
          <a:bodyPr/>
          <a:lstStyle/>
          <a:p>
            <a:r>
              <a:rPr lang="en-SG"/>
              <a:t>Source: </a:t>
            </a:r>
            <a:endParaRPr lang="en-SG" dirty="0"/>
          </a:p>
        </p:txBody>
      </p:sp>
    </p:spTree>
    <p:extLst>
      <p:ext uri="{BB962C8B-B14F-4D97-AF65-F5344CB8AC3E}">
        <p14:creationId xmlns:p14="http://schemas.microsoft.com/office/powerpoint/2010/main" val="375774934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 across K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4" name="Text Placeholder 3"/>
          <p:cNvSpPr>
            <a:spLocks noGrp="1"/>
          </p:cNvSpPr>
          <p:nvPr>
            <p:ph type="body" sz="quarter" idx="10"/>
          </p:nvPr>
        </p:nvSpPr>
        <p:spPr>
          <a:xfrm>
            <a:off x="2129785" y="1478698"/>
            <a:ext cx="3201210"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8" name="Content Placeholder 7"/>
          <p:cNvSpPr>
            <a:spLocks noGrp="1"/>
          </p:cNvSpPr>
          <p:nvPr>
            <p:ph sz="quarter" idx="12"/>
          </p:nvPr>
        </p:nvSpPr>
        <p:spPr bwMode="auto">
          <a:xfrm>
            <a:off x="2129785" y="1683145"/>
            <a:ext cx="3201210" cy="4124845"/>
          </a:xfrm>
          <a:noFill/>
        </p:spPr>
        <p:txBody>
          <a:bodyPr lIns="72000" tIns="36000" rIns="72000" bIns="36000"/>
          <a:lstStyle>
            <a:lvl1pPr>
              <a:spcBef>
                <a:spcPts val="1169"/>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p:cNvSpPr>
            <a:spLocks noGrp="1"/>
          </p:cNvSpPr>
          <p:nvPr>
            <p:ph sz="quarter" idx="13"/>
          </p:nvPr>
        </p:nvSpPr>
        <p:spPr bwMode="auto">
          <a:xfrm>
            <a:off x="5657649" y="1683145"/>
            <a:ext cx="3201210" cy="4124845"/>
          </a:xfrm>
          <a:noFill/>
        </p:spPr>
        <p:txBody>
          <a:bodyPr lIns="72000" tIns="36000" rIns="72000" bIns="36000"/>
          <a:lstStyle>
            <a:lvl1pPr>
              <a:spcBef>
                <a:spcPts val="1169"/>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
          <p:cNvSpPr>
            <a:spLocks noGrp="1"/>
          </p:cNvSpPr>
          <p:nvPr>
            <p:ph type="body" sz="quarter" idx="14"/>
          </p:nvPr>
        </p:nvSpPr>
        <p:spPr>
          <a:xfrm>
            <a:off x="5659022" y="1478698"/>
            <a:ext cx="3201210"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12" name="KeyMessage" hidden="1"/>
          <p:cNvSpPr/>
          <p:nvPr/>
        </p:nvSpPr>
        <p:spPr bwMode="auto">
          <a:xfrm>
            <a:off x="316857" y="1478699"/>
            <a:ext cx="1485108" cy="4329947"/>
          </a:xfrm>
          <a:prstGeom prst="rect">
            <a:avLst/>
          </a:prstGeom>
          <a:noFill/>
          <a:ln w="3175" cap="flat" cmpd="sng" algn="ctr">
            <a:solidFill>
              <a:srgbClr val="D60202"/>
            </a:solidFill>
            <a:prstDash val="dash"/>
            <a:round/>
            <a:headEnd type="none" w="med" len="med"/>
            <a:tailEnd type="none" w="med" len="med"/>
          </a:ln>
          <a:effectLst/>
        </p:spPr>
        <p:txBody>
          <a:bodyPr vert="horz" wrap="square" lIns="76331" tIns="38166" rIns="76331" bIns="38166" numCol="1" rtlCol="0" anchor="ctr" anchorCtr="1" compatLnSpc="1">
            <a:prstTxWarp prst="textNoShape">
              <a:avLst/>
            </a:prstTxWarp>
          </a:bodyPr>
          <a:lstStyle/>
          <a:p>
            <a:pPr marL="0" marR="0" indent="0" algn="ctr" defTabSz="842814" rtl="0" eaLnBrk="0" fontAlgn="base" latinLnBrk="0" hangingPunct="0">
              <a:lnSpc>
                <a:spcPct val="100000"/>
              </a:lnSpc>
              <a:spcBef>
                <a:spcPct val="50000"/>
              </a:spcBef>
              <a:spcAft>
                <a:spcPct val="0"/>
              </a:spcAft>
              <a:buClrTx/>
              <a:buSzTx/>
              <a:buFontTx/>
              <a:buNone/>
              <a:tabLst/>
            </a:pPr>
            <a:endParaRPr kumimoji="0" lang="en-GB" sz="667" b="0" i="0" u="none" strike="noStrike" kern="1200" cap="none" normalizeH="0" baseline="0" dirty="0">
              <a:ln>
                <a:noFill/>
              </a:ln>
              <a:solidFill>
                <a:srgbClr val="000000"/>
              </a:solidFill>
              <a:effectLst/>
              <a:latin typeface="Arial" charset="0"/>
              <a:ea typeface="+mn-ea"/>
              <a:cs typeface="+mn-cs"/>
            </a:endParaRPr>
          </a:p>
        </p:txBody>
      </p:sp>
      <p:sp>
        <p:nvSpPr>
          <p:cNvPr id="13" name="Content Placeholder 2"/>
          <p:cNvSpPr>
            <a:spLocks noGrp="1"/>
          </p:cNvSpPr>
          <p:nvPr>
            <p:ph idx="11"/>
          </p:nvPr>
        </p:nvSpPr>
        <p:spPr>
          <a:xfrm>
            <a:off x="315687" y="1478041"/>
            <a:ext cx="1486276" cy="296620"/>
          </a:xfrm>
          <a:noFill/>
          <a:effectLst/>
        </p:spPr>
        <p:txBody>
          <a:bodyPr vert="horz" wrap="square" lIns="0" tIns="0" rIns="0" bIns="0" rtlCol="0">
            <a:spAutoFit/>
          </a:bodyPr>
          <a:lstStyle>
            <a:lvl1pPr>
              <a:defRPr lang="en-US" sz="918" b="0" kern="1200" dirty="0">
                <a:solidFill>
                  <a:srgbClr val="000000"/>
                </a:solidFill>
                <a:latin typeface="Arial"/>
                <a:ea typeface="+mn-ea"/>
                <a:cs typeface="+mn-cs"/>
              </a:defRPr>
            </a:lvl1pPr>
          </a:lstStyle>
          <a:p>
            <a:pPr marL="0" lvl="0" indent="0" algn="l" defTabSz="1204036" rtl="0" eaLnBrk="1" fontAlgn="t" latinLnBrk="0" hangingPunct="1">
              <a:lnSpc>
                <a:spcPct val="105000"/>
              </a:lnSpc>
              <a:spcBef>
                <a:spcPts val="2003"/>
              </a:spcBef>
              <a:buFont typeface="Arial" pitchFamily="34" charset="0"/>
              <a:buNone/>
            </a:pPr>
            <a:r>
              <a:rPr lang="en-US" dirty="0"/>
              <a:t>Click to edit Master text styles</a:t>
            </a:r>
          </a:p>
        </p:txBody>
      </p:sp>
      <p:sp>
        <p:nvSpPr>
          <p:cNvPr id="14" name="Slide Number Placeholder 5"/>
          <p:cNvSpPr>
            <a:spLocks noGrp="1"/>
          </p:cNvSpPr>
          <p:nvPr>
            <p:ph type="sldNum" sz="quarter" idx="4"/>
          </p:nvPr>
        </p:nvSpPr>
        <p:spPr>
          <a:xfrm>
            <a:off x="8492284" y="6527738"/>
            <a:ext cx="370625" cy="195358"/>
          </a:xfrm>
          <a:prstGeom prst="rect">
            <a:avLst/>
          </a:prstGeom>
        </p:spPr>
        <p:txBody>
          <a:bodyPr vert="horz" lIns="0" tIns="0" rIns="0" bIns="0" rtlCol="0" anchor="ctr"/>
          <a:lstStyle>
            <a:lvl1pPr algn="r">
              <a:defRPr sz="834">
                <a:solidFill>
                  <a:schemeClr val="tx2"/>
                </a:solidFill>
              </a:defRPr>
            </a:lvl1pPr>
          </a:lstStyle>
          <a:p>
            <a:fld id="{0D57DDA1-EFCE-4738-A8D0-468FE0CD600F}" type="slidenum">
              <a:rPr lang="en-US" smtClean="0"/>
              <a:pPr/>
              <a:t>‹#›</a:t>
            </a:fld>
            <a:endParaRPr lang="en-US" dirty="0"/>
          </a:p>
        </p:txBody>
      </p:sp>
      <p:sp>
        <p:nvSpPr>
          <p:cNvPr id="3" name="Footer Placeholder 2"/>
          <p:cNvSpPr>
            <a:spLocks noGrp="1"/>
          </p:cNvSpPr>
          <p:nvPr>
            <p:ph type="ftr" sz="quarter" idx="15"/>
          </p:nvPr>
        </p:nvSpPr>
        <p:spPr/>
        <p:txBody>
          <a:bodyPr/>
          <a:lstStyle/>
          <a:p>
            <a:r>
              <a:rPr lang="en-SG"/>
              <a:t>Source: </a:t>
            </a:r>
            <a:endParaRPr lang="en-SG" dirty="0"/>
          </a:p>
        </p:txBody>
      </p:sp>
    </p:spTree>
    <p:extLst>
      <p:ext uri="{BB962C8B-B14F-4D97-AF65-F5344CB8AC3E}">
        <p14:creationId xmlns:p14="http://schemas.microsoft.com/office/powerpoint/2010/main" val="20644449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 on 2 K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4" name="Text Placeholder 3"/>
          <p:cNvSpPr>
            <a:spLocks noGrp="1"/>
          </p:cNvSpPr>
          <p:nvPr>
            <p:ph type="body" sz="quarter" idx="10"/>
          </p:nvPr>
        </p:nvSpPr>
        <p:spPr>
          <a:xfrm>
            <a:off x="2129785" y="1478698"/>
            <a:ext cx="3201210"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8" name="Content Placeholder 7"/>
          <p:cNvSpPr>
            <a:spLocks noGrp="1"/>
          </p:cNvSpPr>
          <p:nvPr>
            <p:ph sz="quarter" idx="12"/>
          </p:nvPr>
        </p:nvSpPr>
        <p:spPr bwMode="auto">
          <a:xfrm>
            <a:off x="2129785" y="1683145"/>
            <a:ext cx="3201210"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p:cNvSpPr>
            <a:spLocks noGrp="1"/>
          </p:cNvSpPr>
          <p:nvPr>
            <p:ph sz="quarter" idx="13"/>
          </p:nvPr>
        </p:nvSpPr>
        <p:spPr bwMode="auto">
          <a:xfrm>
            <a:off x="5657649" y="1683145"/>
            <a:ext cx="3201210"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
          <p:cNvSpPr>
            <a:spLocks noGrp="1"/>
          </p:cNvSpPr>
          <p:nvPr>
            <p:ph type="body" sz="quarter" idx="14"/>
          </p:nvPr>
        </p:nvSpPr>
        <p:spPr>
          <a:xfrm>
            <a:off x="5659022" y="1478698"/>
            <a:ext cx="3201210"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7" name="Text Placeholder 3"/>
          <p:cNvSpPr>
            <a:spLocks noGrp="1"/>
          </p:cNvSpPr>
          <p:nvPr>
            <p:ph type="body" sz="quarter" idx="15"/>
          </p:nvPr>
        </p:nvSpPr>
        <p:spPr>
          <a:xfrm>
            <a:off x="2129785" y="3813528"/>
            <a:ext cx="3201210"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9" name="Content Placeholder 7"/>
          <p:cNvSpPr>
            <a:spLocks noGrp="1"/>
          </p:cNvSpPr>
          <p:nvPr>
            <p:ph sz="quarter" idx="16"/>
          </p:nvPr>
        </p:nvSpPr>
        <p:spPr bwMode="auto">
          <a:xfrm>
            <a:off x="2129785" y="4017975"/>
            <a:ext cx="3201210"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9"/>
          <p:cNvSpPr>
            <a:spLocks noGrp="1"/>
          </p:cNvSpPr>
          <p:nvPr>
            <p:ph sz="quarter" idx="17"/>
          </p:nvPr>
        </p:nvSpPr>
        <p:spPr bwMode="auto">
          <a:xfrm>
            <a:off x="5657649" y="4017975"/>
            <a:ext cx="3201210"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
          <p:cNvSpPr>
            <a:spLocks noGrp="1"/>
          </p:cNvSpPr>
          <p:nvPr>
            <p:ph type="body" sz="quarter" idx="18"/>
          </p:nvPr>
        </p:nvSpPr>
        <p:spPr>
          <a:xfrm>
            <a:off x="5659022" y="3813528"/>
            <a:ext cx="3201210"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14" name="KeyMessage" hidden="1"/>
          <p:cNvSpPr/>
          <p:nvPr/>
        </p:nvSpPr>
        <p:spPr bwMode="auto">
          <a:xfrm>
            <a:off x="316857" y="1478699"/>
            <a:ext cx="1485108" cy="4329947"/>
          </a:xfrm>
          <a:prstGeom prst="rect">
            <a:avLst/>
          </a:prstGeom>
          <a:noFill/>
          <a:ln w="3175" cap="flat" cmpd="sng" algn="ctr">
            <a:solidFill>
              <a:srgbClr val="D60202"/>
            </a:solidFill>
            <a:prstDash val="dash"/>
            <a:round/>
            <a:headEnd type="none" w="med" len="med"/>
            <a:tailEnd type="none" w="med" len="med"/>
          </a:ln>
          <a:effectLst/>
        </p:spPr>
        <p:txBody>
          <a:bodyPr vert="horz" wrap="square" lIns="76331" tIns="38166" rIns="76331" bIns="38166" numCol="1" rtlCol="0" anchor="ctr" anchorCtr="1" compatLnSpc="1">
            <a:prstTxWarp prst="textNoShape">
              <a:avLst/>
            </a:prstTxWarp>
          </a:bodyPr>
          <a:lstStyle/>
          <a:p>
            <a:pPr marL="0" marR="0" indent="0" algn="ctr" defTabSz="842814" rtl="0" eaLnBrk="0" fontAlgn="base" latinLnBrk="0" hangingPunct="0">
              <a:lnSpc>
                <a:spcPct val="100000"/>
              </a:lnSpc>
              <a:spcBef>
                <a:spcPct val="50000"/>
              </a:spcBef>
              <a:spcAft>
                <a:spcPct val="0"/>
              </a:spcAft>
              <a:buClrTx/>
              <a:buSzTx/>
              <a:buFontTx/>
              <a:buNone/>
              <a:tabLst/>
            </a:pPr>
            <a:endParaRPr kumimoji="0" lang="en-GB" sz="667" b="0" i="0" u="none" strike="noStrike" kern="1200" cap="none" normalizeH="0" baseline="0" dirty="0">
              <a:ln>
                <a:noFill/>
              </a:ln>
              <a:solidFill>
                <a:srgbClr val="000000"/>
              </a:solidFill>
              <a:effectLst/>
              <a:latin typeface="Arial" charset="0"/>
              <a:ea typeface="+mn-ea"/>
              <a:cs typeface="+mn-cs"/>
            </a:endParaRPr>
          </a:p>
        </p:txBody>
      </p:sp>
      <p:sp>
        <p:nvSpPr>
          <p:cNvPr id="16" name="Content Placeholder 2"/>
          <p:cNvSpPr>
            <a:spLocks noGrp="1"/>
          </p:cNvSpPr>
          <p:nvPr>
            <p:ph idx="11"/>
          </p:nvPr>
        </p:nvSpPr>
        <p:spPr>
          <a:xfrm>
            <a:off x="315687" y="1478041"/>
            <a:ext cx="1486276" cy="296620"/>
          </a:xfrm>
          <a:noFill/>
          <a:effectLst/>
        </p:spPr>
        <p:txBody>
          <a:bodyPr vert="horz" wrap="square" lIns="0" tIns="0" rIns="0" bIns="0" rtlCol="0">
            <a:spAutoFit/>
          </a:bodyPr>
          <a:lstStyle>
            <a:lvl1pPr>
              <a:defRPr lang="en-US" sz="918" b="0" kern="1200" dirty="0">
                <a:solidFill>
                  <a:srgbClr val="000000"/>
                </a:solidFill>
                <a:latin typeface="Arial"/>
                <a:ea typeface="+mn-ea"/>
                <a:cs typeface="+mn-cs"/>
              </a:defRPr>
            </a:lvl1pPr>
          </a:lstStyle>
          <a:p>
            <a:pPr marL="0" lvl="0" indent="0" algn="l" defTabSz="1204036" rtl="0" eaLnBrk="1" fontAlgn="t" latinLnBrk="0" hangingPunct="1">
              <a:lnSpc>
                <a:spcPct val="105000"/>
              </a:lnSpc>
              <a:spcBef>
                <a:spcPts val="2003"/>
              </a:spcBef>
              <a:buFont typeface="Arial" pitchFamily="34" charset="0"/>
              <a:buNone/>
            </a:pPr>
            <a:r>
              <a:rPr lang="en-US" dirty="0"/>
              <a:t>Click to edit Master text styles</a:t>
            </a:r>
          </a:p>
        </p:txBody>
      </p:sp>
      <p:sp>
        <p:nvSpPr>
          <p:cNvPr id="17" name="Slide Number Placeholder 5"/>
          <p:cNvSpPr>
            <a:spLocks noGrp="1"/>
          </p:cNvSpPr>
          <p:nvPr>
            <p:ph type="sldNum" sz="quarter" idx="4"/>
          </p:nvPr>
        </p:nvSpPr>
        <p:spPr>
          <a:xfrm>
            <a:off x="8492284" y="6527738"/>
            <a:ext cx="370625" cy="195358"/>
          </a:xfrm>
          <a:prstGeom prst="rect">
            <a:avLst/>
          </a:prstGeom>
        </p:spPr>
        <p:txBody>
          <a:bodyPr vert="horz" lIns="0" tIns="0" rIns="0" bIns="0" rtlCol="0" anchor="ctr"/>
          <a:lstStyle>
            <a:lvl1pPr algn="r">
              <a:defRPr sz="834">
                <a:solidFill>
                  <a:schemeClr val="tx2"/>
                </a:solidFill>
              </a:defRPr>
            </a:lvl1pPr>
          </a:lstStyle>
          <a:p>
            <a:fld id="{0D57DDA1-EFCE-4738-A8D0-468FE0CD600F}" type="slidenum">
              <a:rPr lang="en-US" smtClean="0"/>
              <a:pPr/>
              <a:t>‹#›</a:t>
            </a:fld>
            <a:endParaRPr lang="en-US" dirty="0"/>
          </a:p>
        </p:txBody>
      </p:sp>
      <p:sp>
        <p:nvSpPr>
          <p:cNvPr id="3" name="Footer Placeholder 2"/>
          <p:cNvSpPr>
            <a:spLocks noGrp="1"/>
          </p:cNvSpPr>
          <p:nvPr>
            <p:ph type="ftr" sz="quarter" idx="19"/>
          </p:nvPr>
        </p:nvSpPr>
        <p:spPr/>
        <p:txBody>
          <a:bodyPr/>
          <a:lstStyle/>
          <a:p>
            <a:r>
              <a:rPr lang="en-SG"/>
              <a:t>Source: </a:t>
            </a:r>
            <a:endParaRPr lang="en-SG" dirty="0"/>
          </a:p>
        </p:txBody>
      </p:sp>
    </p:spTree>
    <p:extLst>
      <p:ext uri="{BB962C8B-B14F-4D97-AF65-F5344CB8AC3E}">
        <p14:creationId xmlns:p14="http://schemas.microsoft.com/office/powerpoint/2010/main" val="25010835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 on 2 K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4" name="Text Placeholder 3"/>
          <p:cNvSpPr>
            <a:spLocks noGrp="1"/>
          </p:cNvSpPr>
          <p:nvPr>
            <p:ph type="body" sz="quarter" idx="10"/>
          </p:nvPr>
        </p:nvSpPr>
        <p:spPr>
          <a:xfrm>
            <a:off x="2129784" y="1478698"/>
            <a:ext cx="6729074"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8" name="Content Placeholder 7"/>
          <p:cNvSpPr>
            <a:spLocks noGrp="1"/>
          </p:cNvSpPr>
          <p:nvPr>
            <p:ph sz="quarter" idx="12"/>
          </p:nvPr>
        </p:nvSpPr>
        <p:spPr>
          <a:xfrm>
            <a:off x="2129784" y="1683145"/>
            <a:ext cx="6729074"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
          <p:cNvSpPr>
            <a:spLocks noGrp="1"/>
          </p:cNvSpPr>
          <p:nvPr>
            <p:ph type="body" sz="quarter" idx="15"/>
          </p:nvPr>
        </p:nvSpPr>
        <p:spPr>
          <a:xfrm>
            <a:off x="2129785" y="3813528"/>
            <a:ext cx="3201210"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9" name="Content Placeholder 7"/>
          <p:cNvSpPr>
            <a:spLocks noGrp="1"/>
          </p:cNvSpPr>
          <p:nvPr>
            <p:ph sz="quarter" idx="16"/>
          </p:nvPr>
        </p:nvSpPr>
        <p:spPr>
          <a:xfrm>
            <a:off x="2129785" y="4017975"/>
            <a:ext cx="3201210"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9"/>
          <p:cNvSpPr>
            <a:spLocks noGrp="1"/>
          </p:cNvSpPr>
          <p:nvPr>
            <p:ph sz="quarter" idx="17"/>
          </p:nvPr>
        </p:nvSpPr>
        <p:spPr>
          <a:xfrm>
            <a:off x="5657649" y="4017975"/>
            <a:ext cx="3201210"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
          <p:cNvSpPr>
            <a:spLocks noGrp="1"/>
          </p:cNvSpPr>
          <p:nvPr>
            <p:ph type="body" sz="quarter" idx="18"/>
          </p:nvPr>
        </p:nvSpPr>
        <p:spPr>
          <a:xfrm>
            <a:off x="5659022" y="3813528"/>
            <a:ext cx="3201210"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14" name="KeyMessage" hidden="1"/>
          <p:cNvSpPr/>
          <p:nvPr/>
        </p:nvSpPr>
        <p:spPr bwMode="auto">
          <a:xfrm>
            <a:off x="316857" y="1478699"/>
            <a:ext cx="1485108" cy="4329947"/>
          </a:xfrm>
          <a:prstGeom prst="rect">
            <a:avLst/>
          </a:prstGeom>
          <a:noFill/>
          <a:ln w="3175" cap="flat" cmpd="sng" algn="ctr">
            <a:solidFill>
              <a:srgbClr val="D60202"/>
            </a:solidFill>
            <a:prstDash val="dash"/>
            <a:round/>
            <a:headEnd type="none" w="med" len="med"/>
            <a:tailEnd type="none" w="med" len="med"/>
          </a:ln>
          <a:effectLst/>
        </p:spPr>
        <p:txBody>
          <a:bodyPr vert="horz" wrap="square" lIns="76331" tIns="38166" rIns="76331" bIns="38166" numCol="1" rtlCol="0" anchor="ctr" anchorCtr="1" compatLnSpc="1">
            <a:prstTxWarp prst="textNoShape">
              <a:avLst/>
            </a:prstTxWarp>
          </a:bodyPr>
          <a:lstStyle/>
          <a:p>
            <a:pPr marL="0" marR="0" indent="0" algn="ctr" defTabSz="842814" rtl="0" eaLnBrk="0" fontAlgn="base" latinLnBrk="0" hangingPunct="0">
              <a:lnSpc>
                <a:spcPct val="100000"/>
              </a:lnSpc>
              <a:spcBef>
                <a:spcPct val="50000"/>
              </a:spcBef>
              <a:spcAft>
                <a:spcPct val="0"/>
              </a:spcAft>
              <a:buClrTx/>
              <a:buSzTx/>
              <a:buFontTx/>
              <a:buNone/>
              <a:tabLst/>
            </a:pPr>
            <a:endParaRPr kumimoji="0" lang="en-GB" sz="667" b="0" i="0" u="none" strike="noStrike" kern="1200" cap="none" normalizeH="0" baseline="0" dirty="0">
              <a:ln>
                <a:noFill/>
              </a:ln>
              <a:solidFill>
                <a:srgbClr val="000000"/>
              </a:solidFill>
              <a:effectLst/>
              <a:latin typeface="Arial" charset="0"/>
              <a:ea typeface="+mn-ea"/>
              <a:cs typeface="+mn-cs"/>
            </a:endParaRPr>
          </a:p>
        </p:txBody>
      </p:sp>
      <p:sp>
        <p:nvSpPr>
          <p:cNvPr id="11" name="Content Placeholder 2"/>
          <p:cNvSpPr>
            <a:spLocks noGrp="1"/>
          </p:cNvSpPr>
          <p:nvPr>
            <p:ph idx="11"/>
          </p:nvPr>
        </p:nvSpPr>
        <p:spPr>
          <a:xfrm>
            <a:off x="315687" y="1478041"/>
            <a:ext cx="1486276" cy="296620"/>
          </a:xfrm>
          <a:noFill/>
          <a:effectLst/>
        </p:spPr>
        <p:txBody>
          <a:bodyPr vert="horz" wrap="square" lIns="0" tIns="0" rIns="0" bIns="0" rtlCol="0">
            <a:spAutoFit/>
          </a:bodyPr>
          <a:lstStyle>
            <a:lvl1pPr>
              <a:defRPr lang="en-US" sz="918" b="0" kern="1200" dirty="0">
                <a:solidFill>
                  <a:srgbClr val="000000"/>
                </a:solidFill>
                <a:latin typeface="Arial"/>
                <a:ea typeface="+mn-ea"/>
                <a:cs typeface="+mn-cs"/>
              </a:defRPr>
            </a:lvl1pPr>
          </a:lstStyle>
          <a:p>
            <a:pPr marL="0" lvl="0" indent="0" algn="l" defTabSz="1204036" rtl="0" eaLnBrk="1" fontAlgn="t" latinLnBrk="0" hangingPunct="1">
              <a:lnSpc>
                <a:spcPct val="105000"/>
              </a:lnSpc>
              <a:spcBef>
                <a:spcPts val="2003"/>
              </a:spcBef>
              <a:buFont typeface="Arial" pitchFamily="34" charset="0"/>
              <a:buNone/>
            </a:pPr>
            <a:r>
              <a:rPr lang="en-US" dirty="0"/>
              <a:t>Click to edit Master text styles</a:t>
            </a:r>
          </a:p>
        </p:txBody>
      </p:sp>
      <p:sp>
        <p:nvSpPr>
          <p:cNvPr id="15" name="Slide Number Placeholder 5"/>
          <p:cNvSpPr>
            <a:spLocks noGrp="1"/>
          </p:cNvSpPr>
          <p:nvPr>
            <p:ph type="sldNum" sz="quarter" idx="4"/>
          </p:nvPr>
        </p:nvSpPr>
        <p:spPr>
          <a:xfrm>
            <a:off x="8492284" y="6527738"/>
            <a:ext cx="370625" cy="195358"/>
          </a:xfrm>
          <a:prstGeom prst="rect">
            <a:avLst/>
          </a:prstGeom>
        </p:spPr>
        <p:txBody>
          <a:bodyPr vert="horz" lIns="0" tIns="0" rIns="0" bIns="0" rtlCol="0" anchor="ctr"/>
          <a:lstStyle>
            <a:lvl1pPr algn="r">
              <a:defRPr sz="834">
                <a:solidFill>
                  <a:schemeClr val="tx2"/>
                </a:solidFill>
              </a:defRPr>
            </a:lvl1pPr>
          </a:lstStyle>
          <a:p>
            <a:fld id="{0D57DDA1-EFCE-4738-A8D0-468FE0CD600F}" type="slidenum">
              <a:rPr lang="en-US" smtClean="0"/>
              <a:pPr/>
              <a:t>‹#›</a:t>
            </a:fld>
            <a:endParaRPr lang="en-US" dirty="0"/>
          </a:p>
        </p:txBody>
      </p:sp>
      <p:sp>
        <p:nvSpPr>
          <p:cNvPr id="3" name="Footer Placeholder 2"/>
          <p:cNvSpPr>
            <a:spLocks noGrp="1"/>
          </p:cNvSpPr>
          <p:nvPr>
            <p:ph type="ftr" sz="quarter" idx="19"/>
          </p:nvPr>
        </p:nvSpPr>
        <p:spPr/>
        <p:txBody>
          <a:bodyPr/>
          <a:lstStyle/>
          <a:p>
            <a:r>
              <a:rPr lang="en-SG"/>
              <a:t>Source: </a:t>
            </a:r>
            <a:endParaRPr lang="en-SG" dirty="0"/>
          </a:p>
        </p:txBody>
      </p:sp>
    </p:spTree>
    <p:extLst>
      <p:ext uri="{BB962C8B-B14F-4D97-AF65-F5344CB8AC3E}">
        <p14:creationId xmlns:p14="http://schemas.microsoft.com/office/powerpoint/2010/main" val="396372803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 on 1 K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4" name="Text Placeholder 3"/>
          <p:cNvSpPr>
            <a:spLocks noGrp="1"/>
          </p:cNvSpPr>
          <p:nvPr>
            <p:ph type="body" sz="quarter" idx="10"/>
          </p:nvPr>
        </p:nvSpPr>
        <p:spPr>
          <a:xfrm>
            <a:off x="2129785" y="1478698"/>
            <a:ext cx="3201210"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8" name="Content Placeholder 7"/>
          <p:cNvSpPr>
            <a:spLocks noGrp="1"/>
          </p:cNvSpPr>
          <p:nvPr>
            <p:ph sz="quarter" idx="12"/>
          </p:nvPr>
        </p:nvSpPr>
        <p:spPr>
          <a:xfrm>
            <a:off x="2129785" y="1683145"/>
            <a:ext cx="3201210"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p:cNvSpPr>
            <a:spLocks noGrp="1"/>
          </p:cNvSpPr>
          <p:nvPr>
            <p:ph sz="quarter" idx="13"/>
          </p:nvPr>
        </p:nvSpPr>
        <p:spPr>
          <a:xfrm>
            <a:off x="5657649" y="1683145"/>
            <a:ext cx="3201210"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
          <p:cNvSpPr>
            <a:spLocks noGrp="1"/>
          </p:cNvSpPr>
          <p:nvPr>
            <p:ph type="body" sz="quarter" idx="14"/>
          </p:nvPr>
        </p:nvSpPr>
        <p:spPr>
          <a:xfrm>
            <a:off x="5659022" y="1478698"/>
            <a:ext cx="3201210"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7" name="Text Placeholder 3"/>
          <p:cNvSpPr>
            <a:spLocks noGrp="1"/>
          </p:cNvSpPr>
          <p:nvPr>
            <p:ph type="body" sz="quarter" idx="15"/>
          </p:nvPr>
        </p:nvSpPr>
        <p:spPr>
          <a:xfrm>
            <a:off x="2129784" y="3813528"/>
            <a:ext cx="6729074"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9" name="Content Placeholder 7"/>
          <p:cNvSpPr>
            <a:spLocks noGrp="1"/>
          </p:cNvSpPr>
          <p:nvPr>
            <p:ph sz="quarter" idx="16"/>
          </p:nvPr>
        </p:nvSpPr>
        <p:spPr>
          <a:xfrm>
            <a:off x="2129784" y="4017975"/>
            <a:ext cx="6729074"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KeyMessage" hidden="1"/>
          <p:cNvSpPr/>
          <p:nvPr/>
        </p:nvSpPr>
        <p:spPr bwMode="auto">
          <a:xfrm>
            <a:off x="316857" y="1478699"/>
            <a:ext cx="1485108" cy="4329947"/>
          </a:xfrm>
          <a:prstGeom prst="rect">
            <a:avLst/>
          </a:prstGeom>
          <a:noFill/>
          <a:ln w="3175" cap="flat" cmpd="sng" algn="ctr">
            <a:solidFill>
              <a:srgbClr val="D60202"/>
            </a:solidFill>
            <a:prstDash val="dash"/>
            <a:round/>
            <a:headEnd type="none" w="med" len="med"/>
            <a:tailEnd type="none" w="med" len="med"/>
          </a:ln>
          <a:effectLst/>
        </p:spPr>
        <p:txBody>
          <a:bodyPr vert="horz" wrap="square" lIns="76331" tIns="38166" rIns="76331" bIns="38166" numCol="1" rtlCol="0" anchor="ctr" anchorCtr="1" compatLnSpc="1">
            <a:prstTxWarp prst="textNoShape">
              <a:avLst/>
            </a:prstTxWarp>
          </a:bodyPr>
          <a:lstStyle/>
          <a:p>
            <a:pPr marL="0" marR="0" indent="0" algn="ctr" defTabSz="842814" rtl="0" eaLnBrk="0" fontAlgn="base" latinLnBrk="0" hangingPunct="0">
              <a:lnSpc>
                <a:spcPct val="100000"/>
              </a:lnSpc>
              <a:spcBef>
                <a:spcPct val="50000"/>
              </a:spcBef>
              <a:spcAft>
                <a:spcPct val="0"/>
              </a:spcAft>
              <a:buClrTx/>
              <a:buSzTx/>
              <a:buFontTx/>
              <a:buNone/>
              <a:tabLst/>
            </a:pPr>
            <a:endParaRPr kumimoji="0" lang="en-GB" sz="667" b="0" i="0" u="none" strike="noStrike" kern="1200" cap="none" normalizeH="0" baseline="0" dirty="0">
              <a:ln>
                <a:noFill/>
              </a:ln>
              <a:solidFill>
                <a:srgbClr val="000000"/>
              </a:solidFill>
              <a:effectLst/>
              <a:latin typeface="Arial" charset="0"/>
              <a:ea typeface="+mn-ea"/>
              <a:cs typeface="+mn-cs"/>
            </a:endParaRPr>
          </a:p>
        </p:txBody>
      </p:sp>
      <p:sp>
        <p:nvSpPr>
          <p:cNvPr id="13" name="Content Placeholder 2"/>
          <p:cNvSpPr>
            <a:spLocks noGrp="1"/>
          </p:cNvSpPr>
          <p:nvPr>
            <p:ph idx="11"/>
          </p:nvPr>
        </p:nvSpPr>
        <p:spPr>
          <a:xfrm>
            <a:off x="315687" y="1478041"/>
            <a:ext cx="1486276" cy="296620"/>
          </a:xfrm>
          <a:noFill/>
          <a:effectLst/>
        </p:spPr>
        <p:txBody>
          <a:bodyPr vert="horz" wrap="square" lIns="0" tIns="0" rIns="0" bIns="0" rtlCol="0">
            <a:spAutoFit/>
          </a:bodyPr>
          <a:lstStyle>
            <a:lvl1pPr>
              <a:defRPr lang="en-US" sz="918" b="0" kern="1200" dirty="0">
                <a:solidFill>
                  <a:srgbClr val="000000"/>
                </a:solidFill>
                <a:latin typeface="Arial"/>
                <a:ea typeface="+mn-ea"/>
                <a:cs typeface="+mn-cs"/>
              </a:defRPr>
            </a:lvl1pPr>
          </a:lstStyle>
          <a:p>
            <a:pPr marL="0" lvl="0" indent="0" algn="l" defTabSz="1204036" rtl="0" eaLnBrk="1" fontAlgn="t" latinLnBrk="0" hangingPunct="1">
              <a:lnSpc>
                <a:spcPct val="105000"/>
              </a:lnSpc>
              <a:spcBef>
                <a:spcPts val="2003"/>
              </a:spcBef>
              <a:buFont typeface="Arial" pitchFamily="34" charset="0"/>
              <a:buNone/>
            </a:pPr>
            <a:r>
              <a:rPr lang="en-US" dirty="0"/>
              <a:t>Click to edit Master text styles</a:t>
            </a:r>
          </a:p>
        </p:txBody>
      </p:sp>
      <p:sp>
        <p:nvSpPr>
          <p:cNvPr id="15" name="Slide Number Placeholder 5"/>
          <p:cNvSpPr>
            <a:spLocks noGrp="1"/>
          </p:cNvSpPr>
          <p:nvPr>
            <p:ph type="sldNum" sz="quarter" idx="4"/>
          </p:nvPr>
        </p:nvSpPr>
        <p:spPr>
          <a:xfrm>
            <a:off x="8492284" y="6527738"/>
            <a:ext cx="370625" cy="195358"/>
          </a:xfrm>
          <a:prstGeom prst="rect">
            <a:avLst/>
          </a:prstGeom>
        </p:spPr>
        <p:txBody>
          <a:bodyPr vert="horz" lIns="0" tIns="0" rIns="0" bIns="0" rtlCol="0" anchor="ctr"/>
          <a:lstStyle>
            <a:lvl1pPr algn="r">
              <a:defRPr sz="834">
                <a:solidFill>
                  <a:schemeClr val="tx2"/>
                </a:solidFill>
              </a:defRPr>
            </a:lvl1pPr>
          </a:lstStyle>
          <a:p>
            <a:fld id="{0D57DDA1-EFCE-4738-A8D0-468FE0CD600F}" type="slidenum">
              <a:rPr lang="en-US" smtClean="0"/>
              <a:pPr/>
              <a:t>‹#›</a:t>
            </a:fld>
            <a:endParaRPr lang="en-US" dirty="0"/>
          </a:p>
        </p:txBody>
      </p:sp>
      <p:sp>
        <p:nvSpPr>
          <p:cNvPr id="3" name="Footer Placeholder 2"/>
          <p:cNvSpPr>
            <a:spLocks noGrp="1"/>
          </p:cNvSpPr>
          <p:nvPr>
            <p:ph type="ftr" sz="quarter" idx="17"/>
          </p:nvPr>
        </p:nvSpPr>
        <p:spPr/>
        <p:txBody>
          <a:bodyPr/>
          <a:lstStyle/>
          <a:p>
            <a:r>
              <a:rPr lang="en-SG"/>
              <a:t>Source: </a:t>
            </a:r>
            <a:endParaRPr lang="en-SG" dirty="0"/>
          </a:p>
        </p:txBody>
      </p:sp>
    </p:spTree>
    <p:extLst>
      <p:ext uri="{BB962C8B-B14F-4D97-AF65-F5344CB8AC3E}">
        <p14:creationId xmlns:p14="http://schemas.microsoft.com/office/powerpoint/2010/main" val="397222403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 on 1 K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4" name="Text Placeholder 3"/>
          <p:cNvSpPr>
            <a:spLocks noGrp="1"/>
          </p:cNvSpPr>
          <p:nvPr>
            <p:ph type="body" sz="quarter" idx="10"/>
          </p:nvPr>
        </p:nvSpPr>
        <p:spPr>
          <a:xfrm>
            <a:off x="2129784" y="1478698"/>
            <a:ext cx="6729074"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8" name="Content Placeholder 7"/>
          <p:cNvSpPr>
            <a:spLocks noGrp="1"/>
          </p:cNvSpPr>
          <p:nvPr>
            <p:ph sz="quarter" idx="12"/>
          </p:nvPr>
        </p:nvSpPr>
        <p:spPr>
          <a:xfrm>
            <a:off x="2129784" y="1683145"/>
            <a:ext cx="6729074"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
          <p:cNvSpPr>
            <a:spLocks noGrp="1"/>
          </p:cNvSpPr>
          <p:nvPr>
            <p:ph type="body" sz="quarter" idx="15"/>
          </p:nvPr>
        </p:nvSpPr>
        <p:spPr>
          <a:xfrm>
            <a:off x="2129784" y="3813528"/>
            <a:ext cx="6729074"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9" name="Content Placeholder 7"/>
          <p:cNvSpPr>
            <a:spLocks noGrp="1"/>
          </p:cNvSpPr>
          <p:nvPr>
            <p:ph sz="quarter" idx="16"/>
          </p:nvPr>
        </p:nvSpPr>
        <p:spPr>
          <a:xfrm>
            <a:off x="2129784" y="4017975"/>
            <a:ext cx="6729074"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KeyMessage" hidden="1"/>
          <p:cNvSpPr/>
          <p:nvPr/>
        </p:nvSpPr>
        <p:spPr bwMode="auto">
          <a:xfrm>
            <a:off x="316857" y="1478699"/>
            <a:ext cx="1485108" cy="4329947"/>
          </a:xfrm>
          <a:prstGeom prst="rect">
            <a:avLst/>
          </a:prstGeom>
          <a:noFill/>
          <a:ln w="3175" cap="flat" cmpd="sng" algn="ctr">
            <a:solidFill>
              <a:srgbClr val="D60202"/>
            </a:solidFill>
            <a:prstDash val="dash"/>
            <a:round/>
            <a:headEnd type="none" w="med" len="med"/>
            <a:tailEnd type="none" w="med" len="med"/>
          </a:ln>
          <a:effectLst/>
        </p:spPr>
        <p:txBody>
          <a:bodyPr vert="horz" wrap="square" lIns="76331" tIns="38166" rIns="76331" bIns="38166" numCol="1" rtlCol="0" anchor="ctr" anchorCtr="1" compatLnSpc="1">
            <a:prstTxWarp prst="textNoShape">
              <a:avLst/>
            </a:prstTxWarp>
          </a:bodyPr>
          <a:lstStyle/>
          <a:p>
            <a:pPr marL="0" marR="0" indent="0" algn="ctr" defTabSz="842814" rtl="0" eaLnBrk="0" fontAlgn="base" latinLnBrk="0" hangingPunct="0">
              <a:lnSpc>
                <a:spcPct val="100000"/>
              </a:lnSpc>
              <a:spcBef>
                <a:spcPct val="50000"/>
              </a:spcBef>
              <a:spcAft>
                <a:spcPct val="0"/>
              </a:spcAft>
              <a:buClrTx/>
              <a:buSzTx/>
              <a:buFontTx/>
              <a:buNone/>
              <a:tabLst/>
            </a:pPr>
            <a:endParaRPr kumimoji="0" lang="en-GB" sz="667" b="0" i="0" u="none" strike="noStrike" kern="1200" cap="none" normalizeH="0" baseline="0" dirty="0">
              <a:ln>
                <a:noFill/>
              </a:ln>
              <a:solidFill>
                <a:srgbClr val="000000"/>
              </a:solidFill>
              <a:effectLst/>
              <a:latin typeface="Arial" charset="0"/>
              <a:ea typeface="+mn-ea"/>
              <a:cs typeface="+mn-cs"/>
            </a:endParaRPr>
          </a:p>
        </p:txBody>
      </p:sp>
      <p:sp>
        <p:nvSpPr>
          <p:cNvPr id="11" name="Content Placeholder 2"/>
          <p:cNvSpPr>
            <a:spLocks noGrp="1"/>
          </p:cNvSpPr>
          <p:nvPr>
            <p:ph idx="11"/>
          </p:nvPr>
        </p:nvSpPr>
        <p:spPr>
          <a:xfrm>
            <a:off x="315687" y="1478041"/>
            <a:ext cx="1486276" cy="296620"/>
          </a:xfrm>
          <a:noFill/>
          <a:effectLst/>
        </p:spPr>
        <p:txBody>
          <a:bodyPr vert="horz" wrap="square" lIns="0" tIns="0" rIns="0" bIns="0" rtlCol="0">
            <a:spAutoFit/>
          </a:bodyPr>
          <a:lstStyle>
            <a:lvl1pPr>
              <a:defRPr lang="en-US" sz="918" b="0" kern="1200" dirty="0">
                <a:solidFill>
                  <a:srgbClr val="000000"/>
                </a:solidFill>
                <a:latin typeface="Arial"/>
                <a:ea typeface="+mn-ea"/>
                <a:cs typeface="+mn-cs"/>
              </a:defRPr>
            </a:lvl1pPr>
          </a:lstStyle>
          <a:p>
            <a:pPr marL="0" lvl="0" indent="0" algn="l" defTabSz="1204036" rtl="0" eaLnBrk="1" fontAlgn="t" latinLnBrk="0" hangingPunct="1">
              <a:lnSpc>
                <a:spcPct val="105000"/>
              </a:lnSpc>
              <a:spcBef>
                <a:spcPts val="2003"/>
              </a:spcBef>
              <a:buFont typeface="Arial" pitchFamily="34" charset="0"/>
              <a:buNone/>
            </a:pPr>
            <a:r>
              <a:rPr lang="en-US" dirty="0"/>
              <a:t>Click to edit Master text styles</a:t>
            </a:r>
          </a:p>
        </p:txBody>
      </p:sp>
      <p:sp>
        <p:nvSpPr>
          <p:cNvPr id="12" name="Slide Number Placeholder 5"/>
          <p:cNvSpPr>
            <a:spLocks noGrp="1"/>
          </p:cNvSpPr>
          <p:nvPr>
            <p:ph type="sldNum" sz="quarter" idx="4"/>
          </p:nvPr>
        </p:nvSpPr>
        <p:spPr>
          <a:xfrm>
            <a:off x="8492284" y="6527738"/>
            <a:ext cx="370625" cy="195358"/>
          </a:xfrm>
          <a:prstGeom prst="rect">
            <a:avLst/>
          </a:prstGeom>
        </p:spPr>
        <p:txBody>
          <a:bodyPr vert="horz" lIns="0" tIns="0" rIns="0" bIns="0" rtlCol="0" anchor="ctr"/>
          <a:lstStyle>
            <a:lvl1pPr algn="r">
              <a:defRPr sz="834">
                <a:solidFill>
                  <a:schemeClr val="tx2"/>
                </a:solidFill>
              </a:defRPr>
            </a:lvl1pPr>
          </a:lstStyle>
          <a:p>
            <a:fld id="{0D57DDA1-EFCE-4738-A8D0-468FE0CD600F}" type="slidenum">
              <a:rPr lang="en-US" smtClean="0"/>
              <a:pPr/>
              <a:t>‹#›</a:t>
            </a:fld>
            <a:endParaRPr lang="en-US" dirty="0"/>
          </a:p>
        </p:txBody>
      </p:sp>
      <p:sp>
        <p:nvSpPr>
          <p:cNvPr id="3" name="Footer Placeholder 2"/>
          <p:cNvSpPr>
            <a:spLocks noGrp="1"/>
          </p:cNvSpPr>
          <p:nvPr>
            <p:ph type="ftr" sz="quarter" idx="17"/>
          </p:nvPr>
        </p:nvSpPr>
        <p:spPr/>
        <p:txBody>
          <a:bodyPr/>
          <a:lstStyle/>
          <a:p>
            <a:r>
              <a:rPr lang="en-SG"/>
              <a:t>Source: </a:t>
            </a:r>
            <a:endParaRPr lang="en-SG" dirty="0"/>
          </a:p>
        </p:txBody>
      </p:sp>
    </p:spTree>
    <p:extLst>
      <p:ext uri="{BB962C8B-B14F-4D97-AF65-F5344CB8AC3E}">
        <p14:creationId xmlns:p14="http://schemas.microsoft.com/office/powerpoint/2010/main" val="128071144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 left 2 right K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4" name="Text Placeholder 3"/>
          <p:cNvSpPr>
            <a:spLocks noGrp="1"/>
          </p:cNvSpPr>
          <p:nvPr>
            <p:ph type="body" sz="quarter" idx="10"/>
          </p:nvPr>
        </p:nvSpPr>
        <p:spPr>
          <a:xfrm>
            <a:off x="2129785" y="1478698"/>
            <a:ext cx="3201210"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8" name="Content Placeholder 7"/>
          <p:cNvSpPr>
            <a:spLocks noGrp="1"/>
          </p:cNvSpPr>
          <p:nvPr>
            <p:ph sz="quarter" idx="12"/>
          </p:nvPr>
        </p:nvSpPr>
        <p:spPr>
          <a:xfrm>
            <a:off x="2129785" y="1683145"/>
            <a:ext cx="3201210" cy="4124845"/>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p:cNvSpPr>
            <a:spLocks noGrp="1"/>
          </p:cNvSpPr>
          <p:nvPr>
            <p:ph sz="quarter" idx="13"/>
          </p:nvPr>
        </p:nvSpPr>
        <p:spPr>
          <a:xfrm>
            <a:off x="5657649" y="1683145"/>
            <a:ext cx="3201210"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
          <p:cNvSpPr>
            <a:spLocks noGrp="1"/>
          </p:cNvSpPr>
          <p:nvPr>
            <p:ph type="body" sz="quarter" idx="14"/>
          </p:nvPr>
        </p:nvSpPr>
        <p:spPr>
          <a:xfrm>
            <a:off x="5659022" y="1478698"/>
            <a:ext cx="3201210"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12" name="Content Placeholder 9"/>
          <p:cNvSpPr>
            <a:spLocks noGrp="1"/>
          </p:cNvSpPr>
          <p:nvPr>
            <p:ph sz="quarter" idx="17"/>
          </p:nvPr>
        </p:nvSpPr>
        <p:spPr>
          <a:xfrm>
            <a:off x="5657649" y="4017975"/>
            <a:ext cx="3201210"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
          <p:cNvSpPr>
            <a:spLocks noGrp="1"/>
          </p:cNvSpPr>
          <p:nvPr>
            <p:ph type="body" sz="quarter" idx="18"/>
          </p:nvPr>
        </p:nvSpPr>
        <p:spPr>
          <a:xfrm>
            <a:off x="5659022" y="3813528"/>
            <a:ext cx="3201210"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14" name="KeyMessage" hidden="1"/>
          <p:cNvSpPr/>
          <p:nvPr/>
        </p:nvSpPr>
        <p:spPr bwMode="auto">
          <a:xfrm>
            <a:off x="316857" y="1478699"/>
            <a:ext cx="1485108" cy="4329947"/>
          </a:xfrm>
          <a:prstGeom prst="rect">
            <a:avLst/>
          </a:prstGeom>
          <a:noFill/>
          <a:ln w="3175" cap="flat" cmpd="sng" algn="ctr">
            <a:solidFill>
              <a:srgbClr val="D60202"/>
            </a:solidFill>
            <a:prstDash val="dash"/>
            <a:round/>
            <a:headEnd type="none" w="med" len="med"/>
            <a:tailEnd type="none" w="med" len="med"/>
          </a:ln>
          <a:effectLst/>
        </p:spPr>
        <p:txBody>
          <a:bodyPr vert="horz" wrap="square" lIns="76331" tIns="38166" rIns="76331" bIns="38166" numCol="1" rtlCol="0" anchor="ctr" anchorCtr="1" compatLnSpc="1">
            <a:prstTxWarp prst="textNoShape">
              <a:avLst/>
            </a:prstTxWarp>
          </a:bodyPr>
          <a:lstStyle/>
          <a:p>
            <a:pPr marL="0" marR="0" indent="0" algn="ctr" defTabSz="842814" rtl="0" eaLnBrk="0" fontAlgn="base" latinLnBrk="0" hangingPunct="0">
              <a:lnSpc>
                <a:spcPct val="100000"/>
              </a:lnSpc>
              <a:spcBef>
                <a:spcPct val="50000"/>
              </a:spcBef>
              <a:spcAft>
                <a:spcPct val="0"/>
              </a:spcAft>
              <a:buClrTx/>
              <a:buSzTx/>
              <a:buFontTx/>
              <a:buNone/>
              <a:tabLst/>
            </a:pPr>
            <a:endParaRPr kumimoji="0" lang="en-GB" sz="667" b="0" i="0" u="none" strike="noStrike" kern="1200" cap="none" normalizeH="0" baseline="0" dirty="0">
              <a:ln>
                <a:noFill/>
              </a:ln>
              <a:solidFill>
                <a:srgbClr val="000000"/>
              </a:solidFill>
              <a:effectLst/>
              <a:latin typeface="Arial" charset="0"/>
              <a:ea typeface="+mn-ea"/>
              <a:cs typeface="+mn-cs"/>
            </a:endParaRPr>
          </a:p>
        </p:txBody>
      </p:sp>
      <p:sp>
        <p:nvSpPr>
          <p:cNvPr id="16" name="Content Placeholder 2"/>
          <p:cNvSpPr>
            <a:spLocks noGrp="1"/>
          </p:cNvSpPr>
          <p:nvPr>
            <p:ph idx="11"/>
          </p:nvPr>
        </p:nvSpPr>
        <p:spPr>
          <a:xfrm>
            <a:off x="315687" y="1478041"/>
            <a:ext cx="1486276" cy="296620"/>
          </a:xfrm>
          <a:noFill/>
          <a:effectLst/>
        </p:spPr>
        <p:txBody>
          <a:bodyPr vert="horz" wrap="square" lIns="0" tIns="0" rIns="0" bIns="0" rtlCol="0">
            <a:spAutoFit/>
          </a:bodyPr>
          <a:lstStyle>
            <a:lvl1pPr>
              <a:defRPr lang="en-US" sz="918" b="0" kern="1200" dirty="0">
                <a:solidFill>
                  <a:srgbClr val="000000"/>
                </a:solidFill>
                <a:latin typeface="Arial"/>
                <a:ea typeface="+mn-ea"/>
                <a:cs typeface="+mn-cs"/>
              </a:defRPr>
            </a:lvl1pPr>
          </a:lstStyle>
          <a:p>
            <a:pPr marL="0" lvl="0" indent="0" algn="l" defTabSz="1204036" rtl="0" eaLnBrk="1" fontAlgn="t" latinLnBrk="0" hangingPunct="1">
              <a:lnSpc>
                <a:spcPct val="105000"/>
              </a:lnSpc>
              <a:spcBef>
                <a:spcPts val="2003"/>
              </a:spcBef>
              <a:buFont typeface="Arial" pitchFamily="34" charset="0"/>
              <a:buNone/>
            </a:pPr>
            <a:r>
              <a:rPr lang="en-US" dirty="0"/>
              <a:t>Click to edit Master text styles</a:t>
            </a:r>
          </a:p>
        </p:txBody>
      </p:sp>
      <p:sp>
        <p:nvSpPr>
          <p:cNvPr id="17" name="Slide Number Placeholder 5"/>
          <p:cNvSpPr>
            <a:spLocks noGrp="1"/>
          </p:cNvSpPr>
          <p:nvPr>
            <p:ph type="sldNum" sz="quarter" idx="4"/>
          </p:nvPr>
        </p:nvSpPr>
        <p:spPr>
          <a:xfrm>
            <a:off x="8492284" y="6527738"/>
            <a:ext cx="370625" cy="195358"/>
          </a:xfrm>
          <a:prstGeom prst="rect">
            <a:avLst/>
          </a:prstGeom>
        </p:spPr>
        <p:txBody>
          <a:bodyPr vert="horz" lIns="0" tIns="0" rIns="0" bIns="0" rtlCol="0" anchor="ctr"/>
          <a:lstStyle>
            <a:lvl1pPr algn="r">
              <a:defRPr sz="834">
                <a:solidFill>
                  <a:schemeClr val="tx2"/>
                </a:solidFill>
              </a:defRPr>
            </a:lvl1pPr>
          </a:lstStyle>
          <a:p>
            <a:fld id="{0D57DDA1-EFCE-4738-A8D0-468FE0CD600F}" type="slidenum">
              <a:rPr lang="en-US" smtClean="0"/>
              <a:pPr/>
              <a:t>‹#›</a:t>
            </a:fld>
            <a:endParaRPr lang="en-US" dirty="0"/>
          </a:p>
        </p:txBody>
      </p:sp>
      <p:sp>
        <p:nvSpPr>
          <p:cNvPr id="3" name="Footer Placeholder 2"/>
          <p:cNvSpPr>
            <a:spLocks noGrp="1"/>
          </p:cNvSpPr>
          <p:nvPr>
            <p:ph type="ftr" sz="quarter" idx="19"/>
          </p:nvPr>
        </p:nvSpPr>
        <p:spPr/>
        <p:txBody>
          <a:bodyPr/>
          <a:lstStyle/>
          <a:p>
            <a:r>
              <a:rPr lang="en-SG"/>
              <a:t>Source: </a:t>
            </a:r>
            <a:endParaRPr lang="en-SG" dirty="0"/>
          </a:p>
        </p:txBody>
      </p:sp>
    </p:spTree>
    <p:extLst>
      <p:ext uri="{BB962C8B-B14F-4D97-AF65-F5344CB8AC3E}">
        <p14:creationId xmlns:p14="http://schemas.microsoft.com/office/powerpoint/2010/main" val="3909592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246D60-1903-DB43-970E-EE2439B31D3B}" type="datetimeFigureOut">
              <a:rPr lang="en-US" smtClean="0"/>
              <a:pPr/>
              <a:t>11/25/2016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E264C57-82DE-F047-A3EF-A9A75205D78F}" type="slidenum">
              <a:rPr lang="en-US" smtClean="0"/>
              <a:pPr/>
              <a:t>‹#›</a:t>
            </a:fld>
            <a:endParaRPr lang="en-US"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 left 1 right K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4" name="Text Placeholder 3"/>
          <p:cNvSpPr>
            <a:spLocks noGrp="1"/>
          </p:cNvSpPr>
          <p:nvPr>
            <p:ph type="body" sz="quarter" idx="10"/>
          </p:nvPr>
        </p:nvSpPr>
        <p:spPr>
          <a:xfrm>
            <a:off x="2129785" y="1478698"/>
            <a:ext cx="3201210"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8" name="Content Placeholder 7"/>
          <p:cNvSpPr>
            <a:spLocks noGrp="1"/>
          </p:cNvSpPr>
          <p:nvPr>
            <p:ph sz="quarter" idx="12"/>
          </p:nvPr>
        </p:nvSpPr>
        <p:spPr>
          <a:xfrm>
            <a:off x="2129785" y="1683145"/>
            <a:ext cx="3201210"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p:cNvSpPr>
            <a:spLocks noGrp="1"/>
          </p:cNvSpPr>
          <p:nvPr>
            <p:ph sz="quarter" idx="13"/>
          </p:nvPr>
        </p:nvSpPr>
        <p:spPr>
          <a:xfrm>
            <a:off x="5657649" y="1683145"/>
            <a:ext cx="3201210" cy="4124845"/>
          </a:xfrm>
          <a:noFill/>
        </p:spPr>
        <p:txBody>
          <a:bodyPr lIns="72000" tIns="36000" rIns="72000" bIns="36000"/>
          <a:lstStyle>
            <a:lvl1pPr>
              <a:spcBef>
                <a:spcPts val="1086"/>
              </a:spcBef>
              <a:spcAft>
                <a:spcPts val="167"/>
              </a:spcAft>
              <a:defRPr sz="751"/>
            </a:lvl1pPr>
            <a:lvl2pPr>
              <a:spcBef>
                <a:spcPts val="250"/>
              </a:spcBef>
              <a:spcAft>
                <a:spcPts val="167"/>
              </a:spcAft>
              <a:defRPr sz="751"/>
            </a:lvl2pPr>
            <a:lvl3pPr>
              <a:spcBef>
                <a:spcPts val="83"/>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
          <p:cNvSpPr>
            <a:spLocks noGrp="1"/>
          </p:cNvSpPr>
          <p:nvPr>
            <p:ph type="body" sz="quarter" idx="14"/>
          </p:nvPr>
        </p:nvSpPr>
        <p:spPr>
          <a:xfrm>
            <a:off x="5659022" y="1478698"/>
            <a:ext cx="3201210"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7" name="Text Placeholder 3"/>
          <p:cNvSpPr>
            <a:spLocks noGrp="1"/>
          </p:cNvSpPr>
          <p:nvPr>
            <p:ph type="body" sz="quarter" idx="15"/>
          </p:nvPr>
        </p:nvSpPr>
        <p:spPr>
          <a:xfrm>
            <a:off x="2129785" y="3813528"/>
            <a:ext cx="3201210"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9" name="Content Placeholder 7"/>
          <p:cNvSpPr>
            <a:spLocks noGrp="1"/>
          </p:cNvSpPr>
          <p:nvPr>
            <p:ph sz="quarter" idx="16"/>
          </p:nvPr>
        </p:nvSpPr>
        <p:spPr>
          <a:xfrm>
            <a:off x="2129785" y="4017975"/>
            <a:ext cx="3201210"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KeyMessage" hidden="1"/>
          <p:cNvSpPr/>
          <p:nvPr/>
        </p:nvSpPr>
        <p:spPr bwMode="auto">
          <a:xfrm>
            <a:off x="316857" y="1478699"/>
            <a:ext cx="1485108" cy="4329947"/>
          </a:xfrm>
          <a:prstGeom prst="rect">
            <a:avLst/>
          </a:prstGeom>
          <a:noFill/>
          <a:ln w="3175" cap="flat" cmpd="sng" algn="ctr">
            <a:solidFill>
              <a:srgbClr val="D60202"/>
            </a:solidFill>
            <a:prstDash val="dash"/>
            <a:round/>
            <a:headEnd type="none" w="med" len="med"/>
            <a:tailEnd type="none" w="med" len="med"/>
          </a:ln>
          <a:effectLst/>
        </p:spPr>
        <p:txBody>
          <a:bodyPr vert="horz" wrap="square" lIns="76331" tIns="38166" rIns="76331" bIns="38166" numCol="1" rtlCol="0" anchor="ctr" anchorCtr="1" compatLnSpc="1">
            <a:prstTxWarp prst="textNoShape">
              <a:avLst/>
            </a:prstTxWarp>
          </a:bodyPr>
          <a:lstStyle/>
          <a:p>
            <a:pPr marL="0" marR="0" indent="0" algn="ctr" defTabSz="842814" rtl="0" eaLnBrk="0" fontAlgn="base" latinLnBrk="0" hangingPunct="0">
              <a:lnSpc>
                <a:spcPct val="100000"/>
              </a:lnSpc>
              <a:spcBef>
                <a:spcPct val="50000"/>
              </a:spcBef>
              <a:spcAft>
                <a:spcPct val="0"/>
              </a:spcAft>
              <a:buClrTx/>
              <a:buSzTx/>
              <a:buFontTx/>
              <a:buNone/>
              <a:tabLst/>
            </a:pPr>
            <a:endParaRPr kumimoji="0" lang="en-GB" sz="667" b="0" i="0" u="none" strike="noStrike" kern="1200" cap="none" normalizeH="0" baseline="0" dirty="0">
              <a:ln>
                <a:noFill/>
              </a:ln>
              <a:solidFill>
                <a:srgbClr val="000000"/>
              </a:solidFill>
              <a:effectLst/>
              <a:latin typeface="Arial" charset="0"/>
              <a:ea typeface="+mn-ea"/>
              <a:cs typeface="+mn-cs"/>
            </a:endParaRPr>
          </a:p>
        </p:txBody>
      </p:sp>
      <p:sp>
        <p:nvSpPr>
          <p:cNvPr id="13" name="Content Placeholder 2"/>
          <p:cNvSpPr>
            <a:spLocks noGrp="1"/>
          </p:cNvSpPr>
          <p:nvPr>
            <p:ph idx="11"/>
          </p:nvPr>
        </p:nvSpPr>
        <p:spPr>
          <a:xfrm>
            <a:off x="315687" y="1478041"/>
            <a:ext cx="1486276" cy="296620"/>
          </a:xfrm>
          <a:noFill/>
          <a:effectLst/>
        </p:spPr>
        <p:txBody>
          <a:bodyPr vert="horz" wrap="square" lIns="0" tIns="0" rIns="0" bIns="0" rtlCol="0">
            <a:spAutoFit/>
          </a:bodyPr>
          <a:lstStyle>
            <a:lvl1pPr>
              <a:defRPr lang="en-US" sz="918" b="0" kern="1200" dirty="0">
                <a:solidFill>
                  <a:srgbClr val="000000"/>
                </a:solidFill>
                <a:latin typeface="Arial"/>
                <a:ea typeface="+mn-ea"/>
                <a:cs typeface="+mn-cs"/>
              </a:defRPr>
            </a:lvl1pPr>
          </a:lstStyle>
          <a:p>
            <a:pPr marL="0" lvl="0" indent="0" algn="l" defTabSz="1204036" rtl="0" eaLnBrk="1" fontAlgn="t" latinLnBrk="0" hangingPunct="1">
              <a:lnSpc>
                <a:spcPct val="105000"/>
              </a:lnSpc>
              <a:spcBef>
                <a:spcPts val="2003"/>
              </a:spcBef>
              <a:buFont typeface="Arial" pitchFamily="34" charset="0"/>
              <a:buNone/>
            </a:pPr>
            <a:r>
              <a:rPr lang="en-US" dirty="0"/>
              <a:t>Click to edit Master text styles</a:t>
            </a:r>
          </a:p>
        </p:txBody>
      </p:sp>
      <p:sp>
        <p:nvSpPr>
          <p:cNvPr id="15" name="Slide Number Placeholder 5"/>
          <p:cNvSpPr>
            <a:spLocks noGrp="1"/>
          </p:cNvSpPr>
          <p:nvPr>
            <p:ph type="sldNum" sz="quarter" idx="4"/>
          </p:nvPr>
        </p:nvSpPr>
        <p:spPr>
          <a:xfrm>
            <a:off x="8492284" y="6527738"/>
            <a:ext cx="370625" cy="195358"/>
          </a:xfrm>
          <a:prstGeom prst="rect">
            <a:avLst/>
          </a:prstGeom>
        </p:spPr>
        <p:txBody>
          <a:bodyPr vert="horz" lIns="0" tIns="0" rIns="0" bIns="0" rtlCol="0" anchor="ctr"/>
          <a:lstStyle>
            <a:lvl1pPr algn="r">
              <a:defRPr sz="834">
                <a:solidFill>
                  <a:schemeClr val="tx2"/>
                </a:solidFill>
              </a:defRPr>
            </a:lvl1pPr>
          </a:lstStyle>
          <a:p>
            <a:fld id="{0D57DDA1-EFCE-4738-A8D0-468FE0CD600F}" type="slidenum">
              <a:rPr lang="en-US" smtClean="0"/>
              <a:pPr/>
              <a:t>‹#›</a:t>
            </a:fld>
            <a:endParaRPr lang="en-US" dirty="0"/>
          </a:p>
        </p:txBody>
      </p:sp>
      <p:sp>
        <p:nvSpPr>
          <p:cNvPr id="3" name="Footer Placeholder 2"/>
          <p:cNvSpPr>
            <a:spLocks noGrp="1"/>
          </p:cNvSpPr>
          <p:nvPr>
            <p:ph type="ftr" sz="quarter" idx="17"/>
          </p:nvPr>
        </p:nvSpPr>
        <p:spPr/>
        <p:txBody>
          <a:bodyPr/>
          <a:lstStyle/>
          <a:p>
            <a:r>
              <a:rPr lang="en-SG"/>
              <a:t>Source: </a:t>
            </a:r>
            <a:endParaRPr lang="en-SG" dirty="0"/>
          </a:p>
        </p:txBody>
      </p:sp>
    </p:spTree>
    <p:extLst>
      <p:ext uri="{BB962C8B-B14F-4D97-AF65-F5344CB8AC3E}">
        <p14:creationId xmlns:p14="http://schemas.microsoft.com/office/powerpoint/2010/main" val="23888629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3 across K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4" name="Text Placeholder 3"/>
          <p:cNvSpPr>
            <a:spLocks noGrp="1"/>
          </p:cNvSpPr>
          <p:nvPr>
            <p:ph type="body" sz="quarter" idx="10"/>
          </p:nvPr>
        </p:nvSpPr>
        <p:spPr>
          <a:xfrm>
            <a:off x="2129785" y="1478698"/>
            <a:ext cx="2041588"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8" name="Content Placeholder 7"/>
          <p:cNvSpPr>
            <a:spLocks noGrp="1"/>
          </p:cNvSpPr>
          <p:nvPr>
            <p:ph sz="quarter" idx="12"/>
          </p:nvPr>
        </p:nvSpPr>
        <p:spPr>
          <a:xfrm>
            <a:off x="2129785" y="1683145"/>
            <a:ext cx="2041588" cy="4124845"/>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p:cNvSpPr>
            <a:spLocks noGrp="1"/>
          </p:cNvSpPr>
          <p:nvPr>
            <p:ph sz="quarter" idx="13"/>
          </p:nvPr>
        </p:nvSpPr>
        <p:spPr>
          <a:xfrm>
            <a:off x="4475161" y="1683145"/>
            <a:ext cx="2041588" cy="4124845"/>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
          <p:cNvSpPr>
            <a:spLocks noGrp="1"/>
          </p:cNvSpPr>
          <p:nvPr>
            <p:ph type="body" sz="quarter" idx="14"/>
          </p:nvPr>
        </p:nvSpPr>
        <p:spPr>
          <a:xfrm>
            <a:off x="4475161" y="1478698"/>
            <a:ext cx="2041588"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12" name="KeyMessage" hidden="1"/>
          <p:cNvSpPr/>
          <p:nvPr/>
        </p:nvSpPr>
        <p:spPr bwMode="auto">
          <a:xfrm>
            <a:off x="316857" y="1478699"/>
            <a:ext cx="1485108" cy="4329947"/>
          </a:xfrm>
          <a:prstGeom prst="rect">
            <a:avLst/>
          </a:prstGeom>
          <a:noFill/>
          <a:ln w="3175" cap="flat" cmpd="sng" algn="ctr">
            <a:solidFill>
              <a:srgbClr val="D60202"/>
            </a:solidFill>
            <a:prstDash val="dash"/>
            <a:round/>
            <a:headEnd type="none" w="med" len="med"/>
            <a:tailEnd type="none" w="med" len="med"/>
          </a:ln>
          <a:effectLst/>
        </p:spPr>
        <p:txBody>
          <a:bodyPr vert="horz" wrap="square" lIns="76331" tIns="38166" rIns="76331" bIns="38166" numCol="1" rtlCol="0" anchor="ctr" anchorCtr="1" compatLnSpc="1">
            <a:prstTxWarp prst="textNoShape">
              <a:avLst/>
            </a:prstTxWarp>
          </a:bodyPr>
          <a:lstStyle/>
          <a:p>
            <a:pPr marL="0" marR="0" indent="0" algn="ctr" defTabSz="842814" rtl="0" eaLnBrk="0" fontAlgn="base" latinLnBrk="0" hangingPunct="0">
              <a:lnSpc>
                <a:spcPct val="100000"/>
              </a:lnSpc>
              <a:spcBef>
                <a:spcPct val="50000"/>
              </a:spcBef>
              <a:spcAft>
                <a:spcPct val="0"/>
              </a:spcAft>
              <a:buClrTx/>
              <a:buSzTx/>
              <a:buFontTx/>
              <a:buNone/>
              <a:tabLst/>
            </a:pPr>
            <a:endParaRPr kumimoji="0" lang="en-GB" sz="667" b="0" i="0" u="none" strike="noStrike" kern="1200" cap="none" normalizeH="0" baseline="0" dirty="0">
              <a:ln>
                <a:noFill/>
              </a:ln>
              <a:solidFill>
                <a:srgbClr val="000000"/>
              </a:solidFill>
              <a:effectLst/>
              <a:latin typeface="Arial" charset="0"/>
              <a:ea typeface="+mn-ea"/>
              <a:cs typeface="+mn-cs"/>
            </a:endParaRPr>
          </a:p>
        </p:txBody>
      </p:sp>
      <p:sp>
        <p:nvSpPr>
          <p:cNvPr id="9" name="Content Placeholder 9"/>
          <p:cNvSpPr>
            <a:spLocks noGrp="1"/>
          </p:cNvSpPr>
          <p:nvPr>
            <p:ph sz="quarter" idx="15"/>
          </p:nvPr>
        </p:nvSpPr>
        <p:spPr>
          <a:xfrm>
            <a:off x="6817270" y="1683145"/>
            <a:ext cx="2041588" cy="4124845"/>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
          <p:cNvSpPr>
            <a:spLocks noGrp="1"/>
          </p:cNvSpPr>
          <p:nvPr>
            <p:ph type="body" sz="quarter" idx="16"/>
          </p:nvPr>
        </p:nvSpPr>
        <p:spPr>
          <a:xfrm>
            <a:off x="6817270" y="1478698"/>
            <a:ext cx="2041588"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15" name="Content Placeholder 2"/>
          <p:cNvSpPr>
            <a:spLocks noGrp="1"/>
          </p:cNvSpPr>
          <p:nvPr>
            <p:ph idx="11"/>
          </p:nvPr>
        </p:nvSpPr>
        <p:spPr>
          <a:xfrm>
            <a:off x="315687" y="1478041"/>
            <a:ext cx="1486276" cy="296620"/>
          </a:xfrm>
          <a:noFill/>
          <a:effectLst/>
        </p:spPr>
        <p:txBody>
          <a:bodyPr vert="horz" wrap="square" lIns="0" tIns="0" rIns="0" bIns="0" rtlCol="0">
            <a:spAutoFit/>
          </a:bodyPr>
          <a:lstStyle>
            <a:lvl1pPr>
              <a:defRPr lang="en-US" sz="918" b="0" kern="1200" dirty="0">
                <a:solidFill>
                  <a:srgbClr val="000000"/>
                </a:solidFill>
                <a:latin typeface="Arial"/>
                <a:ea typeface="+mn-ea"/>
                <a:cs typeface="+mn-cs"/>
              </a:defRPr>
            </a:lvl1pPr>
          </a:lstStyle>
          <a:p>
            <a:pPr marL="0" lvl="0" indent="0" algn="l" defTabSz="1204036" rtl="0" eaLnBrk="1" fontAlgn="t" latinLnBrk="0" hangingPunct="1">
              <a:lnSpc>
                <a:spcPct val="105000"/>
              </a:lnSpc>
              <a:spcBef>
                <a:spcPts val="2003"/>
              </a:spcBef>
              <a:buFont typeface="Arial" pitchFamily="34" charset="0"/>
              <a:buNone/>
            </a:pPr>
            <a:r>
              <a:rPr lang="en-US" dirty="0"/>
              <a:t>Click to edit Master text styles</a:t>
            </a:r>
          </a:p>
        </p:txBody>
      </p:sp>
      <p:sp>
        <p:nvSpPr>
          <p:cNvPr id="16" name="Slide Number Placeholder 5"/>
          <p:cNvSpPr>
            <a:spLocks noGrp="1"/>
          </p:cNvSpPr>
          <p:nvPr>
            <p:ph type="sldNum" sz="quarter" idx="4"/>
          </p:nvPr>
        </p:nvSpPr>
        <p:spPr>
          <a:xfrm>
            <a:off x="8492284" y="6527738"/>
            <a:ext cx="370625" cy="195358"/>
          </a:xfrm>
          <a:prstGeom prst="rect">
            <a:avLst/>
          </a:prstGeom>
        </p:spPr>
        <p:txBody>
          <a:bodyPr vert="horz" lIns="0" tIns="0" rIns="0" bIns="0" rtlCol="0" anchor="ctr"/>
          <a:lstStyle>
            <a:lvl1pPr algn="r">
              <a:defRPr sz="834">
                <a:solidFill>
                  <a:schemeClr val="tx2"/>
                </a:solidFill>
              </a:defRPr>
            </a:lvl1pPr>
          </a:lstStyle>
          <a:p>
            <a:fld id="{0D57DDA1-EFCE-4738-A8D0-468FE0CD600F}" type="slidenum">
              <a:rPr lang="en-US" smtClean="0"/>
              <a:pPr/>
              <a:t>‹#›</a:t>
            </a:fld>
            <a:endParaRPr lang="en-US" dirty="0"/>
          </a:p>
        </p:txBody>
      </p:sp>
      <p:sp>
        <p:nvSpPr>
          <p:cNvPr id="3" name="Footer Placeholder 2"/>
          <p:cNvSpPr>
            <a:spLocks noGrp="1"/>
          </p:cNvSpPr>
          <p:nvPr>
            <p:ph type="ftr" sz="quarter" idx="17"/>
          </p:nvPr>
        </p:nvSpPr>
        <p:spPr/>
        <p:txBody>
          <a:bodyPr/>
          <a:lstStyle/>
          <a:p>
            <a:r>
              <a:rPr lang="en-SG"/>
              <a:t>Source: </a:t>
            </a:r>
            <a:endParaRPr lang="en-SG" dirty="0"/>
          </a:p>
        </p:txBody>
      </p:sp>
    </p:spTree>
    <p:extLst>
      <p:ext uri="{BB962C8B-B14F-4D97-AF65-F5344CB8AC3E}">
        <p14:creationId xmlns:p14="http://schemas.microsoft.com/office/powerpoint/2010/main" val="264257647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3 on 3 K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4" name="Text Placeholder 3"/>
          <p:cNvSpPr>
            <a:spLocks noGrp="1"/>
          </p:cNvSpPr>
          <p:nvPr>
            <p:ph type="body" sz="quarter" idx="10"/>
          </p:nvPr>
        </p:nvSpPr>
        <p:spPr>
          <a:xfrm>
            <a:off x="2129785" y="1478698"/>
            <a:ext cx="2041588"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8" name="Content Placeholder 7"/>
          <p:cNvSpPr>
            <a:spLocks noGrp="1"/>
          </p:cNvSpPr>
          <p:nvPr>
            <p:ph sz="quarter" idx="12"/>
          </p:nvPr>
        </p:nvSpPr>
        <p:spPr>
          <a:xfrm>
            <a:off x="2129785" y="1683145"/>
            <a:ext cx="2041588"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p:cNvSpPr>
            <a:spLocks noGrp="1"/>
          </p:cNvSpPr>
          <p:nvPr>
            <p:ph sz="quarter" idx="13"/>
          </p:nvPr>
        </p:nvSpPr>
        <p:spPr>
          <a:xfrm>
            <a:off x="4475161" y="1683145"/>
            <a:ext cx="2041588"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
          <p:cNvSpPr>
            <a:spLocks noGrp="1"/>
          </p:cNvSpPr>
          <p:nvPr>
            <p:ph type="body" sz="quarter" idx="14"/>
          </p:nvPr>
        </p:nvSpPr>
        <p:spPr>
          <a:xfrm>
            <a:off x="4475161" y="1478698"/>
            <a:ext cx="2041588"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7" name="Text Placeholder 3"/>
          <p:cNvSpPr>
            <a:spLocks noGrp="1"/>
          </p:cNvSpPr>
          <p:nvPr>
            <p:ph type="body" sz="quarter" idx="15"/>
          </p:nvPr>
        </p:nvSpPr>
        <p:spPr>
          <a:xfrm>
            <a:off x="2129785" y="3813528"/>
            <a:ext cx="2041588"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9" name="Content Placeholder 7"/>
          <p:cNvSpPr>
            <a:spLocks noGrp="1"/>
          </p:cNvSpPr>
          <p:nvPr>
            <p:ph sz="quarter" idx="16"/>
          </p:nvPr>
        </p:nvSpPr>
        <p:spPr>
          <a:xfrm>
            <a:off x="2129785" y="4017975"/>
            <a:ext cx="2041588"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9"/>
          <p:cNvSpPr>
            <a:spLocks noGrp="1"/>
          </p:cNvSpPr>
          <p:nvPr>
            <p:ph sz="quarter" idx="17"/>
          </p:nvPr>
        </p:nvSpPr>
        <p:spPr>
          <a:xfrm>
            <a:off x="4475161" y="4017975"/>
            <a:ext cx="2041588"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
          <p:cNvSpPr>
            <a:spLocks noGrp="1"/>
          </p:cNvSpPr>
          <p:nvPr>
            <p:ph type="body" sz="quarter" idx="18"/>
          </p:nvPr>
        </p:nvSpPr>
        <p:spPr>
          <a:xfrm>
            <a:off x="4475161" y="3813528"/>
            <a:ext cx="2041588"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14" name="KeyMessage" hidden="1"/>
          <p:cNvSpPr/>
          <p:nvPr/>
        </p:nvSpPr>
        <p:spPr bwMode="auto">
          <a:xfrm>
            <a:off x="316857" y="1478699"/>
            <a:ext cx="1485108" cy="4329947"/>
          </a:xfrm>
          <a:prstGeom prst="rect">
            <a:avLst/>
          </a:prstGeom>
          <a:noFill/>
          <a:ln w="3175" cap="flat" cmpd="sng" algn="ctr">
            <a:solidFill>
              <a:srgbClr val="D60202"/>
            </a:solidFill>
            <a:prstDash val="dash"/>
            <a:round/>
            <a:headEnd type="none" w="med" len="med"/>
            <a:tailEnd type="none" w="med" len="med"/>
          </a:ln>
          <a:effectLst/>
        </p:spPr>
        <p:txBody>
          <a:bodyPr vert="horz" wrap="square" lIns="76331" tIns="38166" rIns="76331" bIns="38166" numCol="1" rtlCol="0" anchor="ctr" anchorCtr="1" compatLnSpc="1">
            <a:prstTxWarp prst="textNoShape">
              <a:avLst/>
            </a:prstTxWarp>
          </a:bodyPr>
          <a:lstStyle/>
          <a:p>
            <a:pPr marL="0" marR="0" indent="0" algn="ctr" defTabSz="842814" rtl="0" eaLnBrk="0" fontAlgn="base" latinLnBrk="0" hangingPunct="0">
              <a:lnSpc>
                <a:spcPct val="100000"/>
              </a:lnSpc>
              <a:spcBef>
                <a:spcPct val="50000"/>
              </a:spcBef>
              <a:spcAft>
                <a:spcPct val="0"/>
              </a:spcAft>
              <a:buClrTx/>
              <a:buSzTx/>
              <a:buFontTx/>
              <a:buNone/>
              <a:tabLst/>
            </a:pPr>
            <a:endParaRPr kumimoji="0" lang="en-GB" sz="667" b="0" i="0" u="none" strike="noStrike" kern="1200" cap="none" normalizeH="0" baseline="0" dirty="0">
              <a:ln>
                <a:noFill/>
              </a:ln>
              <a:solidFill>
                <a:srgbClr val="000000"/>
              </a:solidFill>
              <a:effectLst/>
              <a:latin typeface="Arial" charset="0"/>
              <a:ea typeface="+mn-ea"/>
              <a:cs typeface="+mn-cs"/>
            </a:endParaRPr>
          </a:p>
        </p:txBody>
      </p:sp>
      <p:sp>
        <p:nvSpPr>
          <p:cNvPr id="15" name="Content Placeholder 9"/>
          <p:cNvSpPr>
            <a:spLocks noGrp="1"/>
          </p:cNvSpPr>
          <p:nvPr>
            <p:ph sz="quarter" idx="19"/>
          </p:nvPr>
        </p:nvSpPr>
        <p:spPr>
          <a:xfrm>
            <a:off x="6817270" y="1683145"/>
            <a:ext cx="2041588"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3"/>
          <p:cNvSpPr>
            <a:spLocks noGrp="1"/>
          </p:cNvSpPr>
          <p:nvPr>
            <p:ph type="body" sz="quarter" idx="20"/>
          </p:nvPr>
        </p:nvSpPr>
        <p:spPr>
          <a:xfrm>
            <a:off x="6817270" y="1478698"/>
            <a:ext cx="2041588"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17" name="Content Placeholder 9"/>
          <p:cNvSpPr>
            <a:spLocks noGrp="1"/>
          </p:cNvSpPr>
          <p:nvPr>
            <p:ph sz="quarter" idx="21"/>
          </p:nvPr>
        </p:nvSpPr>
        <p:spPr>
          <a:xfrm>
            <a:off x="6817270" y="4017975"/>
            <a:ext cx="2041588"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3"/>
          <p:cNvSpPr>
            <a:spLocks noGrp="1"/>
          </p:cNvSpPr>
          <p:nvPr>
            <p:ph type="body" sz="quarter" idx="22"/>
          </p:nvPr>
        </p:nvSpPr>
        <p:spPr>
          <a:xfrm>
            <a:off x="6817270" y="3813528"/>
            <a:ext cx="2041588"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20" name="Content Placeholder 2"/>
          <p:cNvSpPr>
            <a:spLocks noGrp="1"/>
          </p:cNvSpPr>
          <p:nvPr>
            <p:ph idx="11"/>
          </p:nvPr>
        </p:nvSpPr>
        <p:spPr>
          <a:xfrm>
            <a:off x="315687" y="1478041"/>
            <a:ext cx="1486276" cy="296620"/>
          </a:xfrm>
          <a:noFill/>
          <a:effectLst/>
        </p:spPr>
        <p:txBody>
          <a:bodyPr vert="horz" wrap="square" lIns="0" tIns="0" rIns="0" bIns="0" rtlCol="0">
            <a:spAutoFit/>
          </a:bodyPr>
          <a:lstStyle>
            <a:lvl1pPr>
              <a:defRPr lang="en-US" sz="918" b="0" kern="1200" dirty="0">
                <a:solidFill>
                  <a:srgbClr val="000000"/>
                </a:solidFill>
                <a:latin typeface="Arial"/>
                <a:ea typeface="+mn-ea"/>
                <a:cs typeface="+mn-cs"/>
              </a:defRPr>
            </a:lvl1pPr>
          </a:lstStyle>
          <a:p>
            <a:pPr marL="0" lvl="0" indent="0" algn="l" defTabSz="1204036" rtl="0" eaLnBrk="1" fontAlgn="t" latinLnBrk="0" hangingPunct="1">
              <a:lnSpc>
                <a:spcPct val="105000"/>
              </a:lnSpc>
              <a:spcBef>
                <a:spcPts val="2003"/>
              </a:spcBef>
              <a:buFont typeface="Arial" pitchFamily="34" charset="0"/>
              <a:buNone/>
            </a:pPr>
            <a:r>
              <a:rPr lang="en-US" dirty="0"/>
              <a:t>Click to edit Master text styles</a:t>
            </a:r>
          </a:p>
        </p:txBody>
      </p:sp>
      <p:sp>
        <p:nvSpPr>
          <p:cNvPr id="21" name="Slide Number Placeholder 5"/>
          <p:cNvSpPr>
            <a:spLocks noGrp="1"/>
          </p:cNvSpPr>
          <p:nvPr>
            <p:ph type="sldNum" sz="quarter" idx="4"/>
          </p:nvPr>
        </p:nvSpPr>
        <p:spPr>
          <a:xfrm>
            <a:off x="8492284" y="6527738"/>
            <a:ext cx="370625" cy="195358"/>
          </a:xfrm>
          <a:prstGeom prst="rect">
            <a:avLst/>
          </a:prstGeom>
        </p:spPr>
        <p:txBody>
          <a:bodyPr vert="horz" lIns="0" tIns="0" rIns="0" bIns="0" rtlCol="0" anchor="ctr"/>
          <a:lstStyle>
            <a:lvl1pPr algn="r">
              <a:defRPr sz="834">
                <a:solidFill>
                  <a:schemeClr val="tx2"/>
                </a:solidFill>
              </a:defRPr>
            </a:lvl1pPr>
          </a:lstStyle>
          <a:p>
            <a:fld id="{0D57DDA1-EFCE-4738-A8D0-468FE0CD600F}" type="slidenum">
              <a:rPr lang="en-US" smtClean="0"/>
              <a:pPr/>
              <a:t>‹#›</a:t>
            </a:fld>
            <a:endParaRPr lang="en-US" dirty="0"/>
          </a:p>
        </p:txBody>
      </p:sp>
      <p:sp>
        <p:nvSpPr>
          <p:cNvPr id="3" name="Footer Placeholder 2"/>
          <p:cNvSpPr>
            <a:spLocks noGrp="1"/>
          </p:cNvSpPr>
          <p:nvPr>
            <p:ph type="ftr" sz="quarter" idx="23"/>
          </p:nvPr>
        </p:nvSpPr>
        <p:spPr/>
        <p:txBody>
          <a:bodyPr/>
          <a:lstStyle/>
          <a:p>
            <a:r>
              <a:rPr lang="en-SG"/>
              <a:t>Source: </a:t>
            </a:r>
            <a:endParaRPr lang="en-SG" dirty="0"/>
          </a:p>
        </p:txBody>
      </p:sp>
    </p:spTree>
    <p:extLst>
      <p:ext uri="{BB962C8B-B14F-4D97-AF65-F5344CB8AC3E}">
        <p14:creationId xmlns:p14="http://schemas.microsoft.com/office/powerpoint/2010/main" val="307444539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3 on 1 K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4" name="Text Placeholder 3"/>
          <p:cNvSpPr>
            <a:spLocks noGrp="1"/>
          </p:cNvSpPr>
          <p:nvPr>
            <p:ph type="body" sz="quarter" idx="10"/>
          </p:nvPr>
        </p:nvSpPr>
        <p:spPr>
          <a:xfrm>
            <a:off x="2129785" y="1478698"/>
            <a:ext cx="2041588"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lgn="l">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8" name="Content Placeholder 7"/>
          <p:cNvSpPr>
            <a:spLocks noGrp="1"/>
          </p:cNvSpPr>
          <p:nvPr>
            <p:ph sz="quarter" idx="12"/>
          </p:nvPr>
        </p:nvSpPr>
        <p:spPr>
          <a:xfrm>
            <a:off x="2129785" y="1683145"/>
            <a:ext cx="2041588"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p:cNvSpPr>
            <a:spLocks noGrp="1"/>
          </p:cNvSpPr>
          <p:nvPr>
            <p:ph sz="quarter" idx="13"/>
          </p:nvPr>
        </p:nvSpPr>
        <p:spPr>
          <a:xfrm>
            <a:off x="4475161" y="1683145"/>
            <a:ext cx="2041588"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
          <p:cNvSpPr>
            <a:spLocks noGrp="1"/>
          </p:cNvSpPr>
          <p:nvPr>
            <p:ph type="body" sz="quarter" idx="14"/>
          </p:nvPr>
        </p:nvSpPr>
        <p:spPr>
          <a:xfrm>
            <a:off x="4475161" y="1478698"/>
            <a:ext cx="2041588"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lgn="l">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7" name="Text Placeholder 3"/>
          <p:cNvSpPr>
            <a:spLocks noGrp="1"/>
          </p:cNvSpPr>
          <p:nvPr>
            <p:ph type="body" sz="quarter" idx="15"/>
          </p:nvPr>
        </p:nvSpPr>
        <p:spPr>
          <a:xfrm>
            <a:off x="2129784" y="3813528"/>
            <a:ext cx="6729074"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lgn="l">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9" name="Content Placeholder 7"/>
          <p:cNvSpPr>
            <a:spLocks noGrp="1"/>
          </p:cNvSpPr>
          <p:nvPr>
            <p:ph sz="quarter" idx="16"/>
          </p:nvPr>
        </p:nvSpPr>
        <p:spPr>
          <a:xfrm>
            <a:off x="2129784" y="4017975"/>
            <a:ext cx="6729074"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KeyMessage" hidden="1"/>
          <p:cNvSpPr/>
          <p:nvPr/>
        </p:nvSpPr>
        <p:spPr bwMode="auto">
          <a:xfrm>
            <a:off x="316857" y="1478699"/>
            <a:ext cx="1485108" cy="4329947"/>
          </a:xfrm>
          <a:prstGeom prst="rect">
            <a:avLst/>
          </a:prstGeom>
          <a:noFill/>
          <a:ln w="3175" cap="flat" cmpd="sng" algn="ctr">
            <a:solidFill>
              <a:srgbClr val="D60202"/>
            </a:solidFill>
            <a:prstDash val="dash"/>
            <a:round/>
            <a:headEnd type="none" w="med" len="med"/>
            <a:tailEnd type="none" w="med" len="med"/>
          </a:ln>
          <a:effectLst/>
        </p:spPr>
        <p:txBody>
          <a:bodyPr vert="horz" wrap="square" lIns="76331" tIns="38166" rIns="76331" bIns="38166" numCol="1" rtlCol="0" anchor="ctr" anchorCtr="1" compatLnSpc="1">
            <a:prstTxWarp prst="textNoShape">
              <a:avLst/>
            </a:prstTxWarp>
          </a:bodyPr>
          <a:lstStyle/>
          <a:p>
            <a:pPr marL="0" marR="0" indent="0" algn="ctr" defTabSz="842814" rtl="0" eaLnBrk="0" fontAlgn="base" latinLnBrk="0" hangingPunct="0">
              <a:lnSpc>
                <a:spcPct val="100000"/>
              </a:lnSpc>
              <a:spcBef>
                <a:spcPct val="50000"/>
              </a:spcBef>
              <a:spcAft>
                <a:spcPct val="0"/>
              </a:spcAft>
              <a:buClrTx/>
              <a:buSzTx/>
              <a:buFontTx/>
              <a:buNone/>
              <a:tabLst/>
            </a:pPr>
            <a:endParaRPr kumimoji="0" lang="en-GB" sz="667" b="0" i="0" u="none" strike="noStrike" kern="1200" cap="none" normalizeH="0" baseline="0" dirty="0">
              <a:ln>
                <a:noFill/>
              </a:ln>
              <a:solidFill>
                <a:srgbClr val="000000"/>
              </a:solidFill>
              <a:effectLst/>
              <a:latin typeface="Arial" charset="0"/>
              <a:ea typeface="+mn-ea"/>
              <a:cs typeface="+mn-cs"/>
            </a:endParaRPr>
          </a:p>
        </p:txBody>
      </p:sp>
      <p:sp>
        <p:nvSpPr>
          <p:cNvPr id="15" name="Content Placeholder 9"/>
          <p:cNvSpPr>
            <a:spLocks noGrp="1"/>
          </p:cNvSpPr>
          <p:nvPr>
            <p:ph sz="quarter" idx="19"/>
          </p:nvPr>
        </p:nvSpPr>
        <p:spPr>
          <a:xfrm>
            <a:off x="6817270" y="1683145"/>
            <a:ext cx="2041588"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3"/>
          <p:cNvSpPr>
            <a:spLocks noGrp="1"/>
          </p:cNvSpPr>
          <p:nvPr>
            <p:ph type="body" sz="quarter" idx="20"/>
          </p:nvPr>
        </p:nvSpPr>
        <p:spPr>
          <a:xfrm>
            <a:off x="6817270" y="1478698"/>
            <a:ext cx="2041588"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lgn="l">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17" name="Content Placeholder 2"/>
          <p:cNvSpPr>
            <a:spLocks noGrp="1"/>
          </p:cNvSpPr>
          <p:nvPr>
            <p:ph idx="11"/>
          </p:nvPr>
        </p:nvSpPr>
        <p:spPr>
          <a:xfrm>
            <a:off x="315687" y="1478041"/>
            <a:ext cx="1486276" cy="296620"/>
          </a:xfrm>
          <a:noFill/>
          <a:effectLst/>
        </p:spPr>
        <p:txBody>
          <a:bodyPr vert="horz" wrap="square" lIns="0" tIns="0" rIns="0" bIns="0" rtlCol="0">
            <a:spAutoFit/>
          </a:bodyPr>
          <a:lstStyle>
            <a:lvl1pPr>
              <a:defRPr lang="en-US" sz="918" b="0" kern="1200" dirty="0">
                <a:solidFill>
                  <a:srgbClr val="000000"/>
                </a:solidFill>
                <a:latin typeface="Arial"/>
                <a:ea typeface="+mn-ea"/>
                <a:cs typeface="+mn-cs"/>
              </a:defRPr>
            </a:lvl1pPr>
          </a:lstStyle>
          <a:p>
            <a:pPr marL="0" lvl="0" indent="0" algn="l" defTabSz="1204036" rtl="0" eaLnBrk="1" fontAlgn="t" latinLnBrk="0" hangingPunct="1">
              <a:lnSpc>
                <a:spcPct val="105000"/>
              </a:lnSpc>
              <a:spcBef>
                <a:spcPts val="2003"/>
              </a:spcBef>
              <a:buFont typeface="Arial" pitchFamily="34" charset="0"/>
              <a:buNone/>
            </a:pPr>
            <a:r>
              <a:rPr lang="en-US" dirty="0"/>
              <a:t>Click to edit Master text styles</a:t>
            </a:r>
          </a:p>
        </p:txBody>
      </p:sp>
      <p:sp>
        <p:nvSpPr>
          <p:cNvPr id="18" name="Slide Number Placeholder 5"/>
          <p:cNvSpPr>
            <a:spLocks noGrp="1"/>
          </p:cNvSpPr>
          <p:nvPr>
            <p:ph type="sldNum" sz="quarter" idx="4"/>
          </p:nvPr>
        </p:nvSpPr>
        <p:spPr>
          <a:xfrm>
            <a:off x="8492284" y="6527738"/>
            <a:ext cx="370625" cy="195358"/>
          </a:xfrm>
          <a:prstGeom prst="rect">
            <a:avLst/>
          </a:prstGeom>
        </p:spPr>
        <p:txBody>
          <a:bodyPr vert="horz" lIns="0" tIns="0" rIns="0" bIns="0" rtlCol="0" anchor="ctr"/>
          <a:lstStyle>
            <a:lvl1pPr algn="r">
              <a:defRPr sz="834">
                <a:solidFill>
                  <a:schemeClr val="tx2"/>
                </a:solidFill>
              </a:defRPr>
            </a:lvl1pPr>
          </a:lstStyle>
          <a:p>
            <a:fld id="{0D57DDA1-EFCE-4738-A8D0-468FE0CD600F}" type="slidenum">
              <a:rPr lang="en-US" smtClean="0"/>
              <a:pPr/>
              <a:t>‹#›</a:t>
            </a:fld>
            <a:endParaRPr lang="en-US" dirty="0"/>
          </a:p>
        </p:txBody>
      </p:sp>
      <p:sp>
        <p:nvSpPr>
          <p:cNvPr id="3" name="Footer Placeholder 2"/>
          <p:cNvSpPr>
            <a:spLocks noGrp="1"/>
          </p:cNvSpPr>
          <p:nvPr>
            <p:ph type="ftr" sz="quarter" idx="21"/>
          </p:nvPr>
        </p:nvSpPr>
        <p:spPr/>
        <p:txBody>
          <a:bodyPr/>
          <a:lstStyle/>
          <a:p>
            <a:r>
              <a:rPr lang="en-SG"/>
              <a:t>Source: </a:t>
            </a:r>
            <a:endParaRPr lang="en-SG" dirty="0"/>
          </a:p>
        </p:txBody>
      </p:sp>
    </p:spTree>
    <p:extLst>
      <p:ext uri="{BB962C8B-B14F-4D97-AF65-F5344CB8AC3E}">
        <p14:creationId xmlns:p14="http://schemas.microsoft.com/office/powerpoint/2010/main" val="67836467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 on 3 K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4" name="Text Placeholder 3"/>
          <p:cNvSpPr>
            <a:spLocks noGrp="1"/>
          </p:cNvSpPr>
          <p:nvPr>
            <p:ph type="body" sz="quarter" idx="10"/>
          </p:nvPr>
        </p:nvSpPr>
        <p:spPr>
          <a:xfrm>
            <a:off x="2129784" y="1478698"/>
            <a:ext cx="6729074"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8" name="Content Placeholder 7"/>
          <p:cNvSpPr>
            <a:spLocks noGrp="1"/>
          </p:cNvSpPr>
          <p:nvPr>
            <p:ph sz="quarter" idx="12"/>
          </p:nvPr>
        </p:nvSpPr>
        <p:spPr>
          <a:xfrm>
            <a:off x="2129784" y="1683145"/>
            <a:ext cx="6729074"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
          <p:cNvSpPr>
            <a:spLocks noGrp="1"/>
          </p:cNvSpPr>
          <p:nvPr>
            <p:ph type="body" sz="quarter" idx="15"/>
          </p:nvPr>
        </p:nvSpPr>
        <p:spPr>
          <a:xfrm>
            <a:off x="2129785" y="3813528"/>
            <a:ext cx="2041588"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lgn="l">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9" name="Content Placeholder 7"/>
          <p:cNvSpPr>
            <a:spLocks noGrp="1"/>
          </p:cNvSpPr>
          <p:nvPr>
            <p:ph sz="quarter" idx="16"/>
          </p:nvPr>
        </p:nvSpPr>
        <p:spPr>
          <a:xfrm>
            <a:off x="2129785" y="4017975"/>
            <a:ext cx="2041588"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9"/>
          <p:cNvSpPr>
            <a:spLocks noGrp="1"/>
          </p:cNvSpPr>
          <p:nvPr>
            <p:ph sz="quarter" idx="17"/>
          </p:nvPr>
        </p:nvSpPr>
        <p:spPr>
          <a:xfrm>
            <a:off x="4475161" y="4017975"/>
            <a:ext cx="2041588"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
          <p:cNvSpPr>
            <a:spLocks noGrp="1"/>
          </p:cNvSpPr>
          <p:nvPr>
            <p:ph type="body" sz="quarter" idx="18"/>
          </p:nvPr>
        </p:nvSpPr>
        <p:spPr>
          <a:xfrm>
            <a:off x="4475161" y="3813528"/>
            <a:ext cx="2041588"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14" name="KeyMessage" hidden="1"/>
          <p:cNvSpPr/>
          <p:nvPr/>
        </p:nvSpPr>
        <p:spPr bwMode="auto">
          <a:xfrm>
            <a:off x="316857" y="1478699"/>
            <a:ext cx="1485108" cy="4329947"/>
          </a:xfrm>
          <a:prstGeom prst="rect">
            <a:avLst/>
          </a:prstGeom>
          <a:noFill/>
          <a:ln w="3175" cap="flat" cmpd="sng" algn="ctr">
            <a:solidFill>
              <a:srgbClr val="D60202"/>
            </a:solidFill>
            <a:prstDash val="dash"/>
            <a:round/>
            <a:headEnd type="none" w="med" len="med"/>
            <a:tailEnd type="none" w="med" len="med"/>
          </a:ln>
          <a:effectLst/>
        </p:spPr>
        <p:txBody>
          <a:bodyPr vert="horz" wrap="square" lIns="76331" tIns="38166" rIns="76331" bIns="38166" numCol="1" rtlCol="0" anchor="ctr" anchorCtr="1" compatLnSpc="1">
            <a:prstTxWarp prst="textNoShape">
              <a:avLst/>
            </a:prstTxWarp>
          </a:bodyPr>
          <a:lstStyle/>
          <a:p>
            <a:pPr marL="0" marR="0" indent="0" algn="ctr" defTabSz="842814" rtl="0" eaLnBrk="0" fontAlgn="base" latinLnBrk="0" hangingPunct="0">
              <a:lnSpc>
                <a:spcPct val="100000"/>
              </a:lnSpc>
              <a:spcBef>
                <a:spcPct val="50000"/>
              </a:spcBef>
              <a:spcAft>
                <a:spcPct val="0"/>
              </a:spcAft>
              <a:buClrTx/>
              <a:buSzTx/>
              <a:buFontTx/>
              <a:buNone/>
              <a:tabLst/>
            </a:pPr>
            <a:endParaRPr kumimoji="0" lang="en-GB" sz="667" b="0" i="0" u="none" strike="noStrike" kern="1200" cap="none" normalizeH="0" baseline="0" dirty="0">
              <a:ln>
                <a:noFill/>
              </a:ln>
              <a:solidFill>
                <a:srgbClr val="000000"/>
              </a:solidFill>
              <a:effectLst/>
              <a:latin typeface="Arial" charset="0"/>
              <a:ea typeface="+mn-ea"/>
              <a:cs typeface="+mn-cs"/>
            </a:endParaRPr>
          </a:p>
        </p:txBody>
      </p:sp>
      <p:sp>
        <p:nvSpPr>
          <p:cNvPr id="17" name="Content Placeholder 9"/>
          <p:cNvSpPr>
            <a:spLocks noGrp="1"/>
          </p:cNvSpPr>
          <p:nvPr>
            <p:ph sz="quarter" idx="21"/>
          </p:nvPr>
        </p:nvSpPr>
        <p:spPr>
          <a:xfrm>
            <a:off x="6817270" y="4017975"/>
            <a:ext cx="2041588"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3"/>
          <p:cNvSpPr>
            <a:spLocks noGrp="1"/>
          </p:cNvSpPr>
          <p:nvPr>
            <p:ph type="body" sz="quarter" idx="22"/>
          </p:nvPr>
        </p:nvSpPr>
        <p:spPr>
          <a:xfrm>
            <a:off x="6817270" y="3813528"/>
            <a:ext cx="2041588"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16" name="Content Placeholder 2"/>
          <p:cNvSpPr>
            <a:spLocks noGrp="1"/>
          </p:cNvSpPr>
          <p:nvPr>
            <p:ph idx="11"/>
          </p:nvPr>
        </p:nvSpPr>
        <p:spPr>
          <a:xfrm>
            <a:off x="315687" y="1478041"/>
            <a:ext cx="1486276" cy="296620"/>
          </a:xfrm>
          <a:noFill/>
          <a:effectLst/>
        </p:spPr>
        <p:txBody>
          <a:bodyPr vert="horz" wrap="square" lIns="0" tIns="0" rIns="0" bIns="0" rtlCol="0">
            <a:spAutoFit/>
          </a:bodyPr>
          <a:lstStyle>
            <a:lvl1pPr>
              <a:defRPr lang="en-US" sz="918" b="0" kern="1200" dirty="0">
                <a:solidFill>
                  <a:srgbClr val="000000"/>
                </a:solidFill>
                <a:latin typeface="Arial"/>
                <a:ea typeface="+mn-ea"/>
                <a:cs typeface="+mn-cs"/>
              </a:defRPr>
            </a:lvl1pPr>
          </a:lstStyle>
          <a:p>
            <a:pPr marL="0" lvl="0" indent="0" algn="l" defTabSz="1204036" rtl="0" eaLnBrk="1" fontAlgn="t" latinLnBrk="0" hangingPunct="1">
              <a:lnSpc>
                <a:spcPct val="105000"/>
              </a:lnSpc>
              <a:spcBef>
                <a:spcPts val="2003"/>
              </a:spcBef>
              <a:buFont typeface="Arial" pitchFamily="34" charset="0"/>
              <a:buNone/>
            </a:pPr>
            <a:r>
              <a:rPr lang="en-US" dirty="0"/>
              <a:t>Click to edit Master text styles</a:t>
            </a:r>
          </a:p>
        </p:txBody>
      </p:sp>
      <p:sp>
        <p:nvSpPr>
          <p:cNvPr id="19" name="Slide Number Placeholder 5"/>
          <p:cNvSpPr>
            <a:spLocks noGrp="1"/>
          </p:cNvSpPr>
          <p:nvPr>
            <p:ph type="sldNum" sz="quarter" idx="4"/>
          </p:nvPr>
        </p:nvSpPr>
        <p:spPr>
          <a:xfrm>
            <a:off x="8492284" y="6527738"/>
            <a:ext cx="370625" cy="195358"/>
          </a:xfrm>
          <a:prstGeom prst="rect">
            <a:avLst/>
          </a:prstGeom>
        </p:spPr>
        <p:txBody>
          <a:bodyPr vert="horz" lIns="0" tIns="0" rIns="0" bIns="0" rtlCol="0" anchor="ctr"/>
          <a:lstStyle>
            <a:lvl1pPr algn="r">
              <a:defRPr sz="834">
                <a:solidFill>
                  <a:schemeClr val="tx2"/>
                </a:solidFill>
              </a:defRPr>
            </a:lvl1pPr>
          </a:lstStyle>
          <a:p>
            <a:fld id="{0D57DDA1-EFCE-4738-A8D0-468FE0CD600F}" type="slidenum">
              <a:rPr lang="en-US" smtClean="0"/>
              <a:pPr/>
              <a:t>‹#›</a:t>
            </a:fld>
            <a:endParaRPr lang="en-US" dirty="0"/>
          </a:p>
        </p:txBody>
      </p:sp>
      <p:sp>
        <p:nvSpPr>
          <p:cNvPr id="3" name="Footer Placeholder 2"/>
          <p:cNvSpPr>
            <a:spLocks noGrp="1"/>
          </p:cNvSpPr>
          <p:nvPr>
            <p:ph type="ftr" sz="quarter" idx="23"/>
          </p:nvPr>
        </p:nvSpPr>
        <p:spPr/>
        <p:txBody>
          <a:bodyPr/>
          <a:lstStyle/>
          <a:p>
            <a:r>
              <a:rPr lang="en-SG"/>
              <a:t>Source: </a:t>
            </a:r>
            <a:endParaRPr lang="en-SG" dirty="0"/>
          </a:p>
        </p:txBody>
      </p:sp>
    </p:spTree>
    <p:extLst>
      <p:ext uri="{BB962C8B-B14F-4D97-AF65-F5344CB8AC3E}">
        <p14:creationId xmlns:p14="http://schemas.microsoft.com/office/powerpoint/2010/main" val="338459643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Body text non-K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idx="1"/>
          </p:nvPr>
        </p:nvSpPr>
        <p:spPr>
          <a:xfrm>
            <a:off x="316900" y="1478043"/>
            <a:ext cx="8542003" cy="4329947"/>
          </a:xfrm>
        </p:spPr>
        <p:txBody>
          <a:bodyPr lIns="72000" tIns="36000" rIns="72000" bIns="36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492284" y="6527738"/>
            <a:ext cx="370625" cy="195358"/>
          </a:xfrm>
          <a:prstGeom prst="rect">
            <a:avLst/>
          </a:prstGeom>
        </p:spPr>
        <p:txBody>
          <a:bodyPr vert="horz" lIns="0" tIns="0" rIns="0" bIns="0" rtlCol="0" anchor="ctr"/>
          <a:lstStyle>
            <a:lvl1pPr algn="r">
              <a:defRPr sz="834">
                <a:solidFill>
                  <a:schemeClr val="tx2"/>
                </a:solidFill>
              </a:defRPr>
            </a:lvl1pPr>
          </a:lstStyle>
          <a:p>
            <a:fld id="{0D57DDA1-EFCE-4738-A8D0-468FE0CD600F}" type="slidenum">
              <a:rPr lang="en-US" smtClean="0"/>
              <a:pPr/>
              <a:t>‹#›</a:t>
            </a:fld>
            <a:endParaRPr lang="en-US" dirty="0"/>
          </a:p>
        </p:txBody>
      </p:sp>
      <p:sp>
        <p:nvSpPr>
          <p:cNvPr id="4" name="Footer Placeholder 3"/>
          <p:cNvSpPr>
            <a:spLocks noGrp="1"/>
          </p:cNvSpPr>
          <p:nvPr>
            <p:ph type="ftr" sz="quarter" idx="10"/>
          </p:nvPr>
        </p:nvSpPr>
        <p:spPr/>
        <p:txBody>
          <a:bodyPr/>
          <a:lstStyle/>
          <a:p>
            <a:r>
              <a:rPr lang="en-SG"/>
              <a:t>Source: </a:t>
            </a:r>
            <a:endParaRPr lang="en-SG" dirty="0"/>
          </a:p>
        </p:txBody>
      </p:sp>
    </p:spTree>
    <p:extLst>
      <p:ext uri="{BB962C8B-B14F-4D97-AF65-F5344CB8AC3E}">
        <p14:creationId xmlns:p14="http://schemas.microsoft.com/office/powerpoint/2010/main" val="77514388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 across non-KM">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466" y="1589"/>
          <a:ext cx="1465" cy="1587"/>
        </p:xfrm>
        <a:graphic>
          <a:graphicData uri="http://schemas.openxmlformats.org/presentationml/2006/ole">
            <mc:AlternateContent xmlns:mc="http://schemas.openxmlformats.org/markup-compatibility/2006">
              <mc:Choice xmlns:v="urn:schemas-microsoft-com:vml" Requires="v">
                <p:oleObj spid="_x0000_s2065" name="think-cell Slide" r:id="rId4" imgW="408" imgH="408" progId="TCLayout.ActiveDocument.1">
                  <p:embed/>
                </p:oleObj>
              </mc:Choice>
              <mc:Fallback>
                <p:oleObj name="think-cell Slide" r:id="rId4" imgW="408" imgH="408" progId="TCLayout.ActiveDocument.1">
                  <p:embed/>
                  <p:pic>
                    <p:nvPicPr>
                      <p:cNvPr id="4" name="Object 3" hidden="1"/>
                      <p:cNvPicPr/>
                      <p:nvPr/>
                    </p:nvPicPr>
                    <p:blipFill>
                      <a:blip r:embed="rId5"/>
                      <a:stretch>
                        <a:fillRect/>
                      </a:stretch>
                    </p:blipFill>
                    <p:spPr>
                      <a:xfrm>
                        <a:off x="1466" y="1589"/>
                        <a:ext cx="1465" cy="1587"/>
                      </a:xfrm>
                      <a:prstGeom prst="rect">
                        <a:avLst/>
                      </a:prstGeom>
                    </p:spPr>
                  </p:pic>
                </p:oleObj>
              </mc:Fallback>
            </mc:AlternateContent>
          </a:graphicData>
        </a:graphic>
      </p:graphicFrame>
      <p:sp>
        <p:nvSpPr>
          <p:cNvPr id="2" name="Title 1"/>
          <p:cNvSpPr>
            <a:spLocks noGrp="1"/>
          </p:cNvSpPr>
          <p:nvPr>
            <p:ph type="title"/>
          </p:nvPr>
        </p:nvSpPr>
        <p:spPr/>
        <p:txBody>
          <a:bodyPr/>
          <a:lstStyle>
            <a:lvl1pPr>
              <a:defRPr>
                <a:latin typeface="+mj-lt"/>
              </a:defRPr>
            </a:lvl1pPr>
          </a:lstStyle>
          <a:p>
            <a:r>
              <a:rPr lang="en-US"/>
              <a:t>Click to edit Master title style</a:t>
            </a:r>
            <a:endParaRPr lang="en-US" dirty="0"/>
          </a:p>
        </p:txBody>
      </p:sp>
      <p:sp>
        <p:nvSpPr>
          <p:cNvPr id="12" name="Content Placeholder 5"/>
          <p:cNvSpPr>
            <a:spLocks noGrp="1"/>
          </p:cNvSpPr>
          <p:nvPr>
            <p:ph sz="quarter" idx="14"/>
          </p:nvPr>
        </p:nvSpPr>
        <p:spPr>
          <a:xfrm>
            <a:off x="316855" y="1683145"/>
            <a:ext cx="8542003" cy="4124845"/>
          </a:xfrm>
          <a:noFill/>
        </p:spPr>
        <p:txBody>
          <a:bodyPr lIns="72000" tIns="36000" rIns="72000" bIns="36000"/>
          <a:lstStyle>
            <a:lvl1pPr>
              <a:spcBef>
                <a:spcPts val="1169"/>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0"/>
          <p:cNvSpPr>
            <a:spLocks noGrp="1"/>
          </p:cNvSpPr>
          <p:nvPr>
            <p:ph type="body" sz="quarter" idx="16"/>
          </p:nvPr>
        </p:nvSpPr>
        <p:spPr>
          <a:xfrm>
            <a:off x="316855" y="1478042"/>
            <a:ext cx="8542003"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lgn="l">
              <a:spcBef>
                <a:spcPts val="250"/>
              </a:spcBef>
              <a:spcAft>
                <a:spcPts val="167"/>
              </a:spcAft>
              <a:buFontTx/>
              <a:buNone/>
              <a:defRPr lang="en-US" sz="834" b="1" i="0" kern="1200" baseline="0" smtClean="0">
                <a:solidFill>
                  <a:schemeClr val="tx2"/>
                </a:solidFill>
                <a:latin typeface="+mj-lt"/>
                <a:ea typeface="+mn-ea"/>
                <a:cs typeface="+mn-cs"/>
              </a:defRPr>
            </a:lvl1pPr>
            <a:lvl2pPr marL="0" indent="0" algn="l">
              <a:spcBef>
                <a:spcPts val="250"/>
              </a:spcBef>
              <a:spcAft>
                <a:spcPts val="167"/>
              </a:spcAft>
              <a:buFontTx/>
              <a:buNone/>
              <a:defRPr sz="834" b="1" baseline="0">
                <a:solidFill>
                  <a:schemeClr val="tx2"/>
                </a:solidFill>
                <a:latin typeface="Arial" pitchFamily="34" charset="0"/>
              </a:defRPr>
            </a:lvl2pPr>
            <a:lvl3pPr marL="0" indent="0" algn="l">
              <a:spcBef>
                <a:spcPts val="250"/>
              </a:spcBef>
              <a:spcAft>
                <a:spcPts val="167"/>
              </a:spcAft>
              <a:buFontTx/>
              <a:buNone/>
              <a:defRPr sz="834" b="1" baseline="0">
                <a:solidFill>
                  <a:schemeClr val="tx2"/>
                </a:solidFill>
                <a:latin typeface="Arial" pitchFamily="34" charset="0"/>
              </a:defRPr>
            </a:lvl3pPr>
            <a:lvl4pPr marL="0" indent="0" algn="l">
              <a:spcBef>
                <a:spcPts val="250"/>
              </a:spcBef>
              <a:spcAft>
                <a:spcPts val="167"/>
              </a:spcAft>
              <a:buFontTx/>
              <a:buNone/>
              <a:defRPr sz="834" b="1" baseline="0">
                <a:solidFill>
                  <a:schemeClr val="tx2"/>
                </a:solidFill>
                <a:latin typeface="Arial" pitchFamily="34" charset="0"/>
              </a:defRPr>
            </a:lvl4pPr>
            <a:lvl5pPr marL="0" indent="0" algn="l">
              <a:spcBef>
                <a:spcPts val="250"/>
              </a:spcBef>
              <a:spcAft>
                <a:spcPts val="167"/>
              </a:spcAft>
              <a:buNone/>
              <a:defRPr sz="834" b="1" baseline="0">
                <a:solidFill>
                  <a:schemeClr val="tx2"/>
                </a:solidFill>
                <a:latin typeface="Arial" pitchFamily="34" charset="0"/>
              </a:defRPr>
            </a:lvl5pPr>
            <a:lvl6pPr marL="0" indent="0" algn="l">
              <a:spcBef>
                <a:spcPts val="250"/>
              </a:spcBef>
              <a:spcAft>
                <a:spcPts val="167"/>
              </a:spcAft>
              <a:buFontTx/>
              <a:buNone/>
              <a:defRPr sz="834" b="1" baseline="0">
                <a:solidFill>
                  <a:schemeClr val="tx2"/>
                </a:solidFill>
                <a:latin typeface="Arial" pitchFamily="34" charset="0"/>
              </a:defRPr>
            </a:lvl6pPr>
            <a:lvl7pPr marL="0" indent="0" algn="l">
              <a:spcBef>
                <a:spcPts val="250"/>
              </a:spcBef>
              <a:spcAft>
                <a:spcPts val="167"/>
              </a:spcAft>
              <a:buFontTx/>
              <a:buNone/>
              <a:defRPr sz="834" b="1" baseline="0">
                <a:solidFill>
                  <a:schemeClr val="tx2"/>
                </a:solidFill>
                <a:latin typeface="Arial" pitchFamily="34" charset="0"/>
              </a:defRPr>
            </a:lvl7pPr>
            <a:lvl8pPr marL="0" indent="0" algn="l">
              <a:spcBef>
                <a:spcPts val="250"/>
              </a:spcBef>
              <a:spcAft>
                <a:spcPts val="167"/>
              </a:spcAft>
              <a:buFontTx/>
              <a:buNone/>
              <a:defRPr sz="834" b="1" baseline="0">
                <a:solidFill>
                  <a:schemeClr val="tx2"/>
                </a:solidFill>
                <a:latin typeface="Arial" pitchFamily="34" charset="0"/>
              </a:defRPr>
            </a:lvl8pPr>
            <a:lvl9pPr marL="0" indent="0" algn="l">
              <a:spcBef>
                <a:spcPts val="250"/>
              </a:spcBef>
              <a:spcAft>
                <a:spcPts val="167"/>
              </a:spcAft>
              <a:buFontTx/>
              <a:buNone/>
              <a:defRPr sz="834" b="1" baseline="0">
                <a:solidFill>
                  <a:schemeClr val="tx2"/>
                </a:solidFill>
                <a:latin typeface="Arial" pitchFamily="34" charset="0"/>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7" name="Slide Number Placeholder 5"/>
          <p:cNvSpPr>
            <a:spLocks noGrp="1"/>
          </p:cNvSpPr>
          <p:nvPr>
            <p:ph type="sldNum" sz="quarter" idx="4"/>
          </p:nvPr>
        </p:nvSpPr>
        <p:spPr>
          <a:xfrm>
            <a:off x="8492284" y="6527738"/>
            <a:ext cx="370625" cy="195358"/>
          </a:xfrm>
          <a:prstGeom prst="rect">
            <a:avLst/>
          </a:prstGeom>
        </p:spPr>
        <p:txBody>
          <a:bodyPr vert="horz" lIns="0" tIns="0" rIns="0" bIns="0" rtlCol="0" anchor="ctr"/>
          <a:lstStyle>
            <a:lvl1pPr algn="r">
              <a:defRPr sz="834">
                <a:solidFill>
                  <a:schemeClr val="tx2"/>
                </a:solidFill>
              </a:defRPr>
            </a:lvl1pPr>
          </a:lstStyle>
          <a:p>
            <a:fld id="{0D57DDA1-EFCE-4738-A8D0-468FE0CD600F}" type="slidenum">
              <a:rPr lang="en-US" smtClean="0"/>
              <a:pPr/>
              <a:t>‹#›</a:t>
            </a:fld>
            <a:endParaRPr lang="en-US" dirty="0"/>
          </a:p>
        </p:txBody>
      </p:sp>
      <p:sp>
        <p:nvSpPr>
          <p:cNvPr id="3" name="Footer Placeholder 2"/>
          <p:cNvSpPr>
            <a:spLocks noGrp="1"/>
          </p:cNvSpPr>
          <p:nvPr>
            <p:ph type="ftr" sz="quarter" idx="17"/>
          </p:nvPr>
        </p:nvSpPr>
        <p:spPr/>
        <p:txBody>
          <a:bodyPr/>
          <a:lstStyle/>
          <a:p>
            <a:r>
              <a:rPr lang="en-SG"/>
              <a:t>Source: </a:t>
            </a:r>
            <a:endParaRPr lang="en-SG" dirty="0"/>
          </a:p>
        </p:txBody>
      </p:sp>
    </p:spTree>
    <p:extLst>
      <p:ext uri="{BB962C8B-B14F-4D97-AF65-F5344CB8AC3E}">
        <p14:creationId xmlns:p14="http://schemas.microsoft.com/office/powerpoint/2010/main" val="37583896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2 across non-K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4" name="Text Placeholder 3"/>
          <p:cNvSpPr>
            <a:spLocks noGrp="1"/>
          </p:cNvSpPr>
          <p:nvPr>
            <p:ph type="body" sz="quarter" idx="10"/>
          </p:nvPr>
        </p:nvSpPr>
        <p:spPr>
          <a:xfrm>
            <a:off x="316854" y="1478698"/>
            <a:ext cx="4109308"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8" name="Content Placeholder 7"/>
          <p:cNvSpPr>
            <a:spLocks noGrp="1"/>
          </p:cNvSpPr>
          <p:nvPr>
            <p:ph sz="quarter" idx="12"/>
          </p:nvPr>
        </p:nvSpPr>
        <p:spPr>
          <a:xfrm>
            <a:off x="316854" y="1683145"/>
            <a:ext cx="4109308" cy="4124845"/>
          </a:xfrm>
          <a:noFill/>
        </p:spPr>
        <p:txBody>
          <a:bodyPr lIns="72000" tIns="36000" rIns="72000" bIns="36000"/>
          <a:lstStyle>
            <a:lvl1pPr>
              <a:spcBef>
                <a:spcPts val="1169"/>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p:cNvSpPr>
            <a:spLocks noGrp="1"/>
          </p:cNvSpPr>
          <p:nvPr>
            <p:ph sz="quarter" idx="13"/>
          </p:nvPr>
        </p:nvSpPr>
        <p:spPr>
          <a:xfrm>
            <a:off x="4749550" y="1683145"/>
            <a:ext cx="4109308" cy="4124845"/>
          </a:xfrm>
          <a:noFill/>
        </p:spPr>
        <p:txBody>
          <a:bodyPr lIns="72000" tIns="36000" rIns="72000" bIns="36000"/>
          <a:lstStyle>
            <a:lvl1pPr>
              <a:spcBef>
                <a:spcPts val="1169"/>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
          <p:cNvSpPr>
            <a:spLocks noGrp="1"/>
          </p:cNvSpPr>
          <p:nvPr>
            <p:ph type="body" sz="quarter" idx="14"/>
          </p:nvPr>
        </p:nvSpPr>
        <p:spPr>
          <a:xfrm>
            <a:off x="4749550" y="1478698"/>
            <a:ext cx="4109308"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12" name="Slide Number Placeholder 5"/>
          <p:cNvSpPr>
            <a:spLocks noGrp="1"/>
          </p:cNvSpPr>
          <p:nvPr>
            <p:ph type="sldNum" sz="quarter" idx="4"/>
          </p:nvPr>
        </p:nvSpPr>
        <p:spPr>
          <a:xfrm>
            <a:off x="8492284" y="6527738"/>
            <a:ext cx="370625" cy="195358"/>
          </a:xfrm>
          <a:prstGeom prst="rect">
            <a:avLst/>
          </a:prstGeom>
        </p:spPr>
        <p:txBody>
          <a:bodyPr vert="horz" lIns="0" tIns="0" rIns="0" bIns="0" rtlCol="0" anchor="ctr"/>
          <a:lstStyle>
            <a:lvl1pPr algn="r">
              <a:defRPr sz="834">
                <a:solidFill>
                  <a:schemeClr val="tx2"/>
                </a:solidFill>
              </a:defRPr>
            </a:lvl1pPr>
          </a:lstStyle>
          <a:p>
            <a:fld id="{0D57DDA1-EFCE-4738-A8D0-468FE0CD600F}" type="slidenum">
              <a:rPr lang="en-US" smtClean="0"/>
              <a:pPr/>
              <a:t>‹#›</a:t>
            </a:fld>
            <a:endParaRPr lang="en-US" dirty="0"/>
          </a:p>
        </p:txBody>
      </p:sp>
      <p:sp>
        <p:nvSpPr>
          <p:cNvPr id="3" name="Footer Placeholder 2"/>
          <p:cNvSpPr>
            <a:spLocks noGrp="1"/>
          </p:cNvSpPr>
          <p:nvPr>
            <p:ph type="ftr" sz="quarter" idx="15"/>
          </p:nvPr>
        </p:nvSpPr>
        <p:spPr/>
        <p:txBody>
          <a:bodyPr/>
          <a:lstStyle/>
          <a:p>
            <a:r>
              <a:rPr lang="en-SG"/>
              <a:t>Source: </a:t>
            </a:r>
            <a:endParaRPr lang="en-SG" dirty="0"/>
          </a:p>
        </p:txBody>
      </p:sp>
    </p:spTree>
    <p:extLst>
      <p:ext uri="{BB962C8B-B14F-4D97-AF65-F5344CB8AC3E}">
        <p14:creationId xmlns:p14="http://schemas.microsoft.com/office/powerpoint/2010/main" val="19658761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 on 2 non-K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4" name="Text Placeholder 3"/>
          <p:cNvSpPr>
            <a:spLocks noGrp="1"/>
          </p:cNvSpPr>
          <p:nvPr>
            <p:ph type="body" sz="quarter" idx="10"/>
          </p:nvPr>
        </p:nvSpPr>
        <p:spPr>
          <a:xfrm>
            <a:off x="316854" y="1478698"/>
            <a:ext cx="4109308"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dirty="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8" name="Content Placeholder 7"/>
          <p:cNvSpPr>
            <a:spLocks noGrp="1"/>
          </p:cNvSpPr>
          <p:nvPr>
            <p:ph sz="quarter" idx="12"/>
          </p:nvPr>
        </p:nvSpPr>
        <p:spPr>
          <a:xfrm>
            <a:off x="316854" y="1683145"/>
            <a:ext cx="4109308"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p:cNvSpPr>
            <a:spLocks noGrp="1"/>
          </p:cNvSpPr>
          <p:nvPr>
            <p:ph sz="quarter" idx="13"/>
          </p:nvPr>
        </p:nvSpPr>
        <p:spPr>
          <a:xfrm>
            <a:off x="4749550" y="1683145"/>
            <a:ext cx="4109308"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
          <p:cNvSpPr>
            <a:spLocks noGrp="1"/>
          </p:cNvSpPr>
          <p:nvPr>
            <p:ph type="body" sz="quarter" idx="14"/>
          </p:nvPr>
        </p:nvSpPr>
        <p:spPr>
          <a:xfrm>
            <a:off x="4749550" y="1478698"/>
            <a:ext cx="4109308"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dirty="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7" name="Text Placeholder 3"/>
          <p:cNvSpPr>
            <a:spLocks noGrp="1"/>
          </p:cNvSpPr>
          <p:nvPr>
            <p:ph type="body" sz="quarter" idx="15"/>
          </p:nvPr>
        </p:nvSpPr>
        <p:spPr>
          <a:xfrm>
            <a:off x="316854" y="3813528"/>
            <a:ext cx="4109308"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dirty="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9" name="Content Placeholder 7"/>
          <p:cNvSpPr>
            <a:spLocks noGrp="1"/>
          </p:cNvSpPr>
          <p:nvPr>
            <p:ph sz="quarter" idx="16"/>
          </p:nvPr>
        </p:nvSpPr>
        <p:spPr>
          <a:xfrm>
            <a:off x="316854" y="4017975"/>
            <a:ext cx="4109308"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9"/>
          <p:cNvSpPr>
            <a:spLocks noGrp="1"/>
          </p:cNvSpPr>
          <p:nvPr>
            <p:ph sz="quarter" idx="17"/>
          </p:nvPr>
        </p:nvSpPr>
        <p:spPr>
          <a:xfrm>
            <a:off x="4749550" y="4017975"/>
            <a:ext cx="4109308"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
          <p:cNvSpPr>
            <a:spLocks noGrp="1"/>
          </p:cNvSpPr>
          <p:nvPr>
            <p:ph type="body" sz="quarter" idx="18"/>
          </p:nvPr>
        </p:nvSpPr>
        <p:spPr>
          <a:xfrm>
            <a:off x="4749550" y="3813528"/>
            <a:ext cx="4109308"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dirty="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14" name="Slide Number Placeholder 5"/>
          <p:cNvSpPr>
            <a:spLocks noGrp="1"/>
          </p:cNvSpPr>
          <p:nvPr>
            <p:ph type="sldNum" sz="quarter" idx="4"/>
          </p:nvPr>
        </p:nvSpPr>
        <p:spPr>
          <a:xfrm>
            <a:off x="8492284" y="6527738"/>
            <a:ext cx="370625" cy="195358"/>
          </a:xfrm>
          <a:prstGeom prst="rect">
            <a:avLst/>
          </a:prstGeom>
        </p:spPr>
        <p:txBody>
          <a:bodyPr vert="horz" lIns="0" tIns="0" rIns="0" bIns="0" rtlCol="0" anchor="ctr"/>
          <a:lstStyle>
            <a:lvl1pPr algn="r">
              <a:defRPr sz="834">
                <a:solidFill>
                  <a:schemeClr val="tx2"/>
                </a:solidFill>
              </a:defRPr>
            </a:lvl1pPr>
          </a:lstStyle>
          <a:p>
            <a:fld id="{0D57DDA1-EFCE-4738-A8D0-468FE0CD600F}" type="slidenum">
              <a:rPr lang="en-US" smtClean="0"/>
              <a:pPr/>
              <a:t>‹#›</a:t>
            </a:fld>
            <a:endParaRPr lang="en-US" dirty="0"/>
          </a:p>
        </p:txBody>
      </p:sp>
      <p:sp>
        <p:nvSpPr>
          <p:cNvPr id="3" name="Footer Placeholder 2"/>
          <p:cNvSpPr>
            <a:spLocks noGrp="1"/>
          </p:cNvSpPr>
          <p:nvPr>
            <p:ph type="ftr" sz="quarter" idx="19"/>
          </p:nvPr>
        </p:nvSpPr>
        <p:spPr/>
        <p:txBody>
          <a:bodyPr/>
          <a:lstStyle/>
          <a:p>
            <a:r>
              <a:rPr lang="en-SG"/>
              <a:t>Source: </a:t>
            </a:r>
            <a:endParaRPr lang="en-SG" dirty="0"/>
          </a:p>
        </p:txBody>
      </p:sp>
    </p:spTree>
    <p:extLst>
      <p:ext uri="{BB962C8B-B14F-4D97-AF65-F5344CB8AC3E}">
        <p14:creationId xmlns:p14="http://schemas.microsoft.com/office/powerpoint/2010/main" val="17907200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1 on 2 non-K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4" name="Text Placeholder 3"/>
          <p:cNvSpPr>
            <a:spLocks noGrp="1"/>
          </p:cNvSpPr>
          <p:nvPr>
            <p:ph type="body" sz="quarter" idx="10"/>
          </p:nvPr>
        </p:nvSpPr>
        <p:spPr>
          <a:xfrm>
            <a:off x="316855" y="1478698"/>
            <a:ext cx="8542003"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dirty="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dirty="0"/>
              <a:t>Click to edit Master text styles</a:t>
            </a:r>
          </a:p>
        </p:txBody>
      </p:sp>
      <p:sp>
        <p:nvSpPr>
          <p:cNvPr id="8" name="Content Placeholder 7"/>
          <p:cNvSpPr>
            <a:spLocks noGrp="1"/>
          </p:cNvSpPr>
          <p:nvPr>
            <p:ph sz="quarter" idx="12"/>
          </p:nvPr>
        </p:nvSpPr>
        <p:spPr>
          <a:xfrm>
            <a:off x="316855" y="1683145"/>
            <a:ext cx="8542003"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
          <p:cNvSpPr>
            <a:spLocks noGrp="1"/>
          </p:cNvSpPr>
          <p:nvPr>
            <p:ph type="body" sz="quarter" idx="15"/>
          </p:nvPr>
        </p:nvSpPr>
        <p:spPr>
          <a:xfrm>
            <a:off x="316854" y="3813528"/>
            <a:ext cx="4109308"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9" name="Content Placeholder 7"/>
          <p:cNvSpPr>
            <a:spLocks noGrp="1"/>
          </p:cNvSpPr>
          <p:nvPr>
            <p:ph sz="quarter" idx="16"/>
          </p:nvPr>
        </p:nvSpPr>
        <p:spPr>
          <a:xfrm>
            <a:off x="316854" y="4017975"/>
            <a:ext cx="4109308"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9"/>
          <p:cNvSpPr>
            <a:spLocks noGrp="1"/>
          </p:cNvSpPr>
          <p:nvPr>
            <p:ph sz="quarter" idx="17"/>
          </p:nvPr>
        </p:nvSpPr>
        <p:spPr>
          <a:xfrm>
            <a:off x="4749550" y="4017975"/>
            <a:ext cx="4109308"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
          <p:cNvSpPr>
            <a:spLocks noGrp="1"/>
          </p:cNvSpPr>
          <p:nvPr>
            <p:ph type="body" sz="quarter" idx="18"/>
          </p:nvPr>
        </p:nvSpPr>
        <p:spPr>
          <a:xfrm>
            <a:off x="4749550" y="3813528"/>
            <a:ext cx="4109308"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11" name="Slide Number Placeholder 5"/>
          <p:cNvSpPr>
            <a:spLocks noGrp="1"/>
          </p:cNvSpPr>
          <p:nvPr>
            <p:ph type="sldNum" sz="quarter" idx="4"/>
          </p:nvPr>
        </p:nvSpPr>
        <p:spPr>
          <a:xfrm>
            <a:off x="8492284" y="6527738"/>
            <a:ext cx="370625" cy="195358"/>
          </a:xfrm>
          <a:prstGeom prst="rect">
            <a:avLst/>
          </a:prstGeom>
        </p:spPr>
        <p:txBody>
          <a:bodyPr vert="horz" lIns="0" tIns="0" rIns="0" bIns="0" rtlCol="0" anchor="ctr"/>
          <a:lstStyle>
            <a:lvl1pPr algn="r">
              <a:defRPr sz="834">
                <a:solidFill>
                  <a:schemeClr val="tx2"/>
                </a:solidFill>
              </a:defRPr>
            </a:lvl1pPr>
          </a:lstStyle>
          <a:p>
            <a:fld id="{0D57DDA1-EFCE-4738-A8D0-468FE0CD600F}" type="slidenum">
              <a:rPr lang="en-US" smtClean="0"/>
              <a:pPr/>
              <a:t>‹#›</a:t>
            </a:fld>
            <a:endParaRPr lang="en-US" dirty="0"/>
          </a:p>
        </p:txBody>
      </p:sp>
      <p:sp>
        <p:nvSpPr>
          <p:cNvPr id="3" name="Footer Placeholder 2"/>
          <p:cNvSpPr>
            <a:spLocks noGrp="1"/>
          </p:cNvSpPr>
          <p:nvPr>
            <p:ph type="ftr" sz="quarter" idx="19"/>
          </p:nvPr>
        </p:nvSpPr>
        <p:spPr/>
        <p:txBody>
          <a:bodyPr/>
          <a:lstStyle/>
          <a:p>
            <a:r>
              <a:rPr lang="en-SG"/>
              <a:t>Source: </a:t>
            </a:r>
            <a:endParaRPr lang="en-SG" dirty="0"/>
          </a:p>
        </p:txBody>
      </p:sp>
    </p:spTree>
    <p:extLst>
      <p:ext uri="{BB962C8B-B14F-4D97-AF65-F5344CB8AC3E}">
        <p14:creationId xmlns:p14="http://schemas.microsoft.com/office/powerpoint/2010/main" val="3327059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246D60-1903-DB43-970E-EE2439B31D3B}" type="datetimeFigureOut">
              <a:rPr lang="en-US" smtClean="0"/>
              <a:pPr/>
              <a:t>11/25/2016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E264C57-82DE-F047-A3EF-A9A75205D78F}" type="slidenum">
              <a:rPr lang="en-US" smtClean="0"/>
              <a:pPr/>
              <a:t>‹#›</a:t>
            </a:fld>
            <a:endParaRPr lang="en-US"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2 on 1 non-K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4" name="Text Placeholder 3"/>
          <p:cNvSpPr>
            <a:spLocks noGrp="1"/>
          </p:cNvSpPr>
          <p:nvPr>
            <p:ph type="body" sz="quarter" idx="10"/>
          </p:nvPr>
        </p:nvSpPr>
        <p:spPr>
          <a:xfrm>
            <a:off x="316854" y="1478698"/>
            <a:ext cx="4109308"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8" name="Content Placeholder 7"/>
          <p:cNvSpPr>
            <a:spLocks noGrp="1"/>
          </p:cNvSpPr>
          <p:nvPr>
            <p:ph sz="quarter" idx="12"/>
          </p:nvPr>
        </p:nvSpPr>
        <p:spPr>
          <a:xfrm>
            <a:off x="316854" y="1683145"/>
            <a:ext cx="4109308"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p:cNvSpPr>
            <a:spLocks noGrp="1"/>
          </p:cNvSpPr>
          <p:nvPr>
            <p:ph sz="quarter" idx="13"/>
          </p:nvPr>
        </p:nvSpPr>
        <p:spPr>
          <a:xfrm>
            <a:off x="4749550" y="1683145"/>
            <a:ext cx="4109308"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
          <p:cNvSpPr>
            <a:spLocks noGrp="1"/>
          </p:cNvSpPr>
          <p:nvPr>
            <p:ph type="body" sz="quarter" idx="14"/>
          </p:nvPr>
        </p:nvSpPr>
        <p:spPr>
          <a:xfrm>
            <a:off x="4749550" y="1478698"/>
            <a:ext cx="4109308"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7" name="Text Placeholder 3"/>
          <p:cNvSpPr>
            <a:spLocks noGrp="1"/>
          </p:cNvSpPr>
          <p:nvPr>
            <p:ph type="body" sz="quarter" idx="15"/>
          </p:nvPr>
        </p:nvSpPr>
        <p:spPr>
          <a:xfrm>
            <a:off x="316855" y="3813528"/>
            <a:ext cx="8542003"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9" name="Content Placeholder 7"/>
          <p:cNvSpPr>
            <a:spLocks noGrp="1"/>
          </p:cNvSpPr>
          <p:nvPr>
            <p:ph sz="quarter" idx="16"/>
          </p:nvPr>
        </p:nvSpPr>
        <p:spPr>
          <a:xfrm>
            <a:off x="316855" y="4017975"/>
            <a:ext cx="8542003"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Slide Number Placeholder 5"/>
          <p:cNvSpPr>
            <a:spLocks noGrp="1"/>
          </p:cNvSpPr>
          <p:nvPr>
            <p:ph type="sldNum" sz="quarter" idx="4"/>
          </p:nvPr>
        </p:nvSpPr>
        <p:spPr>
          <a:xfrm>
            <a:off x="8492284" y="6527738"/>
            <a:ext cx="370625" cy="195358"/>
          </a:xfrm>
          <a:prstGeom prst="rect">
            <a:avLst/>
          </a:prstGeom>
        </p:spPr>
        <p:txBody>
          <a:bodyPr vert="horz" lIns="0" tIns="0" rIns="0" bIns="0" rtlCol="0" anchor="ctr"/>
          <a:lstStyle>
            <a:lvl1pPr algn="r">
              <a:defRPr sz="834">
                <a:solidFill>
                  <a:schemeClr val="tx2"/>
                </a:solidFill>
              </a:defRPr>
            </a:lvl1pPr>
          </a:lstStyle>
          <a:p>
            <a:fld id="{0D57DDA1-EFCE-4738-A8D0-468FE0CD600F}" type="slidenum">
              <a:rPr lang="en-US" smtClean="0"/>
              <a:pPr/>
              <a:t>‹#›</a:t>
            </a:fld>
            <a:endParaRPr lang="en-US" dirty="0"/>
          </a:p>
        </p:txBody>
      </p:sp>
      <p:sp>
        <p:nvSpPr>
          <p:cNvPr id="3" name="Footer Placeholder 2"/>
          <p:cNvSpPr>
            <a:spLocks noGrp="1"/>
          </p:cNvSpPr>
          <p:nvPr>
            <p:ph type="ftr" sz="quarter" idx="17"/>
          </p:nvPr>
        </p:nvSpPr>
        <p:spPr/>
        <p:txBody>
          <a:bodyPr/>
          <a:lstStyle/>
          <a:p>
            <a:r>
              <a:rPr lang="en-SG"/>
              <a:t>Source: </a:t>
            </a:r>
            <a:endParaRPr lang="en-SG" dirty="0"/>
          </a:p>
        </p:txBody>
      </p:sp>
    </p:spTree>
    <p:extLst>
      <p:ext uri="{BB962C8B-B14F-4D97-AF65-F5344CB8AC3E}">
        <p14:creationId xmlns:p14="http://schemas.microsoft.com/office/powerpoint/2010/main" val="341028351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1 on 1 non-K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4" name="Text Placeholder 3"/>
          <p:cNvSpPr>
            <a:spLocks noGrp="1"/>
          </p:cNvSpPr>
          <p:nvPr>
            <p:ph type="body" sz="quarter" idx="10"/>
          </p:nvPr>
        </p:nvSpPr>
        <p:spPr>
          <a:xfrm>
            <a:off x="316855" y="1478698"/>
            <a:ext cx="8542003"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8" name="Content Placeholder 7"/>
          <p:cNvSpPr>
            <a:spLocks noGrp="1"/>
          </p:cNvSpPr>
          <p:nvPr>
            <p:ph sz="quarter" idx="12"/>
          </p:nvPr>
        </p:nvSpPr>
        <p:spPr>
          <a:xfrm>
            <a:off x="316855" y="1683145"/>
            <a:ext cx="8542003"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
          <p:cNvSpPr>
            <a:spLocks noGrp="1"/>
          </p:cNvSpPr>
          <p:nvPr>
            <p:ph type="body" sz="quarter" idx="15"/>
          </p:nvPr>
        </p:nvSpPr>
        <p:spPr>
          <a:xfrm>
            <a:off x="316855" y="3813528"/>
            <a:ext cx="8542003"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9" name="Content Placeholder 7"/>
          <p:cNvSpPr>
            <a:spLocks noGrp="1"/>
          </p:cNvSpPr>
          <p:nvPr>
            <p:ph sz="quarter" idx="16"/>
          </p:nvPr>
        </p:nvSpPr>
        <p:spPr>
          <a:xfrm>
            <a:off x="316855" y="4017975"/>
            <a:ext cx="8542003"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p:cNvSpPr>
            <a:spLocks noGrp="1"/>
          </p:cNvSpPr>
          <p:nvPr>
            <p:ph type="sldNum" sz="quarter" idx="4"/>
          </p:nvPr>
        </p:nvSpPr>
        <p:spPr>
          <a:xfrm>
            <a:off x="8492284" y="6527738"/>
            <a:ext cx="370625" cy="195358"/>
          </a:xfrm>
          <a:prstGeom prst="rect">
            <a:avLst/>
          </a:prstGeom>
        </p:spPr>
        <p:txBody>
          <a:bodyPr vert="horz" lIns="0" tIns="0" rIns="0" bIns="0" rtlCol="0" anchor="ctr"/>
          <a:lstStyle>
            <a:lvl1pPr algn="r">
              <a:defRPr sz="834">
                <a:solidFill>
                  <a:schemeClr val="tx2"/>
                </a:solidFill>
              </a:defRPr>
            </a:lvl1pPr>
          </a:lstStyle>
          <a:p>
            <a:fld id="{0D57DDA1-EFCE-4738-A8D0-468FE0CD600F}" type="slidenum">
              <a:rPr lang="en-US" smtClean="0"/>
              <a:pPr/>
              <a:t>‹#›</a:t>
            </a:fld>
            <a:endParaRPr lang="en-US" dirty="0"/>
          </a:p>
        </p:txBody>
      </p:sp>
      <p:sp>
        <p:nvSpPr>
          <p:cNvPr id="3" name="Footer Placeholder 2"/>
          <p:cNvSpPr>
            <a:spLocks noGrp="1"/>
          </p:cNvSpPr>
          <p:nvPr>
            <p:ph type="ftr" sz="quarter" idx="17"/>
          </p:nvPr>
        </p:nvSpPr>
        <p:spPr/>
        <p:txBody>
          <a:bodyPr/>
          <a:lstStyle/>
          <a:p>
            <a:r>
              <a:rPr lang="en-SG"/>
              <a:t>Source: </a:t>
            </a:r>
            <a:endParaRPr lang="en-SG" dirty="0"/>
          </a:p>
        </p:txBody>
      </p:sp>
    </p:spTree>
    <p:extLst>
      <p:ext uri="{BB962C8B-B14F-4D97-AF65-F5344CB8AC3E}">
        <p14:creationId xmlns:p14="http://schemas.microsoft.com/office/powerpoint/2010/main" val="16601321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1 left 2 right non-K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4" name="Text Placeholder 3"/>
          <p:cNvSpPr>
            <a:spLocks noGrp="1"/>
          </p:cNvSpPr>
          <p:nvPr>
            <p:ph type="body" sz="quarter" idx="10"/>
          </p:nvPr>
        </p:nvSpPr>
        <p:spPr>
          <a:xfrm>
            <a:off x="316854" y="1478698"/>
            <a:ext cx="4109308"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8" name="Content Placeholder 7"/>
          <p:cNvSpPr>
            <a:spLocks noGrp="1"/>
          </p:cNvSpPr>
          <p:nvPr>
            <p:ph sz="quarter" idx="12"/>
          </p:nvPr>
        </p:nvSpPr>
        <p:spPr>
          <a:xfrm>
            <a:off x="316854" y="1683711"/>
            <a:ext cx="4109308" cy="4124845"/>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p:cNvSpPr>
            <a:spLocks noGrp="1"/>
          </p:cNvSpPr>
          <p:nvPr>
            <p:ph sz="quarter" idx="13"/>
          </p:nvPr>
        </p:nvSpPr>
        <p:spPr>
          <a:xfrm>
            <a:off x="4749550" y="1683145"/>
            <a:ext cx="4109308"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
          <p:cNvSpPr>
            <a:spLocks noGrp="1"/>
          </p:cNvSpPr>
          <p:nvPr>
            <p:ph type="body" sz="quarter" idx="14"/>
          </p:nvPr>
        </p:nvSpPr>
        <p:spPr>
          <a:xfrm>
            <a:off x="4749550" y="1478698"/>
            <a:ext cx="4109308"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a:latin typeface="+mj-lt"/>
              </a:defRPr>
            </a:lvl2pPr>
            <a:lvl3pPr marL="0" indent="0">
              <a:spcBef>
                <a:spcPts val="250"/>
              </a:spcBef>
              <a:spcAft>
                <a:spcPts val="167"/>
              </a:spcAft>
              <a:buNone/>
              <a:defRPr sz="834">
                <a:latin typeface="+mj-lt"/>
              </a:defRPr>
            </a:lvl3pPr>
            <a:lvl4pPr marL="0" indent="0">
              <a:spcBef>
                <a:spcPts val="250"/>
              </a:spcBef>
              <a:spcAft>
                <a:spcPts val="167"/>
              </a:spcAft>
              <a:buNone/>
              <a:defRPr sz="834">
                <a:latin typeface="+mj-lt"/>
              </a:defRPr>
            </a:lvl4pPr>
            <a:lvl5pPr marL="0" indent="0">
              <a:spcBef>
                <a:spcPts val="250"/>
              </a:spcBef>
              <a:spcAft>
                <a:spcPts val="167"/>
              </a:spcAft>
              <a:buNone/>
              <a:defRPr sz="834">
                <a:latin typeface="+mj-lt"/>
              </a:defRPr>
            </a:lvl5pPr>
            <a:lvl6pPr marL="0" indent="0">
              <a:spcBef>
                <a:spcPts val="250"/>
              </a:spcBef>
              <a:spcAft>
                <a:spcPts val="167"/>
              </a:spcAft>
              <a:buNone/>
              <a:defRPr sz="834">
                <a:latin typeface="+mj-lt"/>
              </a:defRPr>
            </a:lvl6pPr>
            <a:lvl7pPr marL="0" indent="0">
              <a:spcBef>
                <a:spcPts val="250"/>
              </a:spcBef>
              <a:spcAft>
                <a:spcPts val="167"/>
              </a:spcAft>
              <a:buNone/>
              <a:defRPr sz="834">
                <a:latin typeface="+mj-lt"/>
              </a:defRPr>
            </a:lvl7pPr>
            <a:lvl8pPr marL="0" indent="0">
              <a:spcBef>
                <a:spcPts val="250"/>
              </a:spcBef>
              <a:spcAft>
                <a:spcPts val="167"/>
              </a:spcAft>
              <a:buNone/>
              <a:defRPr sz="834">
                <a:latin typeface="+mj-lt"/>
              </a:defRPr>
            </a:lvl8pPr>
            <a:lvl9pPr marL="0" indent="0">
              <a:spcBef>
                <a:spcPts val="250"/>
              </a:spcBef>
              <a:spcAft>
                <a:spcPts val="167"/>
              </a:spcAft>
              <a:buNone/>
              <a:defRPr sz="834">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12" name="Content Placeholder 9"/>
          <p:cNvSpPr>
            <a:spLocks noGrp="1"/>
          </p:cNvSpPr>
          <p:nvPr>
            <p:ph sz="quarter" idx="17"/>
          </p:nvPr>
        </p:nvSpPr>
        <p:spPr>
          <a:xfrm>
            <a:off x="4749550" y="4017975"/>
            <a:ext cx="4109308"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
          <p:cNvSpPr>
            <a:spLocks noGrp="1"/>
          </p:cNvSpPr>
          <p:nvPr>
            <p:ph type="body" sz="quarter" idx="18"/>
          </p:nvPr>
        </p:nvSpPr>
        <p:spPr>
          <a:xfrm>
            <a:off x="4749550" y="3813528"/>
            <a:ext cx="4109308"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15" name="Slide Number Placeholder 5"/>
          <p:cNvSpPr>
            <a:spLocks noGrp="1"/>
          </p:cNvSpPr>
          <p:nvPr>
            <p:ph type="sldNum" sz="quarter" idx="4"/>
          </p:nvPr>
        </p:nvSpPr>
        <p:spPr>
          <a:xfrm>
            <a:off x="8492284" y="6527738"/>
            <a:ext cx="370625" cy="195358"/>
          </a:xfrm>
          <a:prstGeom prst="rect">
            <a:avLst/>
          </a:prstGeom>
        </p:spPr>
        <p:txBody>
          <a:bodyPr vert="horz" lIns="0" tIns="0" rIns="0" bIns="0" rtlCol="0" anchor="ctr"/>
          <a:lstStyle>
            <a:lvl1pPr algn="r">
              <a:defRPr sz="834">
                <a:solidFill>
                  <a:schemeClr val="tx2"/>
                </a:solidFill>
              </a:defRPr>
            </a:lvl1pPr>
          </a:lstStyle>
          <a:p>
            <a:fld id="{0D57DDA1-EFCE-4738-A8D0-468FE0CD600F}" type="slidenum">
              <a:rPr lang="en-US" smtClean="0"/>
              <a:pPr/>
              <a:t>‹#›</a:t>
            </a:fld>
            <a:endParaRPr lang="en-US" dirty="0"/>
          </a:p>
        </p:txBody>
      </p:sp>
      <p:sp>
        <p:nvSpPr>
          <p:cNvPr id="3" name="Footer Placeholder 2"/>
          <p:cNvSpPr>
            <a:spLocks noGrp="1"/>
          </p:cNvSpPr>
          <p:nvPr>
            <p:ph type="ftr" sz="quarter" idx="19"/>
          </p:nvPr>
        </p:nvSpPr>
        <p:spPr/>
        <p:txBody>
          <a:bodyPr/>
          <a:lstStyle/>
          <a:p>
            <a:r>
              <a:rPr lang="en-SG"/>
              <a:t>Source: </a:t>
            </a:r>
            <a:endParaRPr lang="en-SG" dirty="0"/>
          </a:p>
        </p:txBody>
      </p:sp>
    </p:spTree>
    <p:extLst>
      <p:ext uri="{BB962C8B-B14F-4D97-AF65-F5344CB8AC3E}">
        <p14:creationId xmlns:p14="http://schemas.microsoft.com/office/powerpoint/2010/main" val="276437020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2 left 1 right non-K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4" name="Text Placeholder 3"/>
          <p:cNvSpPr>
            <a:spLocks noGrp="1"/>
          </p:cNvSpPr>
          <p:nvPr>
            <p:ph type="body" sz="quarter" idx="10"/>
          </p:nvPr>
        </p:nvSpPr>
        <p:spPr>
          <a:xfrm>
            <a:off x="316854" y="1478698"/>
            <a:ext cx="4109308"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8" name="Content Placeholder 7"/>
          <p:cNvSpPr>
            <a:spLocks noGrp="1"/>
          </p:cNvSpPr>
          <p:nvPr>
            <p:ph sz="quarter" idx="12"/>
          </p:nvPr>
        </p:nvSpPr>
        <p:spPr>
          <a:xfrm>
            <a:off x="316854" y="1683145"/>
            <a:ext cx="4109308"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p:cNvSpPr>
            <a:spLocks noGrp="1"/>
          </p:cNvSpPr>
          <p:nvPr>
            <p:ph sz="quarter" idx="13"/>
          </p:nvPr>
        </p:nvSpPr>
        <p:spPr>
          <a:xfrm>
            <a:off x="4749550" y="1683145"/>
            <a:ext cx="4109308" cy="4124845"/>
          </a:xfrm>
          <a:noFill/>
        </p:spPr>
        <p:txBody>
          <a:bodyPr lIns="72000" tIns="36000" rIns="72000" bIns="36000"/>
          <a:lstStyle>
            <a:lvl1pPr>
              <a:spcBef>
                <a:spcPts val="1086"/>
              </a:spcBef>
              <a:spcAft>
                <a:spcPts val="167"/>
              </a:spcAft>
              <a:defRPr sz="751"/>
            </a:lvl1pPr>
            <a:lvl2pPr>
              <a:spcBef>
                <a:spcPts val="250"/>
              </a:spcBef>
              <a:spcAft>
                <a:spcPts val="167"/>
              </a:spcAft>
              <a:defRPr sz="751"/>
            </a:lvl2pPr>
            <a:lvl3pPr>
              <a:spcBef>
                <a:spcPts val="83"/>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
          <p:cNvSpPr>
            <a:spLocks noGrp="1"/>
          </p:cNvSpPr>
          <p:nvPr>
            <p:ph type="body" sz="quarter" idx="14"/>
          </p:nvPr>
        </p:nvSpPr>
        <p:spPr>
          <a:xfrm>
            <a:off x="4749550" y="1478698"/>
            <a:ext cx="4109308"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7" name="Text Placeholder 3"/>
          <p:cNvSpPr>
            <a:spLocks noGrp="1"/>
          </p:cNvSpPr>
          <p:nvPr>
            <p:ph type="body" sz="quarter" idx="15"/>
          </p:nvPr>
        </p:nvSpPr>
        <p:spPr>
          <a:xfrm>
            <a:off x="316854" y="3813528"/>
            <a:ext cx="4109308"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9" name="Content Placeholder 7"/>
          <p:cNvSpPr>
            <a:spLocks noGrp="1"/>
          </p:cNvSpPr>
          <p:nvPr>
            <p:ph sz="quarter" idx="16"/>
          </p:nvPr>
        </p:nvSpPr>
        <p:spPr>
          <a:xfrm>
            <a:off x="316854" y="4017975"/>
            <a:ext cx="4109308"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Slide Number Placeholder 5"/>
          <p:cNvSpPr>
            <a:spLocks noGrp="1"/>
          </p:cNvSpPr>
          <p:nvPr>
            <p:ph type="sldNum" sz="quarter" idx="4"/>
          </p:nvPr>
        </p:nvSpPr>
        <p:spPr>
          <a:xfrm>
            <a:off x="8492284" y="6527738"/>
            <a:ext cx="370625" cy="195358"/>
          </a:xfrm>
          <a:prstGeom prst="rect">
            <a:avLst/>
          </a:prstGeom>
        </p:spPr>
        <p:txBody>
          <a:bodyPr vert="horz" lIns="0" tIns="0" rIns="0" bIns="0" rtlCol="0" anchor="ctr"/>
          <a:lstStyle>
            <a:lvl1pPr algn="r">
              <a:defRPr sz="834">
                <a:solidFill>
                  <a:schemeClr val="tx2"/>
                </a:solidFill>
              </a:defRPr>
            </a:lvl1pPr>
          </a:lstStyle>
          <a:p>
            <a:fld id="{0D57DDA1-EFCE-4738-A8D0-468FE0CD600F}" type="slidenum">
              <a:rPr lang="en-US" smtClean="0"/>
              <a:pPr/>
              <a:t>‹#›</a:t>
            </a:fld>
            <a:endParaRPr lang="en-US" dirty="0"/>
          </a:p>
        </p:txBody>
      </p:sp>
      <p:sp>
        <p:nvSpPr>
          <p:cNvPr id="3" name="Footer Placeholder 2"/>
          <p:cNvSpPr>
            <a:spLocks noGrp="1"/>
          </p:cNvSpPr>
          <p:nvPr>
            <p:ph type="ftr" sz="quarter" idx="17"/>
          </p:nvPr>
        </p:nvSpPr>
        <p:spPr/>
        <p:txBody>
          <a:bodyPr/>
          <a:lstStyle/>
          <a:p>
            <a:r>
              <a:rPr lang="en-SG"/>
              <a:t>Source: </a:t>
            </a:r>
            <a:endParaRPr lang="en-SG" dirty="0"/>
          </a:p>
        </p:txBody>
      </p:sp>
    </p:spTree>
    <p:extLst>
      <p:ext uri="{BB962C8B-B14F-4D97-AF65-F5344CB8AC3E}">
        <p14:creationId xmlns:p14="http://schemas.microsoft.com/office/powerpoint/2010/main" val="50654526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3 across non-K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4" name="Text Placeholder 3"/>
          <p:cNvSpPr>
            <a:spLocks noGrp="1"/>
          </p:cNvSpPr>
          <p:nvPr>
            <p:ph type="body" sz="quarter" idx="10"/>
          </p:nvPr>
        </p:nvSpPr>
        <p:spPr>
          <a:xfrm>
            <a:off x="316855" y="1478698"/>
            <a:ext cx="2626299"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8" name="Content Placeholder 7"/>
          <p:cNvSpPr>
            <a:spLocks noGrp="1"/>
          </p:cNvSpPr>
          <p:nvPr>
            <p:ph sz="quarter" idx="12"/>
          </p:nvPr>
        </p:nvSpPr>
        <p:spPr>
          <a:xfrm>
            <a:off x="316855" y="1683145"/>
            <a:ext cx="2626299" cy="4124845"/>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p:cNvSpPr>
            <a:spLocks noGrp="1"/>
          </p:cNvSpPr>
          <p:nvPr>
            <p:ph sz="quarter" idx="13"/>
          </p:nvPr>
        </p:nvSpPr>
        <p:spPr>
          <a:xfrm>
            <a:off x="3273074" y="1683145"/>
            <a:ext cx="2626299" cy="4124845"/>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
          <p:cNvSpPr>
            <a:spLocks noGrp="1"/>
          </p:cNvSpPr>
          <p:nvPr>
            <p:ph type="body" sz="quarter" idx="14"/>
          </p:nvPr>
        </p:nvSpPr>
        <p:spPr>
          <a:xfrm>
            <a:off x="3273074" y="1478698"/>
            <a:ext cx="2626299"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9" name="Content Placeholder 9"/>
          <p:cNvSpPr>
            <a:spLocks noGrp="1"/>
          </p:cNvSpPr>
          <p:nvPr>
            <p:ph sz="quarter" idx="15"/>
          </p:nvPr>
        </p:nvSpPr>
        <p:spPr>
          <a:xfrm>
            <a:off x="6232559" y="1683145"/>
            <a:ext cx="2626299" cy="4124845"/>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
          <p:cNvSpPr>
            <a:spLocks noGrp="1"/>
          </p:cNvSpPr>
          <p:nvPr>
            <p:ph type="body" sz="quarter" idx="16"/>
          </p:nvPr>
        </p:nvSpPr>
        <p:spPr>
          <a:xfrm>
            <a:off x="6232559" y="1478698"/>
            <a:ext cx="2626299"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14" name="Slide Number Placeholder 5"/>
          <p:cNvSpPr>
            <a:spLocks noGrp="1"/>
          </p:cNvSpPr>
          <p:nvPr>
            <p:ph type="sldNum" sz="quarter" idx="4"/>
          </p:nvPr>
        </p:nvSpPr>
        <p:spPr>
          <a:xfrm>
            <a:off x="8492284" y="6527738"/>
            <a:ext cx="370625" cy="195358"/>
          </a:xfrm>
          <a:prstGeom prst="rect">
            <a:avLst/>
          </a:prstGeom>
        </p:spPr>
        <p:txBody>
          <a:bodyPr vert="horz" lIns="0" tIns="0" rIns="0" bIns="0" rtlCol="0" anchor="ctr"/>
          <a:lstStyle>
            <a:lvl1pPr algn="r">
              <a:defRPr sz="834">
                <a:solidFill>
                  <a:schemeClr val="tx2"/>
                </a:solidFill>
              </a:defRPr>
            </a:lvl1pPr>
          </a:lstStyle>
          <a:p>
            <a:fld id="{0D57DDA1-EFCE-4738-A8D0-468FE0CD600F}" type="slidenum">
              <a:rPr lang="en-US" smtClean="0"/>
              <a:pPr/>
              <a:t>‹#›</a:t>
            </a:fld>
            <a:endParaRPr lang="en-US" dirty="0"/>
          </a:p>
        </p:txBody>
      </p:sp>
      <p:sp>
        <p:nvSpPr>
          <p:cNvPr id="3" name="Footer Placeholder 2"/>
          <p:cNvSpPr>
            <a:spLocks noGrp="1"/>
          </p:cNvSpPr>
          <p:nvPr>
            <p:ph type="ftr" sz="quarter" idx="17"/>
          </p:nvPr>
        </p:nvSpPr>
        <p:spPr/>
        <p:txBody>
          <a:bodyPr/>
          <a:lstStyle/>
          <a:p>
            <a:r>
              <a:rPr lang="en-SG"/>
              <a:t>Source: </a:t>
            </a:r>
            <a:endParaRPr lang="en-SG" dirty="0"/>
          </a:p>
        </p:txBody>
      </p:sp>
    </p:spTree>
    <p:extLst>
      <p:ext uri="{BB962C8B-B14F-4D97-AF65-F5344CB8AC3E}">
        <p14:creationId xmlns:p14="http://schemas.microsoft.com/office/powerpoint/2010/main" val="141261739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3 on 3 non-K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4" name="Text Placeholder 3"/>
          <p:cNvSpPr>
            <a:spLocks noGrp="1"/>
          </p:cNvSpPr>
          <p:nvPr>
            <p:ph type="body" sz="quarter" idx="10"/>
          </p:nvPr>
        </p:nvSpPr>
        <p:spPr>
          <a:xfrm>
            <a:off x="316855" y="1478698"/>
            <a:ext cx="2626299"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8" name="Content Placeholder 7"/>
          <p:cNvSpPr>
            <a:spLocks noGrp="1"/>
          </p:cNvSpPr>
          <p:nvPr>
            <p:ph sz="quarter" idx="12"/>
          </p:nvPr>
        </p:nvSpPr>
        <p:spPr>
          <a:xfrm>
            <a:off x="316855" y="1683145"/>
            <a:ext cx="2626299"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p:cNvSpPr>
            <a:spLocks noGrp="1"/>
          </p:cNvSpPr>
          <p:nvPr>
            <p:ph sz="quarter" idx="13"/>
          </p:nvPr>
        </p:nvSpPr>
        <p:spPr>
          <a:xfrm>
            <a:off x="3273074" y="1683145"/>
            <a:ext cx="2626299"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
          <p:cNvSpPr>
            <a:spLocks noGrp="1"/>
          </p:cNvSpPr>
          <p:nvPr>
            <p:ph type="body" sz="quarter" idx="14"/>
          </p:nvPr>
        </p:nvSpPr>
        <p:spPr>
          <a:xfrm>
            <a:off x="3273074" y="1478698"/>
            <a:ext cx="2626299"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7" name="Text Placeholder 3"/>
          <p:cNvSpPr>
            <a:spLocks noGrp="1"/>
          </p:cNvSpPr>
          <p:nvPr>
            <p:ph type="body" sz="quarter" idx="15"/>
          </p:nvPr>
        </p:nvSpPr>
        <p:spPr>
          <a:xfrm>
            <a:off x="316855" y="3813528"/>
            <a:ext cx="2626299"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9" name="Content Placeholder 7"/>
          <p:cNvSpPr>
            <a:spLocks noGrp="1"/>
          </p:cNvSpPr>
          <p:nvPr>
            <p:ph sz="quarter" idx="16"/>
          </p:nvPr>
        </p:nvSpPr>
        <p:spPr>
          <a:xfrm>
            <a:off x="316855" y="4017975"/>
            <a:ext cx="2626299"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9"/>
          <p:cNvSpPr>
            <a:spLocks noGrp="1"/>
          </p:cNvSpPr>
          <p:nvPr>
            <p:ph sz="quarter" idx="17"/>
          </p:nvPr>
        </p:nvSpPr>
        <p:spPr>
          <a:xfrm>
            <a:off x="3273074" y="4017975"/>
            <a:ext cx="2626299"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
          <p:cNvSpPr>
            <a:spLocks noGrp="1"/>
          </p:cNvSpPr>
          <p:nvPr>
            <p:ph type="body" sz="quarter" idx="18"/>
          </p:nvPr>
        </p:nvSpPr>
        <p:spPr>
          <a:xfrm>
            <a:off x="3273074" y="3813528"/>
            <a:ext cx="2626299"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15" name="Content Placeholder 9"/>
          <p:cNvSpPr>
            <a:spLocks noGrp="1"/>
          </p:cNvSpPr>
          <p:nvPr>
            <p:ph sz="quarter" idx="19"/>
          </p:nvPr>
        </p:nvSpPr>
        <p:spPr>
          <a:xfrm>
            <a:off x="6232559" y="1683145"/>
            <a:ext cx="2626299"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3"/>
          <p:cNvSpPr>
            <a:spLocks noGrp="1"/>
          </p:cNvSpPr>
          <p:nvPr>
            <p:ph type="body" sz="quarter" idx="20"/>
          </p:nvPr>
        </p:nvSpPr>
        <p:spPr>
          <a:xfrm>
            <a:off x="6232559" y="1478698"/>
            <a:ext cx="2626299"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17" name="Content Placeholder 9"/>
          <p:cNvSpPr>
            <a:spLocks noGrp="1"/>
          </p:cNvSpPr>
          <p:nvPr>
            <p:ph sz="quarter" idx="21"/>
          </p:nvPr>
        </p:nvSpPr>
        <p:spPr>
          <a:xfrm>
            <a:off x="6232559" y="4017975"/>
            <a:ext cx="2626299"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3"/>
          <p:cNvSpPr>
            <a:spLocks noGrp="1"/>
          </p:cNvSpPr>
          <p:nvPr>
            <p:ph type="body" sz="quarter" idx="22"/>
          </p:nvPr>
        </p:nvSpPr>
        <p:spPr>
          <a:xfrm>
            <a:off x="6232559" y="3813528"/>
            <a:ext cx="2626299"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20" name="Slide Number Placeholder 5"/>
          <p:cNvSpPr>
            <a:spLocks noGrp="1"/>
          </p:cNvSpPr>
          <p:nvPr>
            <p:ph type="sldNum" sz="quarter" idx="4"/>
          </p:nvPr>
        </p:nvSpPr>
        <p:spPr>
          <a:xfrm>
            <a:off x="8492284" y="6527738"/>
            <a:ext cx="370625" cy="195358"/>
          </a:xfrm>
          <a:prstGeom prst="rect">
            <a:avLst/>
          </a:prstGeom>
        </p:spPr>
        <p:txBody>
          <a:bodyPr vert="horz" lIns="0" tIns="0" rIns="0" bIns="0" rtlCol="0" anchor="ctr"/>
          <a:lstStyle>
            <a:lvl1pPr algn="r">
              <a:defRPr sz="834">
                <a:solidFill>
                  <a:schemeClr val="tx2"/>
                </a:solidFill>
              </a:defRPr>
            </a:lvl1pPr>
          </a:lstStyle>
          <a:p>
            <a:fld id="{0D57DDA1-EFCE-4738-A8D0-468FE0CD600F}" type="slidenum">
              <a:rPr lang="en-US" smtClean="0"/>
              <a:pPr/>
              <a:t>‹#›</a:t>
            </a:fld>
            <a:endParaRPr lang="en-US" dirty="0"/>
          </a:p>
        </p:txBody>
      </p:sp>
      <p:sp>
        <p:nvSpPr>
          <p:cNvPr id="3" name="Footer Placeholder 2"/>
          <p:cNvSpPr>
            <a:spLocks noGrp="1"/>
          </p:cNvSpPr>
          <p:nvPr>
            <p:ph type="ftr" sz="quarter" idx="23"/>
          </p:nvPr>
        </p:nvSpPr>
        <p:spPr/>
        <p:txBody>
          <a:bodyPr/>
          <a:lstStyle/>
          <a:p>
            <a:r>
              <a:rPr lang="en-SG"/>
              <a:t>Source: </a:t>
            </a:r>
            <a:endParaRPr lang="en-SG" dirty="0"/>
          </a:p>
        </p:txBody>
      </p:sp>
    </p:spTree>
    <p:extLst>
      <p:ext uri="{BB962C8B-B14F-4D97-AF65-F5344CB8AC3E}">
        <p14:creationId xmlns:p14="http://schemas.microsoft.com/office/powerpoint/2010/main" val="16521249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3 on 1 non-K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4" name="Text Placeholder 3"/>
          <p:cNvSpPr>
            <a:spLocks noGrp="1"/>
          </p:cNvSpPr>
          <p:nvPr>
            <p:ph type="body" sz="quarter" idx="10"/>
          </p:nvPr>
        </p:nvSpPr>
        <p:spPr>
          <a:xfrm>
            <a:off x="316855" y="1478698"/>
            <a:ext cx="2626299"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8" name="Content Placeholder 7"/>
          <p:cNvSpPr>
            <a:spLocks noGrp="1"/>
          </p:cNvSpPr>
          <p:nvPr>
            <p:ph sz="quarter" idx="12"/>
          </p:nvPr>
        </p:nvSpPr>
        <p:spPr>
          <a:xfrm>
            <a:off x="316855" y="1683145"/>
            <a:ext cx="2626299"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p:cNvSpPr>
            <a:spLocks noGrp="1"/>
          </p:cNvSpPr>
          <p:nvPr>
            <p:ph sz="quarter" idx="13"/>
          </p:nvPr>
        </p:nvSpPr>
        <p:spPr>
          <a:xfrm>
            <a:off x="3273074" y="1683145"/>
            <a:ext cx="2626299"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
          <p:cNvSpPr>
            <a:spLocks noGrp="1"/>
          </p:cNvSpPr>
          <p:nvPr>
            <p:ph type="body" sz="quarter" idx="14"/>
          </p:nvPr>
        </p:nvSpPr>
        <p:spPr>
          <a:xfrm>
            <a:off x="3273074" y="1478698"/>
            <a:ext cx="2626299"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7" name="Text Placeholder 3"/>
          <p:cNvSpPr>
            <a:spLocks noGrp="1"/>
          </p:cNvSpPr>
          <p:nvPr>
            <p:ph type="body" sz="quarter" idx="15"/>
          </p:nvPr>
        </p:nvSpPr>
        <p:spPr>
          <a:xfrm>
            <a:off x="316855" y="3813528"/>
            <a:ext cx="8542003"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9" name="Content Placeholder 7"/>
          <p:cNvSpPr>
            <a:spLocks noGrp="1"/>
          </p:cNvSpPr>
          <p:nvPr>
            <p:ph sz="quarter" idx="16"/>
          </p:nvPr>
        </p:nvSpPr>
        <p:spPr>
          <a:xfrm>
            <a:off x="316855" y="4017975"/>
            <a:ext cx="8542003"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9"/>
          <p:cNvSpPr>
            <a:spLocks noGrp="1"/>
          </p:cNvSpPr>
          <p:nvPr>
            <p:ph sz="quarter" idx="19"/>
          </p:nvPr>
        </p:nvSpPr>
        <p:spPr>
          <a:xfrm>
            <a:off x="6232559" y="1683145"/>
            <a:ext cx="2626299"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3"/>
          <p:cNvSpPr>
            <a:spLocks noGrp="1"/>
          </p:cNvSpPr>
          <p:nvPr>
            <p:ph type="body" sz="quarter" idx="20"/>
          </p:nvPr>
        </p:nvSpPr>
        <p:spPr>
          <a:xfrm>
            <a:off x="6232559" y="1478698"/>
            <a:ext cx="2626299"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13" name="Slide Number Placeholder 5"/>
          <p:cNvSpPr>
            <a:spLocks noGrp="1"/>
          </p:cNvSpPr>
          <p:nvPr>
            <p:ph type="sldNum" sz="quarter" idx="4"/>
          </p:nvPr>
        </p:nvSpPr>
        <p:spPr>
          <a:xfrm>
            <a:off x="8492284" y="6527738"/>
            <a:ext cx="370625" cy="195358"/>
          </a:xfrm>
          <a:prstGeom prst="rect">
            <a:avLst/>
          </a:prstGeom>
        </p:spPr>
        <p:txBody>
          <a:bodyPr vert="horz" lIns="0" tIns="0" rIns="0" bIns="0" rtlCol="0" anchor="ctr"/>
          <a:lstStyle>
            <a:lvl1pPr algn="r">
              <a:defRPr sz="834">
                <a:solidFill>
                  <a:schemeClr val="tx2"/>
                </a:solidFill>
              </a:defRPr>
            </a:lvl1pPr>
          </a:lstStyle>
          <a:p>
            <a:fld id="{0D57DDA1-EFCE-4738-A8D0-468FE0CD600F}" type="slidenum">
              <a:rPr lang="en-US" smtClean="0"/>
              <a:pPr/>
              <a:t>‹#›</a:t>
            </a:fld>
            <a:endParaRPr lang="en-US" dirty="0"/>
          </a:p>
        </p:txBody>
      </p:sp>
      <p:sp>
        <p:nvSpPr>
          <p:cNvPr id="3" name="Footer Placeholder 2"/>
          <p:cNvSpPr>
            <a:spLocks noGrp="1"/>
          </p:cNvSpPr>
          <p:nvPr>
            <p:ph type="ftr" sz="quarter" idx="21"/>
          </p:nvPr>
        </p:nvSpPr>
        <p:spPr/>
        <p:txBody>
          <a:bodyPr/>
          <a:lstStyle/>
          <a:p>
            <a:r>
              <a:rPr lang="en-SG"/>
              <a:t>Source: </a:t>
            </a:r>
            <a:endParaRPr lang="en-SG" dirty="0"/>
          </a:p>
        </p:txBody>
      </p:sp>
    </p:spTree>
    <p:extLst>
      <p:ext uri="{BB962C8B-B14F-4D97-AF65-F5344CB8AC3E}">
        <p14:creationId xmlns:p14="http://schemas.microsoft.com/office/powerpoint/2010/main" val="248088398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1 on 3 non-K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4" name="Text Placeholder 3"/>
          <p:cNvSpPr>
            <a:spLocks noGrp="1"/>
          </p:cNvSpPr>
          <p:nvPr>
            <p:ph type="body" sz="quarter" idx="10"/>
          </p:nvPr>
        </p:nvSpPr>
        <p:spPr>
          <a:xfrm>
            <a:off x="316855" y="1478698"/>
            <a:ext cx="8542003"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8" name="Content Placeholder 7"/>
          <p:cNvSpPr>
            <a:spLocks noGrp="1"/>
          </p:cNvSpPr>
          <p:nvPr>
            <p:ph sz="quarter" idx="12"/>
          </p:nvPr>
        </p:nvSpPr>
        <p:spPr>
          <a:xfrm>
            <a:off x="316855" y="1683145"/>
            <a:ext cx="8542003"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
          <p:cNvSpPr>
            <a:spLocks noGrp="1"/>
          </p:cNvSpPr>
          <p:nvPr>
            <p:ph type="body" sz="quarter" idx="15"/>
          </p:nvPr>
        </p:nvSpPr>
        <p:spPr>
          <a:xfrm>
            <a:off x="316855" y="3813528"/>
            <a:ext cx="2626299"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9" name="Content Placeholder 7"/>
          <p:cNvSpPr>
            <a:spLocks noGrp="1"/>
          </p:cNvSpPr>
          <p:nvPr>
            <p:ph sz="quarter" idx="16"/>
          </p:nvPr>
        </p:nvSpPr>
        <p:spPr>
          <a:xfrm>
            <a:off x="316855" y="4017975"/>
            <a:ext cx="2626299"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9"/>
          <p:cNvSpPr>
            <a:spLocks noGrp="1"/>
          </p:cNvSpPr>
          <p:nvPr>
            <p:ph sz="quarter" idx="17"/>
          </p:nvPr>
        </p:nvSpPr>
        <p:spPr>
          <a:xfrm>
            <a:off x="3273074" y="4017975"/>
            <a:ext cx="2626299"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
          <p:cNvSpPr>
            <a:spLocks noGrp="1"/>
          </p:cNvSpPr>
          <p:nvPr>
            <p:ph type="body" sz="quarter" idx="18"/>
          </p:nvPr>
        </p:nvSpPr>
        <p:spPr>
          <a:xfrm>
            <a:off x="3273074" y="3813528"/>
            <a:ext cx="2626299"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17" name="Content Placeholder 9"/>
          <p:cNvSpPr>
            <a:spLocks noGrp="1"/>
          </p:cNvSpPr>
          <p:nvPr>
            <p:ph sz="quarter" idx="21"/>
          </p:nvPr>
        </p:nvSpPr>
        <p:spPr>
          <a:xfrm>
            <a:off x="6232559" y="4017975"/>
            <a:ext cx="2626299" cy="1790580"/>
          </a:xfrm>
          <a:noFill/>
        </p:spPr>
        <p:txBody>
          <a:bodyPr lIns="72000" tIns="36000" rIns="72000" bIns="36000"/>
          <a:lstStyle>
            <a:lvl1pPr>
              <a:spcBef>
                <a:spcPts val="1086"/>
              </a:spcBef>
              <a:spcAft>
                <a:spcPts val="167"/>
              </a:spcAft>
              <a:defRPr sz="751"/>
            </a:lvl1pPr>
            <a:lvl2pPr>
              <a:spcBef>
                <a:spcPts val="250"/>
              </a:spcBef>
              <a:defRPr sz="751"/>
            </a:lvl2pPr>
            <a:lvl3pPr>
              <a:spcBef>
                <a:spcPts val="250"/>
              </a:spcBef>
              <a:defRPr sz="751"/>
            </a:lvl3pPr>
            <a:lvl4pPr>
              <a:spcBef>
                <a:spcPts val="83"/>
              </a:spcBef>
              <a:defRPr sz="751"/>
            </a:lvl4pPr>
            <a:lvl5pPr>
              <a:spcBef>
                <a:spcPts val="83"/>
              </a:spcBef>
              <a:defRPr sz="751"/>
            </a:lvl5pPr>
            <a:lvl6pPr>
              <a:spcBef>
                <a:spcPts val="250"/>
              </a:spcBef>
              <a:defRPr sz="751"/>
            </a:lvl6pPr>
            <a:lvl7pPr>
              <a:spcBef>
                <a:spcPts val="250"/>
              </a:spcBef>
              <a:defRPr sz="751"/>
            </a:lvl7pPr>
            <a:lvl8pPr>
              <a:spcBef>
                <a:spcPts val="83"/>
              </a:spcBef>
              <a:defRPr sz="751"/>
            </a:lvl8pPr>
            <a:lvl9pPr>
              <a:spcBef>
                <a:spcPts val="83"/>
              </a:spcBef>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3"/>
          <p:cNvSpPr>
            <a:spLocks noGrp="1"/>
          </p:cNvSpPr>
          <p:nvPr>
            <p:ph type="body" sz="quarter" idx="22"/>
          </p:nvPr>
        </p:nvSpPr>
        <p:spPr>
          <a:xfrm>
            <a:off x="6232559" y="3813528"/>
            <a:ext cx="2626299" cy="164720"/>
          </a:xfrm>
          <a:gradFill>
            <a:gsLst>
              <a:gs pos="90000">
                <a:schemeClr val="bg2"/>
              </a:gs>
              <a:gs pos="91000">
                <a:schemeClr val="tx2"/>
              </a:gs>
            </a:gsLst>
            <a:lin ang="5400000" scaled="0"/>
          </a:gradFill>
          <a:effectLst/>
        </p:spPr>
        <p:txBody>
          <a:bodyPr vert="horz" wrap="square" lIns="72000" tIns="0" rIns="72000" bIns="36000" rtlCol="0" anchor="t" anchorCtr="0">
            <a:spAutoFit/>
          </a:bodyPr>
          <a:lstStyle>
            <a:lvl1pPr marL="0" indent="0">
              <a:spcBef>
                <a:spcPts val="250"/>
              </a:spcBef>
              <a:spcAft>
                <a:spcPts val="167"/>
              </a:spcAft>
              <a:buFont typeface="Arial" pitchFamily="34" charset="0"/>
              <a:buNone/>
              <a:defRPr lang="en-US" sz="834" b="1" i="0" kern="1200" baseline="0" smtClean="0">
                <a:solidFill>
                  <a:schemeClr val="tx2"/>
                </a:solidFill>
                <a:latin typeface="+mj-lt"/>
                <a:ea typeface="+mn-ea"/>
                <a:cs typeface="+mn-cs"/>
              </a:defRPr>
            </a:lvl1pPr>
            <a:lvl2pPr marL="0" indent="0">
              <a:spcBef>
                <a:spcPts val="250"/>
              </a:spcBef>
              <a:spcAft>
                <a:spcPts val="167"/>
              </a:spcAft>
              <a:buFont typeface="Arial" pitchFamily="34" charset="0"/>
              <a:buNone/>
              <a:defRPr sz="834" b="1">
                <a:latin typeface="+mj-lt"/>
              </a:defRPr>
            </a:lvl2pPr>
            <a:lvl3pPr marL="0" indent="0">
              <a:spcBef>
                <a:spcPts val="250"/>
              </a:spcBef>
              <a:spcAft>
                <a:spcPts val="167"/>
              </a:spcAft>
              <a:buNone/>
              <a:defRPr sz="834" b="1">
                <a:latin typeface="+mj-lt"/>
              </a:defRPr>
            </a:lvl3pPr>
            <a:lvl4pPr marL="0" indent="0">
              <a:spcBef>
                <a:spcPts val="250"/>
              </a:spcBef>
              <a:spcAft>
                <a:spcPts val="167"/>
              </a:spcAft>
              <a:buNone/>
              <a:defRPr sz="834" b="1">
                <a:latin typeface="+mj-lt"/>
              </a:defRPr>
            </a:lvl4pPr>
            <a:lvl5pPr marL="0" indent="0">
              <a:spcBef>
                <a:spcPts val="250"/>
              </a:spcBef>
              <a:spcAft>
                <a:spcPts val="167"/>
              </a:spcAft>
              <a:buNone/>
              <a:defRPr sz="834" b="1">
                <a:latin typeface="+mj-lt"/>
              </a:defRPr>
            </a:lvl5pPr>
            <a:lvl6pPr marL="0" indent="0">
              <a:spcBef>
                <a:spcPts val="250"/>
              </a:spcBef>
              <a:spcAft>
                <a:spcPts val="167"/>
              </a:spcAft>
              <a:buNone/>
              <a:defRPr sz="834" b="1">
                <a:latin typeface="+mj-lt"/>
              </a:defRPr>
            </a:lvl6pPr>
            <a:lvl7pPr marL="0" indent="0">
              <a:spcBef>
                <a:spcPts val="250"/>
              </a:spcBef>
              <a:spcAft>
                <a:spcPts val="167"/>
              </a:spcAft>
              <a:buNone/>
              <a:defRPr sz="834" b="1">
                <a:latin typeface="+mj-lt"/>
              </a:defRPr>
            </a:lvl7pPr>
            <a:lvl8pPr marL="0" indent="0">
              <a:spcBef>
                <a:spcPts val="250"/>
              </a:spcBef>
              <a:spcAft>
                <a:spcPts val="167"/>
              </a:spcAft>
              <a:buNone/>
              <a:defRPr sz="834" b="1">
                <a:latin typeface="+mj-lt"/>
              </a:defRPr>
            </a:lvl8pPr>
            <a:lvl9pPr marL="0" indent="0">
              <a:spcBef>
                <a:spcPts val="250"/>
              </a:spcBef>
              <a:spcAft>
                <a:spcPts val="167"/>
              </a:spcAft>
              <a:buNone/>
              <a:defRPr sz="834" b="1">
                <a:latin typeface="+mj-lt"/>
              </a:defRPr>
            </a:lvl9pPr>
          </a:lstStyle>
          <a:p>
            <a:pPr marL="0" lvl="0" indent="0" algn="l" defTabSz="842382" rtl="0" eaLnBrk="1" latinLnBrk="0" hangingPunct="1">
              <a:spcBef>
                <a:spcPts val="250"/>
              </a:spcBef>
              <a:spcAft>
                <a:spcPts val="167"/>
              </a:spcAft>
              <a:buFontTx/>
              <a:buNone/>
            </a:pPr>
            <a:r>
              <a:rPr lang="en-US"/>
              <a:t>Click to edit Master text styles</a:t>
            </a:r>
          </a:p>
        </p:txBody>
      </p:sp>
      <p:sp>
        <p:nvSpPr>
          <p:cNvPr id="15" name="Slide Number Placeholder 5"/>
          <p:cNvSpPr>
            <a:spLocks noGrp="1"/>
          </p:cNvSpPr>
          <p:nvPr>
            <p:ph type="sldNum" sz="quarter" idx="4"/>
          </p:nvPr>
        </p:nvSpPr>
        <p:spPr>
          <a:xfrm>
            <a:off x="8492284" y="6527738"/>
            <a:ext cx="370625" cy="195358"/>
          </a:xfrm>
          <a:prstGeom prst="rect">
            <a:avLst/>
          </a:prstGeom>
        </p:spPr>
        <p:txBody>
          <a:bodyPr vert="horz" lIns="0" tIns="0" rIns="0" bIns="0" rtlCol="0" anchor="ctr"/>
          <a:lstStyle>
            <a:lvl1pPr algn="r">
              <a:defRPr sz="834">
                <a:solidFill>
                  <a:schemeClr val="tx2"/>
                </a:solidFill>
              </a:defRPr>
            </a:lvl1pPr>
          </a:lstStyle>
          <a:p>
            <a:fld id="{0D57DDA1-EFCE-4738-A8D0-468FE0CD600F}" type="slidenum">
              <a:rPr lang="en-US" smtClean="0"/>
              <a:pPr/>
              <a:t>‹#›</a:t>
            </a:fld>
            <a:endParaRPr lang="en-US" dirty="0"/>
          </a:p>
        </p:txBody>
      </p:sp>
      <p:sp>
        <p:nvSpPr>
          <p:cNvPr id="3" name="Footer Placeholder 2"/>
          <p:cNvSpPr>
            <a:spLocks noGrp="1"/>
          </p:cNvSpPr>
          <p:nvPr>
            <p:ph type="ftr" sz="quarter" idx="23"/>
          </p:nvPr>
        </p:nvSpPr>
        <p:spPr/>
        <p:txBody>
          <a:bodyPr/>
          <a:lstStyle/>
          <a:p>
            <a:r>
              <a:rPr lang="en-SG"/>
              <a:t>Source: </a:t>
            </a:r>
            <a:endParaRPr lang="en-SG" dirty="0"/>
          </a:p>
        </p:txBody>
      </p:sp>
    </p:spTree>
    <p:extLst>
      <p:ext uri="{BB962C8B-B14F-4D97-AF65-F5344CB8AC3E}">
        <p14:creationId xmlns:p14="http://schemas.microsoft.com/office/powerpoint/2010/main" val="6610119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titleOnly" preserve="1">
  <p:cSld name="1_Title Onl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466" y="1589"/>
          <a:ext cx="1465" cy="1587"/>
        </p:xfrm>
        <a:graphic>
          <a:graphicData uri="http://schemas.openxmlformats.org/presentationml/2006/ole">
            <mc:AlternateContent xmlns:mc="http://schemas.openxmlformats.org/markup-compatibility/2006">
              <mc:Choice xmlns:v="urn:schemas-microsoft-com:vml" Requires="v">
                <p:oleObj spid="_x0000_s3089" name="think-cell Slide" r:id="rId4" imgW="470" imgH="469" progId="TCLayout.ActiveDocument.1">
                  <p:embed/>
                </p:oleObj>
              </mc:Choice>
              <mc:Fallback>
                <p:oleObj name="think-cell Slide" r:id="rId4" imgW="470" imgH="469" progId="TCLayout.ActiveDocument.1">
                  <p:embed/>
                  <p:pic>
                    <p:nvPicPr>
                      <p:cNvPr id="4" name="Object 3" hidden="1"/>
                      <p:cNvPicPr/>
                      <p:nvPr/>
                    </p:nvPicPr>
                    <p:blipFill>
                      <a:blip r:embed="rId5"/>
                      <a:stretch>
                        <a:fillRect/>
                      </a:stretch>
                    </p:blipFill>
                    <p:spPr>
                      <a:xfrm>
                        <a:off x="1466" y="1589"/>
                        <a:ext cx="1465" cy="1587"/>
                      </a:xfrm>
                      <a:prstGeom prst="rect">
                        <a:avLst/>
                      </a:prstGeom>
                    </p:spPr>
                  </p:pic>
                </p:oleObj>
              </mc:Fallback>
            </mc:AlternateContent>
          </a:graphicData>
        </a:graphic>
      </p:graphicFrame>
      <p:sp>
        <p:nvSpPr>
          <p:cNvPr id="2" name="Title 1"/>
          <p:cNvSpPr>
            <a:spLocks noGrp="1"/>
          </p:cNvSpPr>
          <p:nvPr>
            <p:ph type="title"/>
          </p:nvPr>
        </p:nvSpPr>
        <p:spPr>
          <a:xfrm>
            <a:off x="1160584" y="174528"/>
            <a:ext cx="6179969" cy="488340"/>
          </a:xfrm>
        </p:spPr>
        <p:txBody>
          <a:bodyPr/>
          <a:lstStyle>
            <a:lvl1pPr>
              <a:defRPr>
                <a:solidFill>
                  <a:schemeClr val="accent4"/>
                </a:solidFill>
              </a:defRPr>
            </a:lvl1pPr>
          </a:lstStyle>
          <a:p>
            <a:r>
              <a:rPr lang="en-US" dirty="0"/>
              <a:t>Click to edit Master title style</a:t>
            </a:r>
            <a:endParaRPr lang="en-SG" dirty="0"/>
          </a:p>
        </p:txBody>
      </p:sp>
      <p:sp>
        <p:nvSpPr>
          <p:cNvPr id="3" name="Slide Number Placeholder 2"/>
          <p:cNvSpPr>
            <a:spLocks noGrp="1"/>
          </p:cNvSpPr>
          <p:nvPr>
            <p:ph type="sldNum" sz="quarter" idx="10"/>
          </p:nvPr>
        </p:nvSpPr>
        <p:spPr/>
        <p:txBody>
          <a:bodyPr/>
          <a:lstStyle/>
          <a:p>
            <a:fld id="{0D57DDA1-EFCE-4738-A8D0-468FE0CD600F}" type="slidenum">
              <a:rPr lang="en-US" smtClean="0"/>
              <a:pPr/>
              <a:t>‹#›</a:t>
            </a:fld>
            <a:endParaRPr lang="en-US" dirty="0"/>
          </a:p>
        </p:txBody>
      </p:sp>
      <p:pic>
        <p:nvPicPr>
          <p:cNvPr id="6" name="Picture 5"/>
          <p:cNvPicPr>
            <a:picLocks noChangeAspect="1"/>
          </p:cNvPicPr>
          <p:nvPr userDrawn="1"/>
        </p:nvPicPr>
        <p:blipFill rotWithShape="1">
          <a:blip r:embed="rId6" cstate="email">
            <a:extLst>
              <a:ext uri="{28A0092B-C50C-407E-A947-70E740481C1C}">
                <a14:useLocalDpi xmlns:a14="http://schemas.microsoft.com/office/drawing/2010/main"/>
              </a:ext>
            </a:extLst>
          </a:blip>
          <a:srcRect/>
          <a:stretch/>
        </p:blipFill>
        <p:spPr>
          <a:xfrm>
            <a:off x="403996" y="0"/>
            <a:ext cx="495183" cy="6858000"/>
          </a:xfrm>
          <a:prstGeom prst="rect">
            <a:avLst/>
          </a:prstGeom>
        </p:spPr>
      </p:pic>
    </p:spTree>
    <p:extLst>
      <p:ext uri="{BB962C8B-B14F-4D97-AF65-F5344CB8AC3E}">
        <p14:creationId xmlns:p14="http://schemas.microsoft.com/office/powerpoint/2010/main" val="1669676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246D60-1903-DB43-970E-EE2439B31D3B}" type="datetimeFigureOut">
              <a:rPr lang="en-US" smtClean="0"/>
              <a:pPr/>
              <a:t>11/25/2016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E264C57-82DE-F047-A3EF-A9A75205D78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18" Type="http://schemas.openxmlformats.org/officeDocument/2006/relationships/slideLayout" Target="../slideLayouts/slideLayout73.xml"/><Relationship Id="rId26" Type="http://schemas.openxmlformats.org/officeDocument/2006/relationships/slideLayout" Target="../slideLayouts/slideLayout81.xml"/><Relationship Id="rId39" Type="http://schemas.openxmlformats.org/officeDocument/2006/relationships/image" Target="../media/image2.png"/><Relationship Id="rId3" Type="http://schemas.openxmlformats.org/officeDocument/2006/relationships/slideLayout" Target="../slideLayouts/slideLayout58.xml"/><Relationship Id="rId21" Type="http://schemas.openxmlformats.org/officeDocument/2006/relationships/slideLayout" Target="../slideLayouts/slideLayout76.xml"/><Relationship Id="rId34" Type="http://schemas.openxmlformats.org/officeDocument/2006/relationships/theme" Target="../theme/theme6.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17" Type="http://schemas.openxmlformats.org/officeDocument/2006/relationships/slideLayout" Target="../slideLayouts/slideLayout72.xml"/><Relationship Id="rId25" Type="http://schemas.openxmlformats.org/officeDocument/2006/relationships/slideLayout" Target="../slideLayouts/slideLayout80.xml"/><Relationship Id="rId33" Type="http://schemas.openxmlformats.org/officeDocument/2006/relationships/slideLayout" Target="../slideLayouts/slideLayout88.xml"/><Relationship Id="rId38" Type="http://schemas.openxmlformats.org/officeDocument/2006/relationships/image" Target="../media/image1.emf"/><Relationship Id="rId2" Type="http://schemas.openxmlformats.org/officeDocument/2006/relationships/slideLayout" Target="../slideLayouts/slideLayout57.xml"/><Relationship Id="rId16" Type="http://schemas.openxmlformats.org/officeDocument/2006/relationships/slideLayout" Target="../slideLayouts/slideLayout71.xml"/><Relationship Id="rId20" Type="http://schemas.openxmlformats.org/officeDocument/2006/relationships/slideLayout" Target="../slideLayouts/slideLayout75.xml"/><Relationship Id="rId29" Type="http://schemas.openxmlformats.org/officeDocument/2006/relationships/slideLayout" Target="../slideLayouts/slideLayout84.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24" Type="http://schemas.openxmlformats.org/officeDocument/2006/relationships/slideLayout" Target="../slideLayouts/slideLayout79.xml"/><Relationship Id="rId32" Type="http://schemas.openxmlformats.org/officeDocument/2006/relationships/slideLayout" Target="../slideLayouts/slideLayout87.xml"/><Relationship Id="rId37" Type="http://schemas.openxmlformats.org/officeDocument/2006/relationships/oleObject" Target="../embeddings/oleObject1.bin"/><Relationship Id="rId5" Type="http://schemas.openxmlformats.org/officeDocument/2006/relationships/slideLayout" Target="../slideLayouts/slideLayout60.xml"/><Relationship Id="rId15" Type="http://schemas.openxmlformats.org/officeDocument/2006/relationships/slideLayout" Target="../slideLayouts/slideLayout70.xml"/><Relationship Id="rId23" Type="http://schemas.openxmlformats.org/officeDocument/2006/relationships/slideLayout" Target="../slideLayouts/slideLayout78.xml"/><Relationship Id="rId28" Type="http://schemas.openxmlformats.org/officeDocument/2006/relationships/slideLayout" Target="../slideLayouts/slideLayout83.xml"/><Relationship Id="rId36" Type="http://schemas.openxmlformats.org/officeDocument/2006/relationships/tags" Target="../tags/tag1.xml"/><Relationship Id="rId10" Type="http://schemas.openxmlformats.org/officeDocument/2006/relationships/slideLayout" Target="../slideLayouts/slideLayout65.xml"/><Relationship Id="rId19" Type="http://schemas.openxmlformats.org/officeDocument/2006/relationships/slideLayout" Target="../slideLayouts/slideLayout74.xml"/><Relationship Id="rId31" Type="http://schemas.openxmlformats.org/officeDocument/2006/relationships/slideLayout" Target="../slideLayouts/slideLayout86.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 Id="rId22" Type="http://schemas.openxmlformats.org/officeDocument/2006/relationships/slideLayout" Target="../slideLayouts/slideLayout77.xml"/><Relationship Id="rId27" Type="http://schemas.openxmlformats.org/officeDocument/2006/relationships/slideLayout" Target="../slideLayouts/slideLayout82.xml"/><Relationship Id="rId30" Type="http://schemas.openxmlformats.org/officeDocument/2006/relationships/slideLayout" Target="../slideLayouts/slideLayout85.xml"/><Relationship Id="rId35"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246D60-1903-DB43-970E-EE2439B31D3B}" type="datetimeFigureOut">
              <a:rPr lang="en-US" smtClean="0"/>
              <a:pPr/>
              <a:t>11/25/2016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264C57-82DE-F047-A3EF-A9A75205D78F}"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274638"/>
            <a:ext cx="8229600" cy="114300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Click to edit Master title style</a:t>
            </a:r>
          </a:p>
        </p:txBody>
      </p:sp>
      <p:sp>
        <p:nvSpPr>
          <p:cNvPr id="3" name="Shape 3"/>
          <p:cNvSpPr>
            <a:spLocks noGrp="1"/>
          </p:cNvSpPr>
          <p:nvPr>
            <p:ph type="body" idx="1"/>
          </p:nvPr>
        </p:nvSpPr>
        <p:spPr>
          <a:xfrm>
            <a:off x="457200" y="1600200"/>
            <a:ext cx="8229600" cy="4525963"/>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Click to edit Master text styles</a:t>
            </a:r>
          </a:p>
          <a:p>
            <a:pPr lvl="1"/>
            <a:r>
              <a:t>Second level</a:t>
            </a:r>
          </a:p>
          <a:p>
            <a:pPr lvl="2"/>
            <a:r>
              <a:t>Third level</a:t>
            </a:r>
          </a:p>
          <a:p>
            <a:pPr lvl="3"/>
            <a:r>
              <a:t>Fourth level</a:t>
            </a:r>
          </a:p>
          <a:p>
            <a:pPr lvl="4"/>
            <a:r>
              <a:t>Fifth level</a:t>
            </a:r>
          </a:p>
        </p:txBody>
      </p:sp>
      <p:sp>
        <p:nvSpPr>
          <p:cNvPr id="4" name="Shape 4"/>
          <p:cNvSpPr>
            <a:spLocks noGrp="1"/>
          </p:cNvSpPr>
          <p:nvPr>
            <p:ph type="sldNum" sz="quarter" idx="2"/>
          </p:nvPr>
        </p:nvSpPr>
        <p:spPr>
          <a:xfrm>
            <a:off x="8422818" y="6404292"/>
            <a:ext cx="263983" cy="269241"/>
          </a:xfrm>
          <a:prstGeom prst="rect">
            <a:avLst/>
          </a:prstGeom>
          <a:ln w="12700">
            <a:miter lim="400000"/>
          </a:ln>
        </p:spPr>
        <p:txBody>
          <a:bodyPr wrap="none" lIns="45719" rIns="45719" anchor="ctr">
            <a:spAutoFit/>
          </a:bodyPr>
          <a:lstStyle>
            <a:lvl1pPr algn="r">
              <a:defRPr sz="1200">
                <a:solidFill>
                  <a:srgbClr val="FFFFFF"/>
                </a:solidFill>
              </a:defRPr>
            </a:lvl1pPr>
          </a:lstStyle>
          <a:p>
            <a:fld id="{86CB4B4D-7CA3-9044-876B-883B54F8677D}" type="slidenum">
              <a:t>‹#›</a:t>
            </a:fld>
            <a:endParaRPr dirty="0"/>
          </a:p>
        </p:txBody>
      </p:sp>
    </p:spTree>
    <p:extLst>
      <p:ext uri="{BB962C8B-B14F-4D97-AF65-F5344CB8AC3E}">
        <p14:creationId xmlns:p14="http://schemas.microsoft.com/office/powerpoint/2010/main" val="16215321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txStyles>
    <p:titleStyle>
      <a:lvl1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FFFFFF"/>
          </a:solidFill>
          <a:uFillTx/>
          <a:latin typeface="+mn-lt"/>
          <a:ea typeface="+mn-ea"/>
          <a:cs typeface="+mn-cs"/>
          <a:sym typeface="Calibri"/>
        </a:defRPr>
      </a:lvl1pPr>
      <a:lvl2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FFFFFF"/>
          </a:solidFill>
          <a:uFillTx/>
          <a:latin typeface="+mn-lt"/>
          <a:ea typeface="+mn-ea"/>
          <a:cs typeface="+mn-cs"/>
          <a:sym typeface="Calibri"/>
        </a:defRPr>
      </a:lvl2pPr>
      <a:lvl3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FFFFFF"/>
          </a:solidFill>
          <a:uFillTx/>
          <a:latin typeface="+mn-lt"/>
          <a:ea typeface="+mn-ea"/>
          <a:cs typeface="+mn-cs"/>
          <a:sym typeface="Calibri"/>
        </a:defRPr>
      </a:lvl3pPr>
      <a:lvl4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FFFFFF"/>
          </a:solidFill>
          <a:uFillTx/>
          <a:latin typeface="+mn-lt"/>
          <a:ea typeface="+mn-ea"/>
          <a:cs typeface="+mn-cs"/>
          <a:sym typeface="Calibri"/>
        </a:defRPr>
      </a:lvl4pPr>
      <a:lvl5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FFFFFF"/>
          </a:solidFill>
          <a:uFillTx/>
          <a:latin typeface="+mn-lt"/>
          <a:ea typeface="+mn-ea"/>
          <a:cs typeface="+mn-cs"/>
          <a:sym typeface="Calibri"/>
        </a:defRPr>
      </a:lvl5pPr>
      <a:lvl6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FFFFFF"/>
          </a:solidFill>
          <a:uFillTx/>
          <a:latin typeface="+mn-lt"/>
          <a:ea typeface="+mn-ea"/>
          <a:cs typeface="+mn-cs"/>
          <a:sym typeface="Calibri"/>
        </a:defRPr>
      </a:lvl6pPr>
      <a:lvl7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FFFFFF"/>
          </a:solidFill>
          <a:uFillTx/>
          <a:latin typeface="+mn-lt"/>
          <a:ea typeface="+mn-ea"/>
          <a:cs typeface="+mn-cs"/>
          <a:sym typeface="Calibri"/>
        </a:defRPr>
      </a:lvl7pPr>
      <a:lvl8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FFFFFF"/>
          </a:solidFill>
          <a:uFillTx/>
          <a:latin typeface="+mn-lt"/>
          <a:ea typeface="+mn-ea"/>
          <a:cs typeface="+mn-cs"/>
          <a:sym typeface="Calibri"/>
        </a:defRPr>
      </a:lvl8pPr>
      <a:lvl9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FFFFFF"/>
          </a:solidFill>
          <a:uFillTx/>
          <a:latin typeface="+mn-lt"/>
          <a:ea typeface="+mn-ea"/>
          <a:cs typeface="+mn-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FFFFFF"/>
          </a:solidFill>
          <a:uFillTx/>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FFFFFF"/>
          </a:solidFill>
          <a:uFillTx/>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FFFFFF"/>
          </a:solidFill>
          <a:uFillTx/>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FFFFFF"/>
          </a:solidFill>
          <a:uFillTx/>
          <a:latin typeface="+mn-lt"/>
          <a:ea typeface="+mn-ea"/>
          <a:cs typeface="+mn-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FFFFFF"/>
          </a:solidFill>
          <a:uFillTx/>
          <a:latin typeface="+mn-lt"/>
          <a:ea typeface="+mn-ea"/>
          <a:cs typeface="+mn-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FFFFFF"/>
          </a:solidFill>
          <a:uFillTx/>
          <a:latin typeface="+mn-lt"/>
          <a:ea typeface="+mn-ea"/>
          <a:cs typeface="+mn-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FFFFFF"/>
          </a:solidFill>
          <a:uFillTx/>
          <a:latin typeface="+mn-lt"/>
          <a:ea typeface="+mn-ea"/>
          <a:cs typeface="+mn-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FFFFFF"/>
          </a:solidFill>
          <a:uFillTx/>
          <a:latin typeface="+mn-lt"/>
          <a:ea typeface="+mn-ea"/>
          <a:cs typeface="+mn-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FFFFFF"/>
          </a:solidFill>
          <a:uFillTx/>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246D60-1903-DB43-970E-EE2439B31D3B}" type="datetimeFigureOut">
              <a:rPr lang="en-US" smtClean="0"/>
              <a:pPr/>
              <a:t>11/25/2016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264C57-82DE-F047-A3EF-A9A75205D78F}" type="slidenum">
              <a:rPr lang="en-US" smtClean="0"/>
              <a:pPr/>
              <a:t>‹#›</a:t>
            </a:fld>
            <a:endParaRPr lang="en-US" dirty="0"/>
          </a:p>
        </p:txBody>
      </p:sp>
    </p:spTree>
    <p:extLst>
      <p:ext uri="{BB962C8B-B14F-4D97-AF65-F5344CB8AC3E}">
        <p14:creationId xmlns:p14="http://schemas.microsoft.com/office/powerpoint/2010/main" val="128943823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274642"/>
            <a:ext cx="8229600" cy="114300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Click to edit Master title style</a:t>
            </a:r>
          </a:p>
        </p:txBody>
      </p:sp>
      <p:sp>
        <p:nvSpPr>
          <p:cNvPr id="3" name="Shape 3"/>
          <p:cNvSpPr>
            <a:spLocks noGrp="1"/>
          </p:cNvSpPr>
          <p:nvPr>
            <p:ph type="body" idx="1"/>
          </p:nvPr>
        </p:nvSpPr>
        <p:spPr>
          <a:xfrm>
            <a:off x="457200" y="1600204"/>
            <a:ext cx="8229600" cy="4525963"/>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Click to edit Master text styles</a:t>
            </a:r>
          </a:p>
          <a:p>
            <a:pPr lvl="1"/>
            <a:r>
              <a:t>Second level</a:t>
            </a:r>
          </a:p>
          <a:p>
            <a:pPr lvl="2"/>
            <a:r>
              <a:t>Third level</a:t>
            </a:r>
          </a:p>
          <a:p>
            <a:pPr lvl="3"/>
            <a:r>
              <a:t>Fourth level</a:t>
            </a:r>
          </a:p>
          <a:p>
            <a:pPr lvl="4"/>
            <a:r>
              <a:t>Fifth level</a:t>
            </a:r>
          </a:p>
        </p:txBody>
      </p:sp>
      <p:sp>
        <p:nvSpPr>
          <p:cNvPr id="4" name="Shape 4"/>
          <p:cNvSpPr>
            <a:spLocks noGrp="1"/>
          </p:cNvSpPr>
          <p:nvPr>
            <p:ph type="sldNum" sz="quarter" idx="2"/>
          </p:nvPr>
        </p:nvSpPr>
        <p:spPr>
          <a:xfrm>
            <a:off x="8459820" y="6423500"/>
            <a:ext cx="226983" cy="230832"/>
          </a:xfrm>
          <a:prstGeom prst="rect">
            <a:avLst/>
          </a:prstGeom>
          <a:ln w="12700">
            <a:miter lim="400000"/>
          </a:ln>
        </p:spPr>
        <p:txBody>
          <a:bodyPr wrap="none" lIns="45719" rIns="45719" anchor="ctr">
            <a:spAutoFit/>
          </a:bodyPr>
          <a:lstStyle>
            <a:lvl1pPr algn="r">
              <a:defRPr sz="900">
                <a:solidFill>
                  <a:srgbClr val="FFFFFF"/>
                </a:solidFill>
              </a:defRPr>
            </a:lvl1pPr>
          </a:lstStyle>
          <a:p>
            <a:pPr hangingPunct="0"/>
            <a:fld id="{86CB4B4D-7CA3-9044-876B-883B54F8677D}" type="slidenum">
              <a:rPr kern="0">
                <a:sym typeface="Calibri"/>
              </a:rPr>
              <a:pPr hangingPunct="0"/>
              <a:t>‹#›</a:t>
            </a:fld>
            <a:endParaRPr kern="0" dirty="0">
              <a:sym typeface="Calibri"/>
            </a:endParaRPr>
          </a:p>
        </p:txBody>
      </p:sp>
    </p:spTree>
    <p:extLst>
      <p:ext uri="{BB962C8B-B14F-4D97-AF65-F5344CB8AC3E}">
        <p14:creationId xmlns:p14="http://schemas.microsoft.com/office/powerpoint/2010/main" val="231493885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txStyles>
    <p:titleStyle>
      <a:lvl1pPr marL="0" marR="0" indent="0" algn="ctr" defTabSz="342900" rtl="0" latinLnBrk="0">
        <a:lnSpc>
          <a:spcPct val="100000"/>
        </a:lnSpc>
        <a:spcBef>
          <a:spcPts val="0"/>
        </a:spcBef>
        <a:spcAft>
          <a:spcPts val="0"/>
        </a:spcAft>
        <a:buClrTx/>
        <a:buSzTx/>
        <a:buFontTx/>
        <a:buNone/>
        <a:tabLst/>
        <a:defRPr sz="3300" b="0" i="0" u="none" strike="noStrike" cap="none" spc="0" baseline="0">
          <a:ln>
            <a:noFill/>
          </a:ln>
          <a:solidFill>
            <a:srgbClr val="FFFFFF"/>
          </a:solidFill>
          <a:uFillTx/>
          <a:latin typeface="+mn-lt"/>
          <a:ea typeface="+mn-ea"/>
          <a:cs typeface="+mn-cs"/>
          <a:sym typeface="Calibri"/>
        </a:defRPr>
      </a:lvl1pPr>
      <a:lvl2pPr marL="0" marR="0" indent="0" algn="ctr" defTabSz="342900" rtl="0" latinLnBrk="0">
        <a:lnSpc>
          <a:spcPct val="100000"/>
        </a:lnSpc>
        <a:spcBef>
          <a:spcPts val="0"/>
        </a:spcBef>
        <a:spcAft>
          <a:spcPts val="0"/>
        </a:spcAft>
        <a:buClrTx/>
        <a:buSzTx/>
        <a:buFontTx/>
        <a:buNone/>
        <a:tabLst/>
        <a:defRPr sz="3300" b="0" i="0" u="none" strike="noStrike" cap="none" spc="0" baseline="0">
          <a:ln>
            <a:noFill/>
          </a:ln>
          <a:solidFill>
            <a:srgbClr val="FFFFFF"/>
          </a:solidFill>
          <a:uFillTx/>
          <a:latin typeface="+mn-lt"/>
          <a:ea typeface="+mn-ea"/>
          <a:cs typeface="+mn-cs"/>
          <a:sym typeface="Calibri"/>
        </a:defRPr>
      </a:lvl2pPr>
      <a:lvl3pPr marL="0" marR="0" indent="0" algn="ctr" defTabSz="342900" rtl="0" latinLnBrk="0">
        <a:lnSpc>
          <a:spcPct val="100000"/>
        </a:lnSpc>
        <a:spcBef>
          <a:spcPts val="0"/>
        </a:spcBef>
        <a:spcAft>
          <a:spcPts val="0"/>
        </a:spcAft>
        <a:buClrTx/>
        <a:buSzTx/>
        <a:buFontTx/>
        <a:buNone/>
        <a:tabLst/>
        <a:defRPr sz="3300" b="0" i="0" u="none" strike="noStrike" cap="none" spc="0" baseline="0">
          <a:ln>
            <a:noFill/>
          </a:ln>
          <a:solidFill>
            <a:srgbClr val="FFFFFF"/>
          </a:solidFill>
          <a:uFillTx/>
          <a:latin typeface="+mn-lt"/>
          <a:ea typeface="+mn-ea"/>
          <a:cs typeface="+mn-cs"/>
          <a:sym typeface="Calibri"/>
        </a:defRPr>
      </a:lvl3pPr>
      <a:lvl4pPr marL="0" marR="0" indent="0" algn="ctr" defTabSz="342900" rtl="0" latinLnBrk="0">
        <a:lnSpc>
          <a:spcPct val="100000"/>
        </a:lnSpc>
        <a:spcBef>
          <a:spcPts val="0"/>
        </a:spcBef>
        <a:spcAft>
          <a:spcPts val="0"/>
        </a:spcAft>
        <a:buClrTx/>
        <a:buSzTx/>
        <a:buFontTx/>
        <a:buNone/>
        <a:tabLst/>
        <a:defRPr sz="3300" b="0" i="0" u="none" strike="noStrike" cap="none" spc="0" baseline="0">
          <a:ln>
            <a:noFill/>
          </a:ln>
          <a:solidFill>
            <a:srgbClr val="FFFFFF"/>
          </a:solidFill>
          <a:uFillTx/>
          <a:latin typeface="+mn-lt"/>
          <a:ea typeface="+mn-ea"/>
          <a:cs typeface="+mn-cs"/>
          <a:sym typeface="Calibri"/>
        </a:defRPr>
      </a:lvl4pPr>
      <a:lvl5pPr marL="0" marR="0" indent="0" algn="ctr" defTabSz="342900" rtl="0" latinLnBrk="0">
        <a:lnSpc>
          <a:spcPct val="100000"/>
        </a:lnSpc>
        <a:spcBef>
          <a:spcPts val="0"/>
        </a:spcBef>
        <a:spcAft>
          <a:spcPts val="0"/>
        </a:spcAft>
        <a:buClrTx/>
        <a:buSzTx/>
        <a:buFontTx/>
        <a:buNone/>
        <a:tabLst/>
        <a:defRPr sz="3300" b="0" i="0" u="none" strike="noStrike" cap="none" spc="0" baseline="0">
          <a:ln>
            <a:noFill/>
          </a:ln>
          <a:solidFill>
            <a:srgbClr val="FFFFFF"/>
          </a:solidFill>
          <a:uFillTx/>
          <a:latin typeface="+mn-lt"/>
          <a:ea typeface="+mn-ea"/>
          <a:cs typeface="+mn-cs"/>
          <a:sym typeface="Calibri"/>
        </a:defRPr>
      </a:lvl5pPr>
      <a:lvl6pPr marL="0" marR="0" indent="0" algn="ctr" defTabSz="342900" rtl="0" latinLnBrk="0">
        <a:lnSpc>
          <a:spcPct val="100000"/>
        </a:lnSpc>
        <a:spcBef>
          <a:spcPts val="0"/>
        </a:spcBef>
        <a:spcAft>
          <a:spcPts val="0"/>
        </a:spcAft>
        <a:buClrTx/>
        <a:buSzTx/>
        <a:buFontTx/>
        <a:buNone/>
        <a:tabLst/>
        <a:defRPr sz="3300" b="0" i="0" u="none" strike="noStrike" cap="none" spc="0" baseline="0">
          <a:ln>
            <a:noFill/>
          </a:ln>
          <a:solidFill>
            <a:srgbClr val="FFFFFF"/>
          </a:solidFill>
          <a:uFillTx/>
          <a:latin typeface="+mn-lt"/>
          <a:ea typeface="+mn-ea"/>
          <a:cs typeface="+mn-cs"/>
          <a:sym typeface="Calibri"/>
        </a:defRPr>
      </a:lvl6pPr>
      <a:lvl7pPr marL="0" marR="0" indent="0" algn="ctr" defTabSz="342900" rtl="0" latinLnBrk="0">
        <a:lnSpc>
          <a:spcPct val="100000"/>
        </a:lnSpc>
        <a:spcBef>
          <a:spcPts val="0"/>
        </a:spcBef>
        <a:spcAft>
          <a:spcPts val="0"/>
        </a:spcAft>
        <a:buClrTx/>
        <a:buSzTx/>
        <a:buFontTx/>
        <a:buNone/>
        <a:tabLst/>
        <a:defRPr sz="3300" b="0" i="0" u="none" strike="noStrike" cap="none" spc="0" baseline="0">
          <a:ln>
            <a:noFill/>
          </a:ln>
          <a:solidFill>
            <a:srgbClr val="FFFFFF"/>
          </a:solidFill>
          <a:uFillTx/>
          <a:latin typeface="+mn-lt"/>
          <a:ea typeface="+mn-ea"/>
          <a:cs typeface="+mn-cs"/>
          <a:sym typeface="Calibri"/>
        </a:defRPr>
      </a:lvl7pPr>
      <a:lvl8pPr marL="0" marR="0" indent="0" algn="ctr" defTabSz="342900" rtl="0" latinLnBrk="0">
        <a:lnSpc>
          <a:spcPct val="100000"/>
        </a:lnSpc>
        <a:spcBef>
          <a:spcPts val="0"/>
        </a:spcBef>
        <a:spcAft>
          <a:spcPts val="0"/>
        </a:spcAft>
        <a:buClrTx/>
        <a:buSzTx/>
        <a:buFontTx/>
        <a:buNone/>
        <a:tabLst/>
        <a:defRPr sz="3300" b="0" i="0" u="none" strike="noStrike" cap="none" spc="0" baseline="0">
          <a:ln>
            <a:noFill/>
          </a:ln>
          <a:solidFill>
            <a:srgbClr val="FFFFFF"/>
          </a:solidFill>
          <a:uFillTx/>
          <a:latin typeface="+mn-lt"/>
          <a:ea typeface="+mn-ea"/>
          <a:cs typeface="+mn-cs"/>
          <a:sym typeface="Calibri"/>
        </a:defRPr>
      </a:lvl8pPr>
      <a:lvl9pPr marL="0" marR="0" indent="0" algn="ctr" defTabSz="342900" rtl="0" latinLnBrk="0">
        <a:lnSpc>
          <a:spcPct val="100000"/>
        </a:lnSpc>
        <a:spcBef>
          <a:spcPts val="0"/>
        </a:spcBef>
        <a:spcAft>
          <a:spcPts val="0"/>
        </a:spcAft>
        <a:buClrTx/>
        <a:buSzTx/>
        <a:buFontTx/>
        <a:buNone/>
        <a:tabLst/>
        <a:defRPr sz="3300" b="0" i="0" u="none" strike="noStrike" cap="none" spc="0" baseline="0">
          <a:ln>
            <a:noFill/>
          </a:ln>
          <a:solidFill>
            <a:srgbClr val="FFFFFF"/>
          </a:solidFill>
          <a:uFillTx/>
          <a:latin typeface="+mn-lt"/>
          <a:ea typeface="+mn-ea"/>
          <a:cs typeface="+mn-cs"/>
          <a:sym typeface="Calibri"/>
        </a:defRPr>
      </a:lvl9pPr>
    </p:titleStyle>
    <p:bodyStyle>
      <a:lvl1pPr marL="257175" marR="0" indent="-257175" algn="l" defTabSz="342900" rtl="0" latinLnBrk="0">
        <a:lnSpc>
          <a:spcPct val="100000"/>
        </a:lnSpc>
        <a:spcBef>
          <a:spcPts val="525"/>
        </a:spcBef>
        <a:spcAft>
          <a:spcPts val="0"/>
        </a:spcAft>
        <a:buClrTx/>
        <a:buSzPct val="100000"/>
        <a:buFont typeface="Arial"/>
        <a:buChar char="•"/>
        <a:tabLst/>
        <a:defRPr sz="2400" b="0" i="0" u="none" strike="noStrike" cap="none" spc="0" baseline="0">
          <a:ln>
            <a:noFill/>
          </a:ln>
          <a:solidFill>
            <a:srgbClr val="FFFFFF"/>
          </a:solidFill>
          <a:uFillTx/>
          <a:latin typeface="+mn-lt"/>
          <a:ea typeface="+mn-ea"/>
          <a:cs typeface="+mn-cs"/>
          <a:sym typeface="Calibri"/>
        </a:defRPr>
      </a:lvl1pPr>
      <a:lvl2pPr marL="587828" marR="0" indent="-244928" algn="l" defTabSz="342900" rtl="0" latinLnBrk="0">
        <a:lnSpc>
          <a:spcPct val="100000"/>
        </a:lnSpc>
        <a:spcBef>
          <a:spcPts val="525"/>
        </a:spcBef>
        <a:spcAft>
          <a:spcPts val="0"/>
        </a:spcAft>
        <a:buClrTx/>
        <a:buSzPct val="100000"/>
        <a:buFont typeface="Arial"/>
        <a:buChar char="–"/>
        <a:tabLst/>
        <a:defRPr sz="2400" b="0" i="0" u="none" strike="noStrike" cap="none" spc="0" baseline="0">
          <a:ln>
            <a:noFill/>
          </a:ln>
          <a:solidFill>
            <a:srgbClr val="FFFFFF"/>
          </a:solidFill>
          <a:uFillTx/>
          <a:latin typeface="+mn-lt"/>
          <a:ea typeface="+mn-ea"/>
          <a:cs typeface="+mn-cs"/>
          <a:sym typeface="Calibri"/>
        </a:defRPr>
      </a:lvl2pPr>
      <a:lvl3pPr marL="914400" marR="0" indent="-228600" algn="l" defTabSz="342900" rtl="0" latinLnBrk="0">
        <a:lnSpc>
          <a:spcPct val="100000"/>
        </a:lnSpc>
        <a:spcBef>
          <a:spcPts val="525"/>
        </a:spcBef>
        <a:spcAft>
          <a:spcPts val="0"/>
        </a:spcAft>
        <a:buClrTx/>
        <a:buSzPct val="100000"/>
        <a:buFont typeface="Arial"/>
        <a:buChar char="•"/>
        <a:tabLst/>
        <a:defRPr sz="2400" b="0" i="0" u="none" strike="noStrike" cap="none" spc="0" baseline="0">
          <a:ln>
            <a:noFill/>
          </a:ln>
          <a:solidFill>
            <a:srgbClr val="FFFFFF"/>
          </a:solidFill>
          <a:uFillTx/>
          <a:latin typeface="+mn-lt"/>
          <a:ea typeface="+mn-ea"/>
          <a:cs typeface="+mn-cs"/>
          <a:sym typeface="Calibri"/>
        </a:defRPr>
      </a:lvl3pPr>
      <a:lvl4pPr marL="1303020" marR="0" indent="-274320" algn="l" defTabSz="342900" rtl="0" latinLnBrk="0">
        <a:lnSpc>
          <a:spcPct val="100000"/>
        </a:lnSpc>
        <a:spcBef>
          <a:spcPts val="525"/>
        </a:spcBef>
        <a:spcAft>
          <a:spcPts val="0"/>
        </a:spcAft>
        <a:buClrTx/>
        <a:buSzPct val="100000"/>
        <a:buFont typeface="Arial"/>
        <a:buChar char="–"/>
        <a:tabLst/>
        <a:defRPr sz="2400" b="0" i="0" u="none" strike="noStrike" cap="none" spc="0" baseline="0">
          <a:ln>
            <a:noFill/>
          </a:ln>
          <a:solidFill>
            <a:srgbClr val="FFFFFF"/>
          </a:solidFill>
          <a:uFillTx/>
          <a:latin typeface="+mn-lt"/>
          <a:ea typeface="+mn-ea"/>
          <a:cs typeface="+mn-cs"/>
          <a:sym typeface="Calibri"/>
        </a:defRPr>
      </a:lvl4pPr>
      <a:lvl5pPr marL="1645920" marR="0" indent="-274320" algn="l" defTabSz="342900" rtl="0" latinLnBrk="0">
        <a:lnSpc>
          <a:spcPct val="100000"/>
        </a:lnSpc>
        <a:spcBef>
          <a:spcPts val="525"/>
        </a:spcBef>
        <a:spcAft>
          <a:spcPts val="0"/>
        </a:spcAft>
        <a:buClrTx/>
        <a:buSzPct val="100000"/>
        <a:buFont typeface="Arial"/>
        <a:buChar char="»"/>
        <a:tabLst/>
        <a:defRPr sz="2400" b="0" i="0" u="none" strike="noStrike" cap="none" spc="0" baseline="0">
          <a:ln>
            <a:noFill/>
          </a:ln>
          <a:solidFill>
            <a:srgbClr val="FFFFFF"/>
          </a:solidFill>
          <a:uFillTx/>
          <a:latin typeface="+mn-lt"/>
          <a:ea typeface="+mn-ea"/>
          <a:cs typeface="+mn-cs"/>
          <a:sym typeface="Calibri"/>
        </a:defRPr>
      </a:lvl5pPr>
      <a:lvl6pPr marL="1988820" marR="0" indent="-274320" algn="l" defTabSz="342900" rtl="0" latinLnBrk="0">
        <a:lnSpc>
          <a:spcPct val="100000"/>
        </a:lnSpc>
        <a:spcBef>
          <a:spcPts val="525"/>
        </a:spcBef>
        <a:spcAft>
          <a:spcPts val="0"/>
        </a:spcAft>
        <a:buClrTx/>
        <a:buSzPct val="100000"/>
        <a:buFont typeface="Arial"/>
        <a:buChar char="•"/>
        <a:tabLst/>
        <a:defRPr sz="2400" b="0" i="0" u="none" strike="noStrike" cap="none" spc="0" baseline="0">
          <a:ln>
            <a:noFill/>
          </a:ln>
          <a:solidFill>
            <a:srgbClr val="FFFFFF"/>
          </a:solidFill>
          <a:uFillTx/>
          <a:latin typeface="+mn-lt"/>
          <a:ea typeface="+mn-ea"/>
          <a:cs typeface="+mn-cs"/>
          <a:sym typeface="Calibri"/>
        </a:defRPr>
      </a:lvl6pPr>
      <a:lvl7pPr marL="2331720" marR="0" indent="-274320" algn="l" defTabSz="342900" rtl="0" latinLnBrk="0">
        <a:lnSpc>
          <a:spcPct val="100000"/>
        </a:lnSpc>
        <a:spcBef>
          <a:spcPts val="525"/>
        </a:spcBef>
        <a:spcAft>
          <a:spcPts val="0"/>
        </a:spcAft>
        <a:buClrTx/>
        <a:buSzPct val="100000"/>
        <a:buFont typeface="Arial"/>
        <a:buChar char="•"/>
        <a:tabLst/>
        <a:defRPr sz="2400" b="0" i="0" u="none" strike="noStrike" cap="none" spc="0" baseline="0">
          <a:ln>
            <a:noFill/>
          </a:ln>
          <a:solidFill>
            <a:srgbClr val="FFFFFF"/>
          </a:solidFill>
          <a:uFillTx/>
          <a:latin typeface="+mn-lt"/>
          <a:ea typeface="+mn-ea"/>
          <a:cs typeface="+mn-cs"/>
          <a:sym typeface="Calibri"/>
        </a:defRPr>
      </a:lvl7pPr>
      <a:lvl8pPr marL="2674619" marR="0" indent="-274319" algn="l" defTabSz="342900" rtl="0" latinLnBrk="0">
        <a:lnSpc>
          <a:spcPct val="100000"/>
        </a:lnSpc>
        <a:spcBef>
          <a:spcPts val="525"/>
        </a:spcBef>
        <a:spcAft>
          <a:spcPts val="0"/>
        </a:spcAft>
        <a:buClrTx/>
        <a:buSzPct val="100000"/>
        <a:buFont typeface="Arial"/>
        <a:buChar char="•"/>
        <a:tabLst/>
        <a:defRPr sz="2400" b="0" i="0" u="none" strike="noStrike" cap="none" spc="0" baseline="0">
          <a:ln>
            <a:noFill/>
          </a:ln>
          <a:solidFill>
            <a:srgbClr val="FFFFFF"/>
          </a:solidFill>
          <a:uFillTx/>
          <a:latin typeface="+mn-lt"/>
          <a:ea typeface="+mn-ea"/>
          <a:cs typeface="+mn-cs"/>
          <a:sym typeface="Calibri"/>
        </a:defRPr>
      </a:lvl8pPr>
      <a:lvl9pPr marL="3017519" marR="0" indent="-274319" algn="l" defTabSz="342900" rtl="0" latinLnBrk="0">
        <a:lnSpc>
          <a:spcPct val="100000"/>
        </a:lnSpc>
        <a:spcBef>
          <a:spcPts val="525"/>
        </a:spcBef>
        <a:spcAft>
          <a:spcPts val="0"/>
        </a:spcAft>
        <a:buClrTx/>
        <a:buSzPct val="100000"/>
        <a:buFont typeface="Arial"/>
        <a:buChar char="•"/>
        <a:tabLst/>
        <a:defRPr sz="2400" b="0" i="0" u="none" strike="noStrike" cap="none" spc="0" baseline="0">
          <a:ln>
            <a:noFill/>
          </a:ln>
          <a:solidFill>
            <a:srgbClr val="FFFFFF"/>
          </a:solidFill>
          <a:uFillTx/>
          <a:latin typeface="+mn-lt"/>
          <a:ea typeface="+mn-ea"/>
          <a:cs typeface="+mn-cs"/>
          <a:sym typeface="Calibri"/>
        </a:defRPr>
      </a:lvl9pPr>
    </p:bodyStyle>
    <p:otherStyle>
      <a:lvl1pPr marL="0" marR="0" indent="0" algn="r" defTabSz="3429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1pPr>
      <a:lvl2pPr marL="0" marR="0" indent="342900" algn="r" defTabSz="3429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2pPr>
      <a:lvl3pPr marL="0" marR="0" indent="685800" algn="r" defTabSz="3429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3pPr>
      <a:lvl4pPr marL="0" marR="0" indent="1028700" algn="r" defTabSz="3429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4pPr>
      <a:lvl5pPr marL="0" marR="0" indent="1371600" algn="r" defTabSz="3429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5pPr>
      <a:lvl6pPr marL="0" marR="0" indent="1714500" algn="r" defTabSz="3429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6pPr>
      <a:lvl7pPr marL="0" marR="0" indent="2057400" algn="r" defTabSz="3429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7pPr>
      <a:lvl8pPr marL="0" marR="0" indent="2400300" algn="r" defTabSz="3429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8pPr>
      <a:lvl9pPr marL="0" marR="0" indent="2743200" algn="r" defTabSz="3429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7246D60-1903-DB43-970E-EE2439B31D3B}" type="datetimeFigureOut">
              <a:rPr lang="en-US" smtClean="0"/>
              <a:pPr/>
              <a:t>11/25/2016</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E264C57-82DE-F047-A3EF-A9A75205D78F}" type="slidenum">
              <a:rPr lang="en-US" smtClean="0"/>
              <a:pPr/>
              <a:t>‹#›</a:t>
            </a:fld>
            <a:endParaRPr lang="en-US"/>
          </a:p>
        </p:txBody>
      </p:sp>
    </p:spTree>
    <p:extLst>
      <p:ext uri="{BB962C8B-B14F-4D97-AF65-F5344CB8AC3E}">
        <p14:creationId xmlns:p14="http://schemas.microsoft.com/office/powerpoint/2010/main" val="72074712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36"/>
            </p:custDataLst>
            <p:extLst/>
          </p:nvPr>
        </p:nvGraphicFramePr>
        <p:xfrm>
          <a:off x="1441" y="1438"/>
          <a:ext cx="1440" cy="1435"/>
        </p:xfrm>
        <a:graphic>
          <a:graphicData uri="http://schemas.openxmlformats.org/presentationml/2006/ole">
            <mc:AlternateContent xmlns:mc="http://schemas.openxmlformats.org/markup-compatibility/2006">
              <mc:Choice xmlns:v="urn:schemas-microsoft-com:vml" Requires="v">
                <p:oleObj spid="_x0000_s1041" name="think-cell Slide" r:id="rId37" imgW="360" imgH="360" progId="TCLayout.ActiveDocument.1">
                  <p:embed/>
                </p:oleObj>
              </mc:Choice>
              <mc:Fallback>
                <p:oleObj name="think-cell Slide" r:id="rId37" imgW="360" imgH="360" progId="TCLayout.ActiveDocument.1">
                  <p:embed/>
                  <p:pic>
                    <p:nvPicPr>
                      <p:cNvPr id="4" name="Object 3" hidden="1"/>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441" y="1438"/>
                        <a:ext cx="1440" cy="14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404446" y="174528"/>
            <a:ext cx="8458463" cy="488340"/>
          </a:xfrm>
          <a:prstGeom prst="rect">
            <a:avLst/>
          </a:prstGeom>
        </p:spPr>
        <p:txBody>
          <a:bodyPr vert="horz" lIns="0" tIns="0" rIns="0" bIns="0" rtlCol="0" anchor="b" anchorCtr="0">
            <a:noAutofit/>
          </a:bodyPr>
          <a:lstStyle/>
          <a:p>
            <a:r>
              <a:rPr lang="en-US" dirty="0"/>
              <a:t>Click to edit Master title style</a:t>
            </a:r>
          </a:p>
        </p:txBody>
      </p:sp>
      <p:sp>
        <p:nvSpPr>
          <p:cNvPr id="3" name="Text Placeholder 2"/>
          <p:cNvSpPr>
            <a:spLocks noGrp="1"/>
          </p:cNvSpPr>
          <p:nvPr>
            <p:ph type="body" idx="1"/>
          </p:nvPr>
        </p:nvSpPr>
        <p:spPr>
          <a:xfrm>
            <a:off x="2129784" y="1478043"/>
            <a:ext cx="6729074" cy="4329947"/>
          </a:xfrm>
          <a:prstGeom prst="rect">
            <a:avLst/>
          </a:prstGeom>
          <a:effectLst/>
        </p:spPr>
        <p:txBody>
          <a:bodyPr vert="horz" lIns="36000" tIns="0" rIns="3600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c"/>
          <p:cNvSpPr txBox="1"/>
          <p:nvPr/>
        </p:nvSpPr>
        <p:spPr>
          <a:xfrm>
            <a:off x="0" y="6498178"/>
            <a:ext cx="9144000" cy="102657"/>
          </a:xfrm>
          <a:prstGeom prst="rect">
            <a:avLst/>
          </a:prstGeom>
          <a:noFill/>
        </p:spPr>
        <p:txBody>
          <a:bodyPr vert="horz" wrap="square" lIns="30052" tIns="0" rIns="30052" bIns="0" rtlCol="0">
            <a:spAutoFit/>
          </a:bodyPr>
          <a:lstStyle/>
          <a:p>
            <a:pPr algn="ctr" defTabSz="1204036"/>
            <a:endParaRPr lang="en-GB" sz="667" dirty="0">
              <a:solidFill>
                <a:schemeClr val="tx2"/>
              </a:solidFill>
            </a:endParaRPr>
          </a:p>
        </p:txBody>
      </p:sp>
      <p:sp>
        <p:nvSpPr>
          <p:cNvPr id="11" name="Slide Number Placeholder 5"/>
          <p:cNvSpPr>
            <a:spLocks noGrp="1"/>
          </p:cNvSpPr>
          <p:nvPr>
            <p:ph type="sldNum" sz="quarter" idx="4"/>
          </p:nvPr>
        </p:nvSpPr>
        <p:spPr>
          <a:xfrm>
            <a:off x="8492284" y="6527738"/>
            <a:ext cx="370625" cy="195358"/>
          </a:xfrm>
          <a:prstGeom prst="rect">
            <a:avLst/>
          </a:prstGeom>
        </p:spPr>
        <p:txBody>
          <a:bodyPr vert="horz" lIns="0" tIns="0" rIns="0" bIns="0" rtlCol="0" anchor="ctr"/>
          <a:lstStyle>
            <a:lvl1pPr algn="r">
              <a:defRPr sz="834">
                <a:solidFill>
                  <a:schemeClr val="tx2"/>
                </a:solidFill>
              </a:defRPr>
            </a:lvl1pPr>
          </a:lstStyle>
          <a:p>
            <a:fld id="{0D57DDA1-EFCE-4738-A8D0-468FE0CD600F}" type="slidenum">
              <a:rPr lang="en-US" smtClean="0"/>
              <a:pPr/>
              <a:t>‹#›</a:t>
            </a:fld>
            <a:endParaRPr lang="en-US" dirty="0"/>
          </a:p>
        </p:txBody>
      </p:sp>
      <p:sp>
        <p:nvSpPr>
          <p:cNvPr id="5" name="Footer Placeholder 4"/>
          <p:cNvSpPr>
            <a:spLocks noGrp="1"/>
          </p:cNvSpPr>
          <p:nvPr>
            <p:ph type="ftr" sz="quarter" idx="3"/>
          </p:nvPr>
        </p:nvSpPr>
        <p:spPr>
          <a:xfrm>
            <a:off x="316901" y="6527738"/>
            <a:ext cx="7993859" cy="195358"/>
          </a:xfrm>
          <a:prstGeom prst="rect">
            <a:avLst/>
          </a:prstGeom>
        </p:spPr>
        <p:txBody>
          <a:bodyPr vert="horz" lIns="0" tIns="45720" rIns="0" bIns="45720" rtlCol="0" anchor="t"/>
          <a:lstStyle>
            <a:lvl1pPr algn="l">
              <a:defRPr sz="646" i="1">
                <a:solidFill>
                  <a:schemeClr val="tx1"/>
                </a:solidFill>
              </a:defRPr>
            </a:lvl1pPr>
          </a:lstStyle>
          <a:p>
            <a:pPr>
              <a:tabLst>
                <a:tab pos="410318" algn="l"/>
              </a:tabLst>
            </a:pPr>
            <a:r>
              <a:rPr lang="en-SG"/>
              <a:t>Source: </a:t>
            </a:r>
            <a:endParaRPr lang="en-SG" dirty="0"/>
          </a:p>
        </p:txBody>
      </p:sp>
      <p:pic>
        <p:nvPicPr>
          <p:cNvPr id="9" name="Picture 8"/>
          <p:cNvPicPr>
            <a:picLocks noChangeAspect="1"/>
          </p:cNvPicPr>
          <p:nvPr userDrawn="1"/>
        </p:nvPicPr>
        <p:blipFill rotWithShape="1">
          <a:blip r:embed="rId39" cstate="screen">
            <a:extLst>
              <a:ext uri="{28A0092B-C50C-407E-A947-70E740481C1C}">
                <a14:useLocalDpi xmlns:a14="http://schemas.microsoft.com/office/drawing/2010/main"/>
              </a:ext>
            </a:extLst>
          </a:blip>
          <a:srcRect/>
          <a:stretch/>
        </p:blipFill>
        <p:spPr>
          <a:xfrm flipH="1">
            <a:off x="-1" y="548680"/>
            <a:ext cx="9144000" cy="432816"/>
          </a:xfrm>
          <a:prstGeom prst="rect">
            <a:avLst/>
          </a:prstGeom>
        </p:spPr>
      </p:pic>
      <p:sp>
        <p:nvSpPr>
          <p:cNvPr id="6" name="Rectangle 5"/>
          <p:cNvSpPr/>
          <p:nvPr userDrawn="1"/>
        </p:nvSpPr>
        <p:spPr>
          <a:xfrm>
            <a:off x="-1" y="6437885"/>
            <a:ext cx="9144001" cy="83615"/>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3231" tIns="33231" rIns="33231" bIns="33231" rtlCol="0" anchor="ctr"/>
          <a:lstStyle/>
          <a:p>
            <a:pPr algn="ctr" defTabSz="1331456"/>
            <a:endParaRPr lang="en-SG" sz="738" dirty="0" err="1">
              <a:solidFill>
                <a:srgbClr val="000000"/>
              </a:solidFill>
            </a:endParaRPr>
          </a:p>
        </p:txBody>
      </p:sp>
      <p:sp>
        <p:nvSpPr>
          <p:cNvPr id="10" name="TextBox 9"/>
          <p:cNvSpPr txBox="1"/>
          <p:nvPr userDrawn="1"/>
        </p:nvSpPr>
        <p:spPr>
          <a:xfrm>
            <a:off x="3539652" y="6601544"/>
            <a:ext cx="2067659" cy="170496"/>
          </a:xfrm>
          <a:prstGeom prst="rect">
            <a:avLst/>
          </a:prstGeom>
          <a:noFill/>
        </p:spPr>
        <p:txBody>
          <a:bodyPr wrap="none" lIns="33231" tIns="0" rIns="33231" bIns="0" rtlCol="0">
            <a:spAutoFit/>
          </a:bodyPr>
          <a:lstStyle/>
          <a:p>
            <a:pPr defTabSz="1331456"/>
            <a:r>
              <a:rPr lang="en-US" sz="1108" b="1" i="1" dirty="0">
                <a:solidFill>
                  <a:srgbClr val="D60202"/>
                </a:solidFill>
              </a:rPr>
              <a:t>Strictly Private &amp; Confidential</a:t>
            </a:r>
          </a:p>
        </p:txBody>
      </p:sp>
    </p:spTree>
    <p:extLst>
      <p:ext uri="{BB962C8B-B14F-4D97-AF65-F5344CB8AC3E}">
        <p14:creationId xmlns:p14="http://schemas.microsoft.com/office/powerpoint/2010/main" val="10820699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 id="2147483739" r:id="rId19"/>
    <p:sldLayoutId id="2147483740" r:id="rId20"/>
    <p:sldLayoutId id="2147483741" r:id="rId21"/>
    <p:sldLayoutId id="2147483742" r:id="rId22"/>
    <p:sldLayoutId id="2147483743" r:id="rId23"/>
    <p:sldLayoutId id="2147483744" r:id="rId24"/>
    <p:sldLayoutId id="2147483745" r:id="rId25"/>
    <p:sldLayoutId id="2147483746" r:id="rId26"/>
    <p:sldLayoutId id="2147483747" r:id="rId27"/>
    <p:sldLayoutId id="2147483748" r:id="rId28"/>
    <p:sldLayoutId id="2147483749" r:id="rId29"/>
    <p:sldLayoutId id="2147483750" r:id="rId30"/>
    <p:sldLayoutId id="2147483751" r:id="rId31"/>
    <p:sldLayoutId id="2147483752" r:id="rId32"/>
    <p:sldLayoutId id="2147483753" r:id="rId33"/>
  </p:sldLayoutIdLst>
  <p:hf hdr="0" ftr="0" dt="0"/>
  <p:txStyles>
    <p:titleStyle>
      <a:lvl1pPr algn="l" defTabSz="842382" rtl="0" eaLnBrk="1" latinLnBrk="0" hangingPunct="1">
        <a:lnSpc>
          <a:spcPts val="1670"/>
        </a:lnSpc>
        <a:spcBef>
          <a:spcPct val="0"/>
        </a:spcBef>
        <a:buNone/>
        <a:defRPr sz="1670" b="1" i="0" kern="1200">
          <a:solidFill>
            <a:schemeClr val="accent4"/>
          </a:solidFill>
          <a:latin typeface="+mj-lt"/>
          <a:ea typeface="+mj-ea"/>
          <a:cs typeface="+mj-cs"/>
        </a:defRPr>
      </a:lvl1pPr>
    </p:titleStyle>
    <p:bodyStyle>
      <a:lvl1pPr marL="0" indent="0" algn="l" defTabSz="842382" rtl="0" eaLnBrk="1" latinLnBrk="0" hangingPunct="1">
        <a:spcBef>
          <a:spcPts val="2003"/>
        </a:spcBef>
        <a:buFont typeface="Arial" pitchFamily="34" charset="0"/>
        <a:buNone/>
        <a:defRPr sz="1002" b="1" i="0" kern="1200">
          <a:solidFill>
            <a:schemeClr val="accent2"/>
          </a:solidFill>
          <a:latin typeface="+mn-lt"/>
          <a:ea typeface="+mn-ea"/>
          <a:cs typeface="+mn-cs"/>
        </a:defRPr>
      </a:lvl1pPr>
      <a:lvl2pPr marL="0" indent="0" algn="l" defTabSz="842382" rtl="0" eaLnBrk="1" latinLnBrk="0" hangingPunct="1">
        <a:spcBef>
          <a:spcPts val="1169"/>
        </a:spcBef>
        <a:buFont typeface="Arial" pitchFamily="34" charset="0"/>
        <a:buNone/>
        <a:defRPr sz="1002" b="0" kern="1200">
          <a:solidFill>
            <a:schemeClr val="tx2"/>
          </a:solidFill>
          <a:latin typeface="+mn-lt"/>
          <a:ea typeface="+mn-ea"/>
          <a:cs typeface="+mn-cs"/>
        </a:defRPr>
      </a:lvl2pPr>
      <a:lvl3pPr marL="105180" indent="-105180" algn="l" defTabSz="842382" rtl="0" eaLnBrk="1" latinLnBrk="0" hangingPunct="1">
        <a:spcBef>
          <a:spcPts val="501"/>
        </a:spcBef>
        <a:buClr>
          <a:schemeClr val="accent4"/>
        </a:buClr>
        <a:buFont typeface="Arial" pitchFamily="34" charset="0"/>
        <a:buChar char="•"/>
        <a:defRPr sz="1002" b="0" kern="1200">
          <a:solidFill>
            <a:schemeClr val="tx2"/>
          </a:solidFill>
          <a:latin typeface="+mn-lt"/>
          <a:ea typeface="+mn-ea"/>
          <a:cs typeface="+mn-cs"/>
        </a:defRPr>
      </a:lvl3pPr>
      <a:lvl4pPr marL="210360" indent="-105180" algn="l" defTabSz="842382" rtl="0" eaLnBrk="1" latinLnBrk="0" hangingPunct="1">
        <a:spcBef>
          <a:spcPts val="167"/>
        </a:spcBef>
        <a:buClr>
          <a:schemeClr val="accent4"/>
        </a:buClr>
        <a:buFont typeface="Arial" pitchFamily="34" charset="0"/>
        <a:buChar char="•"/>
        <a:defRPr sz="1002" b="0" kern="1200">
          <a:solidFill>
            <a:schemeClr val="tx2"/>
          </a:solidFill>
          <a:latin typeface="+mn-lt"/>
          <a:ea typeface="+mn-ea"/>
          <a:cs typeface="+mn-cs"/>
        </a:defRPr>
      </a:lvl4pPr>
      <a:lvl5pPr marL="315539" indent="-105180" algn="l" defTabSz="842382" rtl="0" eaLnBrk="1" latinLnBrk="0" hangingPunct="1">
        <a:spcBef>
          <a:spcPts val="167"/>
        </a:spcBef>
        <a:buClr>
          <a:schemeClr val="accent4"/>
        </a:buClr>
        <a:buFont typeface="Arial" pitchFamily="34" charset="0"/>
        <a:buChar char="•"/>
        <a:defRPr sz="1002" b="0" kern="1200">
          <a:solidFill>
            <a:schemeClr val="tx2"/>
          </a:solidFill>
          <a:latin typeface="+mn-lt"/>
          <a:ea typeface="+mn-ea"/>
          <a:cs typeface="+mn-cs"/>
        </a:defRPr>
      </a:lvl5pPr>
      <a:lvl6pPr marL="105180" indent="-105180" algn="l" defTabSz="842382" rtl="0" eaLnBrk="1" latinLnBrk="0" hangingPunct="1">
        <a:spcBef>
          <a:spcPts val="501"/>
        </a:spcBef>
        <a:buClr>
          <a:srgbClr val="2D962D"/>
        </a:buClr>
        <a:buFont typeface="Wingdings" pitchFamily="2" charset="2"/>
        <a:buChar char="ü"/>
        <a:defRPr sz="1002" kern="1200" baseline="0">
          <a:solidFill>
            <a:schemeClr val="tx2"/>
          </a:solidFill>
          <a:latin typeface="+mn-lt"/>
          <a:ea typeface="+mn-ea"/>
          <a:cs typeface="+mn-cs"/>
        </a:defRPr>
      </a:lvl6pPr>
      <a:lvl7pPr marL="105180" indent="-105180" algn="l" defTabSz="842382" rtl="0" eaLnBrk="1" latinLnBrk="0" hangingPunct="1">
        <a:spcBef>
          <a:spcPts val="501"/>
        </a:spcBef>
        <a:buClr>
          <a:srgbClr val="D60202"/>
        </a:buClr>
        <a:buFont typeface="Wingdings" pitchFamily="2" charset="2"/>
        <a:buChar char="û"/>
        <a:defRPr sz="1002" kern="1200" baseline="0">
          <a:solidFill>
            <a:schemeClr val="tx2"/>
          </a:solidFill>
          <a:latin typeface="+mn-lt"/>
          <a:ea typeface="+mn-ea"/>
          <a:cs typeface="+mn-cs"/>
        </a:defRPr>
      </a:lvl7pPr>
      <a:lvl8pPr marL="210360" indent="-105180" algn="l" defTabSz="842382" rtl="0" eaLnBrk="1" latinLnBrk="0" hangingPunct="1">
        <a:spcBef>
          <a:spcPts val="167"/>
        </a:spcBef>
        <a:buClr>
          <a:srgbClr val="2D962D"/>
        </a:buClr>
        <a:buFont typeface="Wingdings" pitchFamily="2" charset="2"/>
        <a:buChar char="ü"/>
        <a:defRPr sz="1002" kern="1200" baseline="0">
          <a:solidFill>
            <a:schemeClr val="tx2"/>
          </a:solidFill>
          <a:latin typeface="+mn-lt"/>
          <a:ea typeface="+mn-ea"/>
          <a:cs typeface="+mn-cs"/>
        </a:defRPr>
      </a:lvl8pPr>
      <a:lvl9pPr marL="210360" indent="-105180" algn="l" defTabSz="842382" rtl="0" eaLnBrk="1" latinLnBrk="0" hangingPunct="1">
        <a:spcBef>
          <a:spcPts val="167"/>
        </a:spcBef>
        <a:buClr>
          <a:srgbClr val="D60202"/>
        </a:buClr>
        <a:buFont typeface="Wingdings" pitchFamily="2" charset="2"/>
        <a:buChar char="û"/>
        <a:defRPr sz="1002" kern="1200">
          <a:solidFill>
            <a:schemeClr val="tx2"/>
          </a:solidFill>
          <a:latin typeface="+mn-lt"/>
          <a:ea typeface="+mn-ea"/>
          <a:cs typeface="+mn-cs"/>
        </a:defRPr>
      </a:lvl9pPr>
    </p:bodyStyle>
    <p:otherStyle>
      <a:defPPr>
        <a:defRPr lang="en-US"/>
      </a:defPPr>
      <a:lvl1pPr marL="0" algn="l" defTabSz="842382" rtl="0" eaLnBrk="1" latinLnBrk="0" hangingPunct="1">
        <a:defRPr sz="1670" kern="1200">
          <a:solidFill>
            <a:schemeClr val="tx1"/>
          </a:solidFill>
          <a:latin typeface="+mn-lt"/>
          <a:ea typeface="+mn-ea"/>
          <a:cs typeface="+mn-cs"/>
        </a:defRPr>
      </a:lvl1pPr>
      <a:lvl2pPr marL="421191" algn="l" defTabSz="842382" rtl="0" eaLnBrk="1" latinLnBrk="0" hangingPunct="1">
        <a:defRPr sz="1670" kern="1200">
          <a:solidFill>
            <a:schemeClr val="tx1"/>
          </a:solidFill>
          <a:latin typeface="+mn-lt"/>
          <a:ea typeface="+mn-ea"/>
          <a:cs typeface="+mn-cs"/>
        </a:defRPr>
      </a:lvl2pPr>
      <a:lvl3pPr marL="842382" algn="l" defTabSz="842382" rtl="0" eaLnBrk="1" latinLnBrk="0" hangingPunct="1">
        <a:defRPr sz="1670" kern="1200">
          <a:solidFill>
            <a:schemeClr val="tx1"/>
          </a:solidFill>
          <a:latin typeface="+mn-lt"/>
          <a:ea typeface="+mn-ea"/>
          <a:cs typeface="+mn-cs"/>
        </a:defRPr>
      </a:lvl3pPr>
      <a:lvl4pPr marL="1263573" algn="l" defTabSz="842382" rtl="0" eaLnBrk="1" latinLnBrk="0" hangingPunct="1">
        <a:defRPr sz="1670" kern="1200">
          <a:solidFill>
            <a:schemeClr val="tx1"/>
          </a:solidFill>
          <a:latin typeface="+mn-lt"/>
          <a:ea typeface="+mn-ea"/>
          <a:cs typeface="+mn-cs"/>
        </a:defRPr>
      </a:lvl4pPr>
      <a:lvl5pPr marL="1684765" algn="l" defTabSz="842382" rtl="0" eaLnBrk="1" latinLnBrk="0" hangingPunct="1">
        <a:defRPr sz="1670" kern="1200">
          <a:solidFill>
            <a:schemeClr val="tx1"/>
          </a:solidFill>
          <a:latin typeface="+mn-lt"/>
          <a:ea typeface="+mn-ea"/>
          <a:cs typeface="+mn-cs"/>
        </a:defRPr>
      </a:lvl5pPr>
      <a:lvl6pPr marL="2105956" algn="l" defTabSz="842382" rtl="0" eaLnBrk="1" latinLnBrk="0" hangingPunct="1">
        <a:defRPr sz="1670" kern="1200">
          <a:solidFill>
            <a:schemeClr val="tx1"/>
          </a:solidFill>
          <a:latin typeface="+mn-lt"/>
          <a:ea typeface="+mn-ea"/>
          <a:cs typeface="+mn-cs"/>
        </a:defRPr>
      </a:lvl6pPr>
      <a:lvl7pPr marL="2527147" algn="l" defTabSz="842382" rtl="0" eaLnBrk="1" latinLnBrk="0" hangingPunct="1">
        <a:defRPr sz="1670" kern="1200">
          <a:solidFill>
            <a:schemeClr val="tx1"/>
          </a:solidFill>
          <a:latin typeface="+mn-lt"/>
          <a:ea typeface="+mn-ea"/>
          <a:cs typeface="+mn-cs"/>
        </a:defRPr>
      </a:lvl7pPr>
      <a:lvl8pPr marL="2948337" algn="l" defTabSz="842382" rtl="0" eaLnBrk="1" latinLnBrk="0" hangingPunct="1">
        <a:defRPr sz="1670" kern="1200">
          <a:solidFill>
            <a:schemeClr val="tx1"/>
          </a:solidFill>
          <a:latin typeface="+mn-lt"/>
          <a:ea typeface="+mn-ea"/>
          <a:cs typeface="+mn-cs"/>
        </a:defRPr>
      </a:lvl8pPr>
      <a:lvl9pPr marL="3369528" algn="l" defTabSz="842382" rtl="0" eaLnBrk="1" latinLnBrk="0" hangingPunct="1">
        <a:defRPr sz="16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8.tiff"/><Relationship Id="rId2" Type="http://schemas.openxmlformats.org/officeDocument/2006/relationships/notesSlide" Target="../notesSlides/notesSlide10.xml"/><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6.xml"/><Relationship Id="rId4" Type="http://schemas.openxmlformats.org/officeDocument/2006/relationships/image" Target="../media/image39.jpe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6.xml"/><Relationship Id="rId4" Type="http://schemas.openxmlformats.org/officeDocument/2006/relationships/image" Target="../media/image40.jpeg"/></Relationships>
</file>

<file path=ppt/slides/_rels/slide14.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3.xml"/><Relationship Id="rId1" Type="http://schemas.openxmlformats.org/officeDocument/2006/relationships/slideLayout" Target="../slideLayouts/slideLayout46.xml"/><Relationship Id="rId6" Type="http://schemas.openxmlformats.org/officeDocument/2006/relationships/image" Target="../media/image11.png"/><Relationship Id="rId5" Type="http://schemas.openxmlformats.org/officeDocument/2006/relationships/image" Target="../media/image43.png"/><Relationship Id="rId4" Type="http://schemas.openxmlformats.org/officeDocument/2006/relationships/image" Target="../media/image42.jpeg"/></Relationships>
</file>

<file path=ppt/slides/_rels/slide1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8.png"/><Relationship Id="rId18" Type="http://schemas.openxmlformats.org/officeDocument/2006/relationships/image" Target="../media/image21.png"/><Relationship Id="rId3" Type="http://schemas.openxmlformats.org/officeDocument/2006/relationships/image" Target="../media/image11.png"/><Relationship Id="rId21" Type="http://schemas.openxmlformats.org/officeDocument/2006/relationships/image" Target="../media/image24.jpeg"/><Relationship Id="rId7" Type="http://schemas.openxmlformats.org/officeDocument/2006/relationships/image" Target="../media/image15.png"/><Relationship Id="rId12" Type="http://schemas.openxmlformats.org/officeDocument/2006/relationships/image" Target="file://localhost/Users/myteksi/Desktop/NewCityAnnouncement_Template-07.png" TargetMode="External"/><Relationship Id="rId17" Type="http://schemas.openxmlformats.org/officeDocument/2006/relationships/image" Target="../media/image20.png"/><Relationship Id="rId2" Type="http://schemas.openxmlformats.org/officeDocument/2006/relationships/notesSlide" Target="../notesSlides/notesSlide4.xml"/><Relationship Id="rId16" Type="http://schemas.openxmlformats.org/officeDocument/2006/relationships/image" Target="../media/image19.tiff"/><Relationship Id="rId20" Type="http://schemas.openxmlformats.org/officeDocument/2006/relationships/image" Target="../media/image23.png"/><Relationship Id="rId1" Type="http://schemas.openxmlformats.org/officeDocument/2006/relationships/slideLayout" Target="../slideLayouts/slideLayout24.xml"/><Relationship Id="rId6" Type="http://schemas.openxmlformats.org/officeDocument/2006/relationships/image" Target="../media/image14.png"/><Relationship Id="rId11" Type="http://schemas.openxmlformats.org/officeDocument/2006/relationships/image" Target="../media/image17.png"/><Relationship Id="rId5" Type="http://schemas.openxmlformats.org/officeDocument/2006/relationships/image" Target="../media/image13.png"/><Relationship Id="rId15" Type="http://schemas.openxmlformats.org/officeDocument/2006/relationships/image" Target="file://localhost/Users/myteksi/Desktop/Cars(Green).png" TargetMode="External"/><Relationship Id="rId10" Type="http://schemas.openxmlformats.org/officeDocument/2006/relationships/image" Target="../media/image16.png"/><Relationship Id="rId19" Type="http://schemas.openxmlformats.org/officeDocument/2006/relationships/image" Target="../media/image22.png"/><Relationship Id="rId4" Type="http://schemas.openxmlformats.org/officeDocument/2006/relationships/image" Target="../media/image12.png"/><Relationship Id="rId9" Type="http://schemas.openxmlformats.org/officeDocument/2006/relationships/image" Target="file://localhost/Users/myteksi/Desktop/Phone(Green).png" TargetMode="External"/><Relationship Id="rId1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5.xml"/><Relationship Id="rId1" Type="http://schemas.openxmlformats.org/officeDocument/2006/relationships/slideLayout" Target="../slideLayouts/slideLayout45.xml"/><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1.png"/><Relationship Id="rId7"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46.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6.xml"/><Relationship Id="rId5" Type="http://schemas.openxmlformats.org/officeDocument/2006/relationships/image" Target="../media/image36.png"/><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140"/>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876032" y="0"/>
            <a:ext cx="1267968" cy="6858000"/>
          </a:xfrm>
          <a:prstGeom prst="rect">
            <a:avLst/>
          </a:prstGeom>
        </p:spPr>
      </p:pic>
      <p:sp>
        <p:nvSpPr>
          <p:cNvPr id="12" name="Title 1"/>
          <p:cNvSpPr txBox="1">
            <a:spLocks/>
          </p:cNvSpPr>
          <p:nvPr/>
        </p:nvSpPr>
        <p:spPr>
          <a:xfrm>
            <a:off x="457200" y="2438400"/>
            <a:ext cx="7211144" cy="1482725"/>
          </a:xfrm>
          <a:prstGeom prst="rect">
            <a:avLst/>
          </a:prstGeom>
        </p:spPr>
        <p:txBody>
          <a:bodyPr vert="horz" lIns="91440" tIns="45720" rIns="91440" bIns="45720" numCol="1" rtlCol="0" anchor="t">
            <a:noAutofit/>
          </a:bodyPr>
          <a:lstStyle/>
          <a:p>
            <a:pPr marL="0" marR="0" lvl="0" indent="0" defTabSz="914400" eaLnBrk="1" fontAlgn="auto" latinLnBrk="0" hangingPunct="1">
              <a:lnSpc>
                <a:spcPct val="100000"/>
              </a:lnSpc>
              <a:spcBef>
                <a:spcPct val="0"/>
              </a:spcBef>
              <a:spcAft>
                <a:spcPts val="600"/>
              </a:spcAft>
              <a:buClrTx/>
              <a:buSzTx/>
              <a:buFontTx/>
              <a:buNone/>
              <a:tabLst/>
              <a:defRPr/>
            </a:pPr>
            <a:r>
              <a:rPr kumimoji="0" lang="en-US" sz="3500" b="1" i="0" u="none" strike="noStrike" kern="0" cap="none" spc="0" normalizeH="0" baseline="0" noProof="0" dirty="0">
                <a:ln>
                  <a:noFill/>
                </a:ln>
                <a:effectLst/>
                <a:uLnTx/>
                <a:uFillTx/>
                <a:latin typeface="Arial"/>
                <a:cs typeface="Arial"/>
              </a:rPr>
              <a:t>Harnessing Technology to Solve Local Problems</a:t>
            </a:r>
          </a:p>
          <a:p>
            <a:pPr marL="0" marR="0" lvl="0" indent="0" defTabSz="914400" eaLnBrk="1" fontAlgn="auto" latinLnBrk="0" hangingPunct="1">
              <a:lnSpc>
                <a:spcPct val="100000"/>
              </a:lnSpc>
              <a:spcBef>
                <a:spcPct val="0"/>
              </a:spcBef>
              <a:spcAft>
                <a:spcPts val="0"/>
              </a:spcAft>
              <a:buClrTx/>
              <a:buSzTx/>
              <a:buFontTx/>
              <a:buNone/>
              <a:tabLst/>
              <a:defRPr/>
            </a:pPr>
            <a:endParaRPr kumimoji="0" lang="en-US" sz="2000" b="0" i="0" u="none" strike="noStrike" kern="0" cap="none" spc="0" normalizeH="0" baseline="0" noProof="0" dirty="0">
              <a:ln>
                <a:noFill/>
              </a:ln>
              <a:effectLst/>
              <a:uLnTx/>
              <a:uFillTx/>
              <a:latin typeface="Arial"/>
              <a:cs typeface="Arial"/>
            </a:endParaRPr>
          </a:p>
          <a:p>
            <a:pPr marL="0" marR="0" lvl="0" indent="0" defTabSz="914400" eaLnBrk="1" fontAlgn="auto" latinLnBrk="0" hangingPunct="1">
              <a:lnSpc>
                <a:spcPct val="100000"/>
              </a:lnSpc>
              <a:spcBef>
                <a:spcPct val="0"/>
              </a:spcBef>
              <a:spcAft>
                <a:spcPts val="0"/>
              </a:spcAft>
              <a:buClrTx/>
              <a:buSzTx/>
              <a:buFontTx/>
              <a:buNone/>
              <a:tabLst/>
              <a:defRPr/>
            </a:pPr>
            <a:r>
              <a:rPr kumimoji="0" lang="en-US" sz="2000" b="0" i="0" u="none" strike="noStrike" kern="0" cap="none" spc="0" normalizeH="0" baseline="0" noProof="0" dirty="0">
                <a:ln>
                  <a:noFill/>
                </a:ln>
                <a:effectLst/>
                <a:uLnTx/>
                <a:uFillTx/>
                <a:latin typeface="Arial"/>
                <a:cs typeface="Arial"/>
              </a:rPr>
              <a:t>Ridzki Kramadibrata, Managing</a:t>
            </a:r>
            <a:r>
              <a:rPr kumimoji="0" lang="id-ID" sz="2000" b="0" i="0" u="none" strike="noStrike" kern="0" cap="none" spc="0" normalizeH="0" noProof="0" dirty="0">
                <a:ln>
                  <a:noFill/>
                </a:ln>
                <a:effectLst/>
                <a:uLnTx/>
                <a:uFillTx/>
                <a:latin typeface="Arial"/>
                <a:cs typeface="Arial"/>
              </a:rPr>
              <a:t> </a:t>
            </a:r>
            <a:r>
              <a:rPr kumimoji="0" lang="en-US" sz="2000" b="0" i="0" u="none" strike="noStrike" kern="0" cap="none" spc="0" normalizeH="0" baseline="0" noProof="0" dirty="0">
                <a:ln>
                  <a:noFill/>
                </a:ln>
                <a:effectLst/>
                <a:uLnTx/>
                <a:uFillTx/>
                <a:latin typeface="Arial"/>
                <a:cs typeface="Arial"/>
              </a:rPr>
              <a:t>Director for Grab Indonesia</a:t>
            </a:r>
          </a:p>
          <a:p>
            <a:pPr marL="0" marR="0" lvl="0" indent="0" defTabSz="914400" eaLnBrk="1" fontAlgn="auto" latinLnBrk="0" hangingPunct="1">
              <a:lnSpc>
                <a:spcPct val="100000"/>
              </a:lnSpc>
              <a:spcBef>
                <a:spcPct val="0"/>
              </a:spcBef>
              <a:spcAft>
                <a:spcPts val="0"/>
              </a:spcAft>
              <a:buClrTx/>
              <a:buSzTx/>
              <a:buFontTx/>
              <a:buNone/>
              <a:tabLst/>
              <a:defRPr/>
            </a:pPr>
            <a:endParaRPr kumimoji="0" lang="en-US" sz="2000" b="0" i="0" u="none" strike="noStrike" kern="0" cap="none" spc="0" normalizeH="0" baseline="0" noProof="0" dirty="0">
              <a:ln>
                <a:noFill/>
              </a:ln>
              <a:solidFill>
                <a:schemeClr val="tx2"/>
              </a:solidFill>
              <a:effectLst/>
              <a:uLnTx/>
              <a:uFillTx/>
              <a:latin typeface="Arial"/>
              <a:cs typeface="Arial"/>
            </a:endParaRPr>
          </a:p>
          <a:p>
            <a:pPr marL="0" marR="0" lvl="0" indent="0" defTabSz="914400" eaLnBrk="1" fontAlgn="auto" latinLnBrk="0" hangingPunct="1">
              <a:lnSpc>
                <a:spcPct val="100000"/>
              </a:lnSpc>
              <a:spcBef>
                <a:spcPct val="0"/>
              </a:spcBef>
              <a:spcAft>
                <a:spcPts val="0"/>
              </a:spcAft>
              <a:buClrTx/>
              <a:buSzTx/>
              <a:buFontTx/>
              <a:buNone/>
              <a:tabLst/>
              <a:defRPr/>
            </a:pPr>
            <a:r>
              <a:rPr kumimoji="0" lang="id-ID" sz="2000" b="0" i="0" u="none" strike="noStrike" kern="0" cap="none" spc="0" normalizeH="0" baseline="0" noProof="0" dirty="0">
                <a:ln>
                  <a:noFill/>
                </a:ln>
                <a:solidFill>
                  <a:schemeClr val="tx2"/>
                </a:solidFill>
                <a:effectLst/>
                <a:uLnTx/>
                <a:uFillTx/>
                <a:latin typeface="Arial"/>
                <a:cs typeface="Arial"/>
              </a:rPr>
              <a:t>November</a:t>
            </a:r>
            <a:r>
              <a:rPr kumimoji="0" lang="id-ID" sz="2000" b="0" i="0" u="none" strike="noStrike" kern="0" cap="none" spc="0" normalizeH="0" noProof="0" dirty="0">
                <a:ln>
                  <a:noFill/>
                </a:ln>
                <a:solidFill>
                  <a:schemeClr val="tx2"/>
                </a:solidFill>
                <a:effectLst/>
                <a:uLnTx/>
                <a:uFillTx/>
                <a:latin typeface="Arial"/>
                <a:cs typeface="Arial"/>
              </a:rPr>
              <a:t> </a:t>
            </a:r>
            <a:r>
              <a:rPr kumimoji="0" lang="en-US" sz="2000" b="0" i="0" u="none" strike="noStrike" kern="0" cap="none" spc="0" normalizeH="0" baseline="0" noProof="0" dirty="0">
                <a:ln>
                  <a:noFill/>
                </a:ln>
                <a:solidFill>
                  <a:schemeClr val="tx2"/>
                </a:solidFill>
                <a:effectLst/>
                <a:uLnTx/>
                <a:uFillTx/>
                <a:latin typeface="Arial"/>
                <a:cs typeface="Arial"/>
              </a:rPr>
              <a:t>2016</a:t>
            </a:r>
          </a:p>
          <a:p>
            <a:pPr marL="0" marR="0" lvl="0" indent="0" defTabSz="914400" eaLnBrk="1" fontAlgn="auto" latinLnBrk="0" hangingPunct="1">
              <a:lnSpc>
                <a:spcPct val="100000"/>
              </a:lnSpc>
              <a:spcBef>
                <a:spcPct val="0"/>
              </a:spcBef>
              <a:spcAft>
                <a:spcPts val="0"/>
              </a:spcAft>
              <a:buClrTx/>
              <a:buSzTx/>
              <a:buFontTx/>
              <a:buNone/>
              <a:tabLst/>
              <a:defRPr/>
            </a:pPr>
            <a:endParaRPr kumimoji="0" lang="en-US" sz="3500" b="1" i="0" u="none" strike="noStrike" kern="0" cap="none" spc="0" normalizeH="0" baseline="0" noProof="0" dirty="0">
              <a:ln>
                <a:noFill/>
              </a:ln>
              <a:solidFill>
                <a:sysClr val="windowText" lastClr="000000"/>
              </a:solidFill>
              <a:effectLst/>
              <a:uLnTx/>
              <a:uFillTx/>
              <a:latin typeface="Arial"/>
              <a:cs typeface="Arial"/>
            </a:endParaRPr>
          </a:p>
        </p:txBody>
      </p:sp>
      <p:pic>
        <p:nvPicPr>
          <p:cNvPr id="10" name="Picture 9" descr="Logo.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54038" y="609367"/>
            <a:ext cx="2570162" cy="990833"/>
          </a:xfrm>
          <a:prstGeom prst="rect">
            <a:avLst/>
          </a:prstGeom>
        </p:spPr>
      </p:pic>
    </p:spTree>
    <p:extLst>
      <p:ext uri="{BB962C8B-B14F-4D97-AF65-F5344CB8AC3E}">
        <p14:creationId xmlns:p14="http://schemas.microsoft.com/office/powerpoint/2010/main" val="42101364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B140"/>
        </a:solidFill>
        <a:effectLst/>
      </p:bgPr>
    </p:bg>
    <p:spTree>
      <p:nvGrpSpPr>
        <p:cNvPr id="1" name=""/>
        <p:cNvGrpSpPr/>
        <p:nvPr/>
      </p:nvGrpSpPr>
      <p:grpSpPr>
        <a:xfrm>
          <a:off x="0" y="0"/>
          <a:ext cx="0" cy="0"/>
          <a:chOff x="0" y="0"/>
          <a:chExt cx="0" cy="0"/>
        </a:xfrm>
      </p:grpSpPr>
      <p:sp>
        <p:nvSpPr>
          <p:cNvPr id="14" name="Title 1"/>
          <p:cNvSpPr txBox="1">
            <a:spLocks/>
          </p:cNvSpPr>
          <p:nvPr/>
        </p:nvSpPr>
        <p:spPr>
          <a:xfrm>
            <a:off x="1905000" y="1946275"/>
            <a:ext cx="6781800" cy="1482725"/>
          </a:xfrm>
          <a:prstGeom prst="rect">
            <a:avLst/>
          </a:prstGeom>
        </p:spPr>
        <p:txBody>
          <a:bodyPr vert="horz" lIns="91440" tIns="45720" rIns="91440" bIns="45720" numCol="1" rtlCol="0" anchor="t">
            <a:noAutofit/>
          </a:bodyPr>
          <a:lstStyle/>
          <a:p>
            <a:pPr lvl="0" defTabSz="914400">
              <a:spcBef>
                <a:spcPct val="0"/>
              </a:spcBef>
              <a:spcAft>
                <a:spcPts val="600"/>
              </a:spcAft>
              <a:defRPr/>
            </a:pPr>
            <a:r>
              <a:rPr lang="en-US" sz="3500" b="1" kern="0" dirty="0">
                <a:latin typeface="Arial"/>
                <a:cs typeface="Arial"/>
              </a:rPr>
              <a:t>Driving Positive Impacts to Communities with Technology</a:t>
            </a:r>
          </a:p>
        </p:txBody>
      </p:sp>
      <p:pic>
        <p:nvPicPr>
          <p:cNvPr id="2" name="Picture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5720" y="0"/>
            <a:ext cx="1267968" cy="6858000"/>
          </a:xfrm>
          <a:prstGeom prst="rect">
            <a:avLst/>
          </a:prstGeom>
        </p:spPr>
      </p:pic>
    </p:spTree>
    <p:extLst>
      <p:ext uri="{BB962C8B-B14F-4D97-AF65-F5344CB8AC3E}">
        <p14:creationId xmlns:p14="http://schemas.microsoft.com/office/powerpoint/2010/main" val="42873350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12975"/>
            <a:ext cx="9144000" cy="6870975"/>
          </a:xfrm>
          <a:prstGeom prst="rect">
            <a:avLst/>
          </a:prstGeom>
        </p:spPr>
      </p:pic>
      <p:sp>
        <p:nvSpPr>
          <p:cNvPr id="8" name="Rectangle 7"/>
          <p:cNvSpPr/>
          <p:nvPr/>
        </p:nvSpPr>
        <p:spPr>
          <a:xfrm>
            <a:off x="0" y="0"/>
            <a:ext cx="9180512" cy="6858000"/>
          </a:xfrm>
          <a:prstGeom prst="rect">
            <a:avLst/>
          </a:prstGeom>
          <a:solidFill>
            <a:srgbClr val="FFFFFF">
              <a:alpha val="59000"/>
            </a:srgbClr>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ctr">
            <a:spAutoFit/>
          </a:bodyPr>
          <a:lstStyle/>
          <a:p>
            <a:pPr defTabSz="342900" hangingPunct="0">
              <a:defRPr/>
            </a:pPr>
            <a:endParaRPr lang="en-US" sz="1350" kern="0" dirty="0">
              <a:solidFill>
                <a:srgbClr val="000000"/>
              </a:solidFill>
              <a:sym typeface="Calibri"/>
            </a:endParaRPr>
          </a:p>
        </p:txBody>
      </p:sp>
      <p:sp>
        <p:nvSpPr>
          <p:cNvPr id="9" name="TextBox 8"/>
          <p:cNvSpPr txBox="1"/>
          <p:nvPr/>
        </p:nvSpPr>
        <p:spPr>
          <a:xfrm>
            <a:off x="179512" y="548680"/>
            <a:ext cx="8136903" cy="5286062"/>
          </a:xfrm>
          <a:prstGeom prst="rect">
            <a:avLst/>
          </a:prstGeom>
          <a:noFill/>
        </p:spPr>
        <p:txBody>
          <a:bodyPr wrap="square" rtlCol="0">
            <a:spAutoFit/>
          </a:bodyPr>
          <a:lstStyle/>
          <a:p>
            <a:pPr defTabSz="685800">
              <a:lnSpc>
                <a:spcPts val="4500"/>
              </a:lnSpc>
              <a:defRPr/>
            </a:pPr>
            <a:r>
              <a:rPr lang="en-US" sz="3600" b="1" kern="0" dirty="0">
                <a:solidFill>
                  <a:srgbClr val="00B140"/>
                </a:solidFill>
                <a:latin typeface="Sanomat Sans Text" charset="0"/>
                <a:ea typeface="Sanomat Sans Text" charset="0"/>
                <a:cs typeface="Sanomat Sans Text" charset="0"/>
              </a:rPr>
              <a:t>Driving Forward</a:t>
            </a:r>
          </a:p>
          <a:p>
            <a:pPr defTabSz="685800">
              <a:lnSpc>
                <a:spcPts val="4500"/>
              </a:lnSpc>
              <a:defRPr/>
            </a:pPr>
            <a:r>
              <a:rPr lang="en-US" sz="3600" b="1" kern="0" dirty="0">
                <a:solidFill>
                  <a:srgbClr val="00B140"/>
                </a:solidFill>
                <a:latin typeface="Sanomat Sans Text" charset="0"/>
                <a:ea typeface="Sanomat Sans Text" charset="0"/>
                <a:cs typeface="Sanomat Sans Text" charset="0"/>
              </a:rPr>
              <a:t>Digital Penetration</a:t>
            </a:r>
          </a:p>
          <a:p>
            <a:pPr defTabSz="685800">
              <a:lnSpc>
                <a:spcPts val="4500"/>
              </a:lnSpc>
              <a:defRPr/>
            </a:pPr>
            <a:endParaRPr lang="en-US" sz="3600" b="1" kern="0" dirty="0">
              <a:solidFill>
                <a:srgbClr val="00B140"/>
              </a:solidFill>
              <a:latin typeface="Sanomat Sans Text" charset="0"/>
              <a:ea typeface="Sanomat Sans Text" charset="0"/>
              <a:cs typeface="Sanomat Sans Text" charset="0"/>
            </a:endParaRPr>
          </a:p>
          <a:p>
            <a:pPr defTabSz="685800">
              <a:lnSpc>
                <a:spcPts val="4500"/>
              </a:lnSpc>
              <a:defRPr/>
            </a:pPr>
            <a:endParaRPr lang="en-US" sz="3600" b="1" kern="0" dirty="0">
              <a:solidFill>
                <a:srgbClr val="00B140"/>
              </a:solidFill>
              <a:latin typeface="Sanomat Sans Text" charset="0"/>
              <a:ea typeface="Sanomat Sans Text" charset="0"/>
              <a:cs typeface="Sanomat Sans Text" charset="0"/>
            </a:endParaRPr>
          </a:p>
          <a:p>
            <a:pPr defTabSz="685800">
              <a:lnSpc>
                <a:spcPts val="4500"/>
              </a:lnSpc>
              <a:defRPr/>
            </a:pPr>
            <a:r>
              <a:rPr lang="en-SG" sz="2800" b="1" kern="0" dirty="0">
                <a:solidFill>
                  <a:srgbClr val="00B140"/>
                </a:solidFill>
                <a:latin typeface="Sanomat Sans Text" charset="0"/>
                <a:ea typeface="Sanomat Sans Text" charset="0"/>
                <a:cs typeface="Sanomat Sans Text" charset="0"/>
              </a:rPr>
              <a:t>Enabling driver partners to embrace digital by:</a:t>
            </a:r>
          </a:p>
          <a:p>
            <a:pPr marL="457200" indent="-457200" defTabSz="685800">
              <a:lnSpc>
                <a:spcPts val="4500"/>
              </a:lnSpc>
              <a:buFont typeface="Arial" panose="020B0604020202020204" pitchFamily="34" charset="0"/>
              <a:buChar char="•"/>
              <a:defRPr/>
            </a:pPr>
            <a:r>
              <a:rPr lang="en-SG" sz="2800" b="1" kern="0" dirty="0">
                <a:solidFill>
                  <a:srgbClr val="00B140"/>
                </a:solidFill>
                <a:latin typeface="Sanomat Sans Text" charset="0"/>
                <a:ea typeface="Sanomat Sans Text" charset="0"/>
                <a:cs typeface="Sanomat Sans Text" charset="0"/>
              </a:rPr>
              <a:t>Enabling them to own smartphone with financing scheme</a:t>
            </a:r>
          </a:p>
          <a:p>
            <a:pPr marL="457200" indent="-457200" defTabSz="685800">
              <a:lnSpc>
                <a:spcPts val="4500"/>
              </a:lnSpc>
              <a:buFont typeface="Arial" panose="020B0604020202020204" pitchFamily="34" charset="0"/>
              <a:buChar char="•"/>
              <a:defRPr/>
            </a:pPr>
            <a:r>
              <a:rPr lang="en-SG" sz="2800" b="1" kern="0" dirty="0">
                <a:solidFill>
                  <a:srgbClr val="00B140"/>
                </a:solidFill>
                <a:latin typeface="Sanomat Sans Text" charset="0"/>
                <a:ea typeface="Sanomat Sans Text" charset="0"/>
                <a:cs typeface="Sanomat Sans Text" charset="0"/>
              </a:rPr>
              <a:t>Empowerment through trainings/workshops</a:t>
            </a:r>
          </a:p>
          <a:p>
            <a:pPr marL="457200" indent="-457200" defTabSz="685800">
              <a:lnSpc>
                <a:spcPts val="4500"/>
              </a:lnSpc>
              <a:buFont typeface="Arial" panose="020B0604020202020204" pitchFamily="34" charset="0"/>
              <a:buChar char="•"/>
              <a:defRPr/>
            </a:pPr>
            <a:r>
              <a:rPr lang="en-SG" sz="2800" b="1" kern="0" dirty="0">
                <a:solidFill>
                  <a:srgbClr val="00B140"/>
                </a:solidFill>
                <a:latin typeface="Sanomat Sans Text" charset="0"/>
                <a:ea typeface="Sanomat Sans Text" charset="0"/>
                <a:cs typeface="Sanomat Sans Text" charset="0"/>
              </a:rPr>
              <a:t>Improving productivity with technology </a:t>
            </a:r>
            <a:endParaRPr lang="en-US" sz="2400" b="1" kern="0" dirty="0">
              <a:solidFill>
                <a:srgbClr val="00B140"/>
              </a:solidFill>
              <a:latin typeface="Sanomat Sans Text" charset="0"/>
              <a:ea typeface="Sanomat Sans Text" charset="0"/>
              <a:cs typeface="Sanomat Sans Text" charset="0"/>
            </a:endParaRPr>
          </a:p>
        </p:txBody>
      </p:sp>
    </p:spTree>
    <p:extLst>
      <p:ext uri="{BB962C8B-B14F-4D97-AF65-F5344CB8AC3E}">
        <p14:creationId xmlns:p14="http://schemas.microsoft.com/office/powerpoint/2010/main" val="10570936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 name="Shape 211"/>
          <p:cNvSpPr/>
          <p:nvPr/>
        </p:nvSpPr>
        <p:spPr>
          <a:xfrm>
            <a:off x="866148" y="419492"/>
            <a:ext cx="6615886" cy="584775"/>
          </a:xfrm>
          <a:prstGeom prst="rect">
            <a:avLst/>
          </a:prstGeom>
          <a:ln w="12700">
            <a:miter lim="400000"/>
          </a:ln>
          <a:extLst>
            <a:ext uri="{C572A759-6A51-4108-AA02-DFA0A04FC94B}">
              <ma14:wrappingTextBoxFlag xmlns="" xmlns:ma14="http://schemas.microsoft.com/office/mac/drawingml/2011/main" val="1"/>
            </a:ext>
          </a:extLst>
        </p:spPr>
        <p:txBody>
          <a:bodyPr wrap="square" lIns="34289" rIns="34289">
            <a:spAutoFit/>
          </a:bodyPr>
          <a:lstStyle>
            <a:lvl1pPr>
              <a:defRPr sz="3200" b="1">
                <a:solidFill>
                  <a:srgbClr val="00B140"/>
                </a:solidFill>
                <a:latin typeface="Arial"/>
                <a:ea typeface="Arial"/>
                <a:cs typeface="Arial"/>
                <a:sym typeface="Arial"/>
              </a:defRPr>
            </a:lvl1pPr>
          </a:lstStyle>
          <a:p>
            <a:pPr marL="0" marR="0" lvl="0" indent="0" defTabSz="685800" eaLnBrk="1" fontAlgn="auto" latinLnBrk="0" hangingPunct="0">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rgbClr val="00B140"/>
                </a:solidFill>
                <a:effectLst/>
                <a:uLnTx/>
                <a:uFillTx/>
                <a:latin typeface="Arial"/>
                <a:ea typeface="Arial"/>
                <a:cs typeface="Arial"/>
                <a:sym typeface="Arial"/>
              </a:rPr>
              <a:t>Improving</a:t>
            </a:r>
            <a:r>
              <a:rPr kumimoji="0" lang="en-US" sz="3200" b="1" i="0" u="none" strike="noStrike" kern="0" cap="none" spc="0" normalizeH="0" noProof="0" dirty="0">
                <a:ln>
                  <a:noFill/>
                </a:ln>
                <a:solidFill>
                  <a:srgbClr val="00B140"/>
                </a:solidFill>
                <a:effectLst/>
                <a:uLnTx/>
                <a:uFillTx/>
                <a:latin typeface="Arial"/>
                <a:ea typeface="Arial"/>
                <a:cs typeface="Arial"/>
                <a:sym typeface="Arial"/>
              </a:rPr>
              <a:t> digital literacy</a:t>
            </a:r>
            <a:endParaRPr kumimoji="0" sz="3200" b="1" i="0" u="none" strike="noStrike" kern="0" cap="none" spc="0" normalizeH="0" baseline="0" noProof="0" dirty="0">
              <a:ln>
                <a:noFill/>
              </a:ln>
              <a:solidFill>
                <a:srgbClr val="00B140"/>
              </a:solidFill>
              <a:effectLst/>
              <a:uLnTx/>
              <a:uFillTx/>
              <a:latin typeface="Arial"/>
              <a:ea typeface="Arial"/>
              <a:cs typeface="Arial"/>
              <a:sym typeface="Arial"/>
            </a:endParaRPr>
          </a:p>
        </p:txBody>
      </p:sp>
      <p:pic>
        <p:nvPicPr>
          <p:cNvPr id="12" name="image2.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10800000">
            <a:off x="0" y="116633"/>
            <a:ext cx="9144000" cy="432817"/>
          </a:xfrm>
          <a:prstGeom prst="rect">
            <a:avLst/>
          </a:prstGeom>
          <a:ln w="12700">
            <a:miter lim="400000"/>
          </a:ln>
        </p:spPr>
      </p:pic>
      <p:sp>
        <p:nvSpPr>
          <p:cNvPr id="14" name="Rectangle 13"/>
          <p:cNvSpPr/>
          <p:nvPr/>
        </p:nvSpPr>
        <p:spPr>
          <a:xfrm>
            <a:off x="4860032" y="1307125"/>
            <a:ext cx="4104456" cy="4093428"/>
          </a:xfrm>
          <a:prstGeom prst="rect">
            <a:avLst/>
          </a:prstGeom>
        </p:spPr>
        <p:txBody>
          <a:bodyPr wrap="square">
            <a:spAutoFit/>
          </a:bodyPr>
          <a:lstStyle/>
          <a:p>
            <a:pPr marL="342900" indent="-342900" defTabSz="685800">
              <a:buFont typeface="Arial" panose="020B0604020202020204" pitchFamily="34" charset="0"/>
              <a:buChar char="•"/>
              <a:defRPr/>
            </a:pPr>
            <a:r>
              <a:rPr lang="en-US" sz="2000" kern="0" dirty="0">
                <a:solidFill>
                  <a:schemeClr val="bg1"/>
                </a:solidFill>
                <a:latin typeface="Arial" panose="020B0604020202020204" pitchFamily="34" charset="0"/>
                <a:cs typeface="Arial" panose="020B0604020202020204" pitchFamily="34" charset="0"/>
              </a:rPr>
              <a:t>This is </a:t>
            </a:r>
            <a:r>
              <a:rPr lang="en-US" sz="2000" kern="0" dirty="0" err="1">
                <a:solidFill>
                  <a:schemeClr val="bg1"/>
                </a:solidFill>
                <a:latin typeface="Arial" panose="020B0604020202020204" pitchFamily="34" charset="0"/>
                <a:cs typeface="Arial" panose="020B0604020202020204" pitchFamily="34" charset="0"/>
              </a:rPr>
              <a:t>Rudianto</a:t>
            </a:r>
            <a:r>
              <a:rPr lang="en-US" sz="2000" kern="0" dirty="0">
                <a:solidFill>
                  <a:schemeClr val="bg1"/>
                </a:solidFill>
                <a:latin typeface="Arial" panose="020B0604020202020204" pitchFamily="34" charset="0"/>
                <a:cs typeface="Arial" panose="020B0604020202020204" pitchFamily="34" charset="0"/>
              </a:rPr>
              <a:t>, one of </a:t>
            </a:r>
            <a:r>
              <a:rPr lang="en-US" sz="2000" kern="0" dirty="0" err="1">
                <a:solidFill>
                  <a:schemeClr val="bg1"/>
                </a:solidFill>
                <a:latin typeface="Arial" panose="020B0604020202020204" pitchFamily="34" charset="0"/>
                <a:cs typeface="Arial" panose="020B0604020202020204" pitchFamily="34" charset="0"/>
              </a:rPr>
              <a:t>GrabBike</a:t>
            </a:r>
            <a:r>
              <a:rPr lang="en-US" sz="2000" kern="0" dirty="0">
                <a:solidFill>
                  <a:schemeClr val="bg1"/>
                </a:solidFill>
                <a:latin typeface="Arial" panose="020B0604020202020204" pitchFamily="34" charset="0"/>
                <a:cs typeface="Arial" panose="020B0604020202020204" pitchFamily="34" charset="0"/>
              </a:rPr>
              <a:t> biker</a:t>
            </a:r>
            <a:r>
              <a:rPr lang="id-ID" sz="2000" kern="0" dirty="0">
                <a:solidFill>
                  <a:schemeClr val="bg1"/>
                </a:solidFill>
                <a:latin typeface="Arial" panose="020B0604020202020204" pitchFamily="34" charset="0"/>
                <a:cs typeface="Arial" panose="020B0604020202020204" pitchFamily="34" charset="0"/>
              </a:rPr>
              <a:t>s</a:t>
            </a:r>
            <a:r>
              <a:rPr lang="en-US" sz="2000" kern="0" dirty="0">
                <a:solidFill>
                  <a:schemeClr val="bg1"/>
                </a:solidFill>
                <a:latin typeface="Arial" panose="020B0604020202020204" pitchFamily="34" charset="0"/>
                <a:cs typeface="Arial" panose="020B0604020202020204" pitchFamily="34" charset="0"/>
              </a:rPr>
              <a:t> in Jakarta</a:t>
            </a:r>
          </a:p>
          <a:p>
            <a:pPr defTabSz="685800">
              <a:defRPr/>
            </a:pPr>
            <a:endParaRPr lang="en-US" sz="2000" kern="0" dirty="0">
              <a:solidFill>
                <a:schemeClr val="bg1"/>
              </a:solidFill>
              <a:latin typeface="Arial" panose="020B0604020202020204" pitchFamily="34" charset="0"/>
              <a:cs typeface="Arial" panose="020B0604020202020204" pitchFamily="34" charset="0"/>
            </a:endParaRPr>
          </a:p>
          <a:p>
            <a:pPr marL="342900" indent="-342900" defTabSz="685800">
              <a:buFont typeface="Arial" panose="020B0604020202020204" pitchFamily="34" charset="0"/>
              <a:buChar char="•"/>
              <a:defRPr/>
            </a:pPr>
            <a:r>
              <a:rPr lang="en-US" sz="2000" kern="0" dirty="0">
                <a:solidFill>
                  <a:schemeClr val="bg1"/>
                </a:solidFill>
                <a:latin typeface="Arial" panose="020B0604020202020204" pitchFamily="34" charset="0"/>
                <a:cs typeface="Arial" panose="020B0604020202020204" pitchFamily="34" charset="0"/>
              </a:rPr>
              <a:t>Previously, he worked as a construction worker and 3-in-1 jockey. Doesn’t even have a smartphone.</a:t>
            </a:r>
          </a:p>
          <a:p>
            <a:pPr defTabSz="685800">
              <a:defRPr/>
            </a:pPr>
            <a:endParaRPr lang="en-US" sz="2000" kern="0" dirty="0">
              <a:solidFill>
                <a:schemeClr val="bg1"/>
              </a:solidFill>
              <a:latin typeface="Arial" panose="020B0604020202020204" pitchFamily="34" charset="0"/>
              <a:cs typeface="Arial" panose="020B0604020202020204" pitchFamily="34" charset="0"/>
            </a:endParaRPr>
          </a:p>
          <a:p>
            <a:pPr marL="342900" indent="-342900" defTabSz="685800">
              <a:buFont typeface="Arial" panose="020B0604020202020204" pitchFamily="34" charset="0"/>
              <a:buChar char="•"/>
              <a:defRPr/>
            </a:pPr>
            <a:r>
              <a:rPr lang="en-US" sz="2000" kern="0" dirty="0">
                <a:solidFill>
                  <a:schemeClr val="bg1"/>
                </a:solidFill>
                <a:latin typeface="Arial" panose="020B0604020202020204" pitchFamily="34" charset="0"/>
                <a:cs typeface="Arial" panose="020B0604020202020204" pitchFamily="34" charset="0"/>
              </a:rPr>
              <a:t>Now, he has mastered mobile banking, communicate with his family and friends with various apps, and use various Google apps for self-empowerment. </a:t>
            </a:r>
          </a:p>
        </p:txBody>
      </p:sp>
      <p:pic>
        <p:nvPicPr>
          <p:cNvPr id="3" name="Picture 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56772" y="1341570"/>
            <a:ext cx="3990553" cy="4259453"/>
          </a:xfrm>
          <a:prstGeom prst="rect">
            <a:avLst/>
          </a:prstGeom>
        </p:spPr>
      </p:pic>
    </p:spTree>
    <p:extLst>
      <p:ext uri="{BB962C8B-B14F-4D97-AF65-F5344CB8AC3E}">
        <p14:creationId xmlns:p14="http://schemas.microsoft.com/office/powerpoint/2010/main" val="22189028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 name="Shape 211"/>
          <p:cNvSpPr/>
          <p:nvPr/>
        </p:nvSpPr>
        <p:spPr>
          <a:xfrm>
            <a:off x="866148" y="419492"/>
            <a:ext cx="6615886" cy="584775"/>
          </a:xfrm>
          <a:prstGeom prst="rect">
            <a:avLst/>
          </a:prstGeom>
          <a:ln w="12700">
            <a:miter lim="400000"/>
          </a:ln>
          <a:extLst>
            <a:ext uri="{C572A759-6A51-4108-AA02-DFA0A04FC94B}">
              <ma14:wrappingTextBoxFlag xmlns="" xmlns:ma14="http://schemas.microsoft.com/office/mac/drawingml/2011/main" val="1"/>
            </a:ext>
          </a:extLst>
        </p:spPr>
        <p:txBody>
          <a:bodyPr wrap="square" lIns="34289" rIns="34289">
            <a:spAutoFit/>
          </a:bodyPr>
          <a:lstStyle>
            <a:lvl1pPr>
              <a:defRPr sz="3200" b="1">
                <a:solidFill>
                  <a:srgbClr val="00B140"/>
                </a:solidFill>
                <a:latin typeface="Arial"/>
                <a:ea typeface="Arial"/>
                <a:cs typeface="Arial"/>
                <a:sym typeface="Arial"/>
              </a:defRPr>
            </a:lvl1pPr>
          </a:lstStyle>
          <a:p>
            <a:pPr marL="0" marR="0" lvl="0" indent="0" defTabSz="685800" eaLnBrk="1" fontAlgn="auto" latinLnBrk="0" hangingPunct="0">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rgbClr val="00B140"/>
                </a:solidFill>
                <a:effectLst/>
                <a:uLnTx/>
                <a:uFillTx/>
                <a:latin typeface="Arial"/>
                <a:ea typeface="Arial"/>
                <a:cs typeface="Arial"/>
                <a:sym typeface="Arial"/>
              </a:rPr>
              <a:t>Improving our partners livelihood</a:t>
            </a:r>
            <a:endParaRPr kumimoji="0" sz="3200" b="1" i="0" u="none" strike="noStrike" kern="0" cap="none" spc="0" normalizeH="0" baseline="0" noProof="0" dirty="0">
              <a:ln>
                <a:noFill/>
              </a:ln>
              <a:solidFill>
                <a:srgbClr val="00B140"/>
              </a:solidFill>
              <a:effectLst/>
              <a:uLnTx/>
              <a:uFillTx/>
              <a:latin typeface="Arial"/>
              <a:ea typeface="Arial"/>
              <a:cs typeface="Arial"/>
              <a:sym typeface="Arial"/>
            </a:endParaRPr>
          </a:p>
        </p:txBody>
      </p:sp>
      <p:pic>
        <p:nvPicPr>
          <p:cNvPr id="12" name="image2.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10800000">
            <a:off x="0" y="116633"/>
            <a:ext cx="9144000" cy="432817"/>
          </a:xfrm>
          <a:prstGeom prst="rect">
            <a:avLst/>
          </a:prstGeom>
          <a:ln w="12700">
            <a:miter lim="400000"/>
          </a:ln>
        </p:spPr>
      </p:pic>
      <p:sp>
        <p:nvSpPr>
          <p:cNvPr id="14" name="Rectangle 13"/>
          <p:cNvSpPr/>
          <p:nvPr/>
        </p:nvSpPr>
        <p:spPr>
          <a:xfrm>
            <a:off x="4860032" y="1463293"/>
            <a:ext cx="4104456" cy="3477875"/>
          </a:xfrm>
          <a:prstGeom prst="rect">
            <a:avLst/>
          </a:prstGeom>
        </p:spPr>
        <p:txBody>
          <a:bodyPr wrap="square">
            <a:spAutoFit/>
          </a:bodyPr>
          <a:lstStyle/>
          <a:p>
            <a:pPr marL="342900" marR="0" lvl="0" indent="-342900" defTabSz="6858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This is </a:t>
            </a:r>
            <a:r>
              <a:rPr kumimoji="0" lang="en-US" sz="2000" b="0" i="0" u="none" strike="noStrike" kern="0" cap="none" spc="0" normalizeH="0" baseline="0" noProof="0" dirty="0" err="1">
                <a:ln>
                  <a:noFill/>
                </a:ln>
                <a:solidFill>
                  <a:schemeClr val="bg1"/>
                </a:solidFill>
                <a:effectLst/>
                <a:uLnTx/>
                <a:uFillTx/>
                <a:latin typeface="Arial" panose="020B0604020202020204" pitchFamily="34" charset="0"/>
                <a:cs typeface="Arial" panose="020B0604020202020204" pitchFamily="34" charset="0"/>
              </a:rPr>
              <a:t>Roekhan</a:t>
            </a:r>
            <a:r>
              <a:rPr kumimoji="0" lang="en-US" sz="20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 one of </a:t>
            </a:r>
            <a:r>
              <a:rPr kumimoji="0" lang="en-US" sz="2000" b="0" i="0" u="none" strike="noStrike" kern="0" cap="none" spc="0" normalizeH="0" baseline="0" noProof="0" dirty="0" err="1">
                <a:ln>
                  <a:noFill/>
                </a:ln>
                <a:solidFill>
                  <a:schemeClr val="bg1"/>
                </a:solidFill>
                <a:effectLst/>
                <a:uLnTx/>
                <a:uFillTx/>
                <a:latin typeface="Arial" panose="020B0604020202020204" pitchFamily="34" charset="0"/>
                <a:cs typeface="Arial" panose="020B0604020202020204" pitchFamily="34" charset="0"/>
              </a:rPr>
              <a:t>GrabCar</a:t>
            </a:r>
            <a:r>
              <a:rPr kumimoji="0" lang="en-US" sz="20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 driver</a:t>
            </a:r>
            <a:r>
              <a:rPr kumimoji="0" lang="id-ID" sz="20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s</a:t>
            </a:r>
            <a:r>
              <a:rPr kumimoji="0" lang="en-US" sz="20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 in Jakarta</a:t>
            </a:r>
          </a:p>
          <a:p>
            <a:pPr marL="0" marR="0" lvl="0" indent="0" defTabSz="6858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a:p>
            <a:pPr marL="342900" marR="0" lvl="0" indent="-342900" defTabSz="6858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Spent more than 8 years as a driver for a conventional taxi company,</a:t>
            </a:r>
            <a:r>
              <a:rPr kumimoji="0" lang="en-US" sz="2000" b="0" i="0" u="none" strike="noStrike" kern="0" cap="none" spc="0" normalizeH="0" noProof="0" dirty="0">
                <a:ln>
                  <a:noFill/>
                </a:ln>
                <a:solidFill>
                  <a:schemeClr val="bg1"/>
                </a:solidFill>
                <a:effectLst/>
                <a:uLnTx/>
                <a:uFillTx/>
                <a:latin typeface="Arial" panose="020B0604020202020204" pitchFamily="34" charset="0"/>
                <a:cs typeface="Arial" panose="020B0604020202020204" pitchFamily="34" charset="0"/>
              </a:rPr>
              <a:t> with barely enough income for a living.</a:t>
            </a:r>
            <a:endParaRPr kumimoji="0" lang="en-US" sz="20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a:p>
            <a:pPr marL="0" marR="0" lvl="0" indent="0" defTabSz="6858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a:p>
            <a:pPr marL="342900" marR="0" lvl="0" indent="-342900" defTabSz="6858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Now, he</a:t>
            </a:r>
            <a:r>
              <a:rPr kumimoji="0" lang="en-US" sz="2000" b="0" i="0" u="none" strike="noStrike" kern="0" cap="none" spc="0" normalizeH="0" noProof="0" dirty="0">
                <a:ln>
                  <a:noFill/>
                </a:ln>
                <a:solidFill>
                  <a:schemeClr val="bg1"/>
                </a:solidFill>
                <a:effectLst/>
                <a:uLnTx/>
                <a:uFillTx/>
                <a:latin typeface="Arial" panose="020B0604020202020204" pitchFamily="34" charset="0"/>
                <a:cs typeface="Arial" panose="020B0604020202020204" pitchFamily="34" charset="0"/>
              </a:rPr>
              <a:t> owns two cars, has bought a house, and enough income to support his family. </a:t>
            </a:r>
            <a:endParaRPr kumimoji="0" lang="en-US" sz="20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pic>
        <p:nvPicPr>
          <p:cNvPr id="4" name="Picture 3"/>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861047" y="1628800"/>
            <a:ext cx="3923024" cy="3477875"/>
          </a:xfrm>
          <a:prstGeom prst="rect">
            <a:avLst/>
          </a:prstGeom>
        </p:spPr>
      </p:pic>
    </p:spTree>
    <p:extLst>
      <p:ext uri="{BB962C8B-B14F-4D97-AF65-F5344CB8AC3E}">
        <p14:creationId xmlns:p14="http://schemas.microsoft.com/office/powerpoint/2010/main" val="29668609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521810" y="1175670"/>
            <a:ext cx="2831515" cy="1926251"/>
          </a:xfrm>
          <a:prstGeom prst="rect">
            <a:avLst/>
          </a:prstGeom>
        </p:spPr>
      </p:pic>
      <p:sp>
        <p:nvSpPr>
          <p:cNvPr id="18" name="Shape 211"/>
          <p:cNvSpPr/>
          <p:nvPr/>
        </p:nvSpPr>
        <p:spPr>
          <a:xfrm>
            <a:off x="866148" y="419492"/>
            <a:ext cx="6615886" cy="1077218"/>
          </a:xfrm>
          <a:prstGeom prst="rect">
            <a:avLst/>
          </a:prstGeom>
          <a:ln w="12700">
            <a:miter lim="400000"/>
          </a:ln>
          <a:extLst>
            <a:ext uri="{C572A759-6A51-4108-AA02-DFA0A04FC94B}">
              <ma14:wrappingTextBoxFlag xmlns="" xmlns:ma14="http://schemas.microsoft.com/office/mac/drawingml/2011/main" val="1"/>
            </a:ext>
          </a:extLst>
        </p:spPr>
        <p:txBody>
          <a:bodyPr wrap="square" lIns="34289" rIns="34289">
            <a:spAutoFit/>
          </a:bodyPr>
          <a:lstStyle>
            <a:lvl1pPr>
              <a:defRPr sz="3200" b="1">
                <a:solidFill>
                  <a:srgbClr val="00B140"/>
                </a:solidFill>
                <a:latin typeface="Arial"/>
                <a:ea typeface="Arial"/>
                <a:cs typeface="Arial"/>
                <a:sym typeface="Arial"/>
              </a:defRPr>
            </a:lvl1pPr>
          </a:lstStyle>
          <a:p>
            <a:pPr defTabSz="685800" hangingPunct="0"/>
            <a:r>
              <a:rPr lang="en-US" kern="0" dirty="0"/>
              <a:t>Telematics to encourage safer driving</a:t>
            </a:r>
            <a:endParaRPr kern="0" dirty="0"/>
          </a:p>
        </p:txBody>
      </p:sp>
      <p:sp>
        <p:nvSpPr>
          <p:cNvPr id="5" name="Shape 173"/>
          <p:cNvSpPr txBox="1"/>
          <p:nvPr/>
        </p:nvSpPr>
        <p:spPr>
          <a:xfrm>
            <a:off x="3520999" y="5230745"/>
            <a:ext cx="2832325" cy="646527"/>
          </a:xfrm>
          <a:prstGeom prst="rect">
            <a:avLst/>
          </a:prstGeom>
          <a:noFill/>
          <a:ln>
            <a:noFill/>
          </a:ln>
        </p:spPr>
        <p:txBody>
          <a:bodyPr lIns="68569" tIns="34275" rIns="68569" bIns="34275" anchor="t" anchorCtr="0">
            <a:noAutofit/>
          </a:bodyPr>
          <a:lstStyle/>
          <a:p>
            <a:pPr defTabSz="685800">
              <a:buClr>
                <a:srgbClr val="7F7F7F"/>
              </a:buClr>
              <a:buSzPct val="100000"/>
              <a:defRPr/>
            </a:pPr>
            <a:r>
              <a:rPr lang="en-US" b="1" kern="0" dirty="0">
                <a:solidFill>
                  <a:srgbClr val="009E41"/>
                </a:solidFill>
                <a:latin typeface="Arial"/>
                <a:ea typeface="Arial"/>
                <a:cs typeface="Arial"/>
                <a:sym typeface="Arial"/>
              </a:rPr>
              <a:t>100% licensed, compulsory defensive riding training</a:t>
            </a:r>
          </a:p>
        </p:txBody>
      </p:sp>
      <p:sp>
        <p:nvSpPr>
          <p:cNvPr id="6" name="Shape 173"/>
          <p:cNvSpPr txBox="1"/>
          <p:nvPr/>
        </p:nvSpPr>
        <p:spPr>
          <a:xfrm>
            <a:off x="6516216" y="5849802"/>
            <a:ext cx="2232248" cy="471724"/>
          </a:xfrm>
          <a:prstGeom prst="rect">
            <a:avLst/>
          </a:prstGeom>
          <a:noFill/>
          <a:ln>
            <a:noFill/>
          </a:ln>
        </p:spPr>
        <p:txBody>
          <a:bodyPr lIns="68569" tIns="34275" rIns="68569" bIns="34275" anchor="t" anchorCtr="0">
            <a:noAutofit/>
          </a:bodyPr>
          <a:lstStyle/>
          <a:p>
            <a:pPr defTabSz="685800">
              <a:buClr>
                <a:srgbClr val="7F7F7F"/>
              </a:buClr>
              <a:buSzPct val="100000"/>
              <a:defRPr/>
            </a:pPr>
            <a:r>
              <a:rPr lang="en-US" b="1" kern="0" dirty="0">
                <a:solidFill>
                  <a:srgbClr val="009E41"/>
                </a:solidFill>
                <a:latin typeface="Arial"/>
                <a:ea typeface="Arial"/>
                <a:cs typeface="Arial"/>
                <a:sym typeface="Arial"/>
              </a:rPr>
              <a:t>In-app driver rating</a:t>
            </a:r>
          </a:p>
        </p:txBody>
      </p:sp>
      <p:pic>
        <p:nvPicPr>
          <p:cNvPr id="2" name="Picture 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521810" y="3213578"/>
            <a:ext cx="2831515" cy="1799598"/>
          </a:xfrm>
          <a:prstGeom prst="rect">
            <a:avLst/>
          </a:prstGeom>
        </p:spPr>
      </p:pic>
      <p:pic>
        <p:nvPicPr>
          <p:cNvPr id="10" name="Picture 9"/>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353325" y="1175670"/>
            <a:ext cx="2574395" cy="4576705"/>
          </a:xfrm>
          <a:prstGeom prst="rect">
            <a:avLst/>
          </a:prstGeom>
        </p:spPr>
      </p:pic>
      <p:sp>
        <p:nvSpPr>
          <p:cNvPr id="11" name="Rectangle 10"/>
          <p:cNvSpPr/>
          <p:nvPr/>
        </p:nvSpPr>
        <p:spPr>
          <a:xfrm>
            <a:off x="179512" y="1864591"/>
            <a:ext cx="3341487" cy="3170099"/>
          </a:xfrm>
          <a:prstGeom prst="rect">
            <a:avLst/>
          </a:prstGeom>
        </p:spPr>
        <p:txBody>
          <a:bodyPr wrap="square">
            <a:spAutoFit/>
          </a:bodyPr>
          <a:lstStyle/>
          <a:p>
            <a:pPr marL="257175" indent="-257175" defTabSz="685800">
              <a:buFont typeface="Arial" panose="020B0604020202020204" pitchFamily="34" charset="0"/>
              <a:buChar char="•"/>
              <a:defRPr/>
            </a:pPr>
            <a:r>
              <a:rPr lang="en-US" sz="2000" kern="0" dirty="0">
                <a:solidFill>
                  <a:schemeClr val="bg1"/>
                </a:solidFill>
                <a:latin typeface="Arial" panose="020B0604020202020204" pitchFamily="34" charset="0"/>
                <a:cs typeface="Arial" panose="020B0604020202020204" pitchFamily="34" charset="0"/>
              </a:rPr>
              <a:t>Speeding monitoring system based on driver GPS data</a:t>
            </a:r>
          </a:p>
          <a:p>
            <a:pPr marL="257175" indent="-257175" defTabSz="685800">
              <a:buFont typeface="Arial" panose="020B0604020202020204" pitchFamily="34" charset="0"/>
              <a:buChar char="•"/>
              <a:defRPr/>
            </a:pPr>
            <a:endParaRPr lang="en-US" sz="2000" kern="0" dirty="0">
              <a:solidFill>
                <a:schemeClr val="bg1"/>
              </a:solidFill>
              <a:latin typeface="Arial" panose="020B0604020202020204" pitchFamily="34" charset="0"/>
              <a:cs typeface="Arial" panose="020B0604020202020204" pitchFamily="34" charset="0"/>
            </a:endParaRPr>
          </a:p>
          <a:p>
            <a:pPr marL="257175" indent="-257175" defTabSz="685800">
              <a:buFont typeface="Arial" panose="020B0604020202020204" pitchFamily="34" charset="0"/>
              <a:buChar char="•"/>
              <a:defRPr/>
            </a:pPr>
            <a:r>
              <a:rPr lang="en-US" sz="2000" kern="0" dirty="0">
                <a:solidFill>
                  <a:schemeClr val="bg1"/>
                </a:solidFill>
                <a:latin typeface="Arial" panose="020B0604020202020204" pitchFamily="34" charset="0"/>
                <a:cs typeface="Arial" panose="020B0604020202020204" pitchFamily="34" charset="0"/>
              </a:rPr>
              <a:t>Reminders sent to drivers who speed</a:t>
            </a:r>
          </a:p>
          <a:p>
            <a:pPr marL="257175" indent="-257175" defTabSz="685800">
              <a:buFont typeface="Arial" panose="020B0604020202020204" pitchFamily="34" charset="0"/>
              <a:buChar char="•"/>
              <a:defRPr/>
            </a:pPr>
            <a:endParaRPr lang="en-US" sz="2000" kern="0" dirty="0">
              <a:solidFill>
                <a:schemeClr val="bg1"/>
              </a:solidFill>
              <a:latin typeface="Arial" panose="020B0604020202020204" pitchFamily="34" charset="0"/>
              <a:cs typeface="Arial" panose="020B0604020202020204" pitchFamily="34" charset="0"/>
            </a:endParaRPr>
          </a:p>
          <a:p>
            <a:pPr marL="257175" indent="-257175" defTabSz="685800">
              <a:buFont typeface="Arial" panose="020B0604020202020204" pitchFamily="34" charset="0"/>
              <a:buChar char="•"/>
              <a:defRPr/>
            </a:pPr>
            <a:r>
              <a:rPr lang="en-US" sz="2000" b="1" kern="0" dirty="0">
                <a:solidFill>
                  <a:schemeClr val="bg1"/>
                </a:solidFill>
                <a:latin typeface="Arial" panose="020B0604020202020204" pitchFamily="34" charset="0"/>
                <a:cs typeface="Arial" panose="020B0604020202020204" pitchFamily="34" charset="0"/>
              </a:rPr>
              <a:t>35% decrease in speeding by </a:t>
            </a:r>
            <a:r>
              <a:rPr lang="en-US" sz="2000" b="1" kern="0" dirty="0" err="1">
                <a:solidFill>
                  <a:schemeClr val="bg1"/>
                </a:solidFill>
                <a:latin typeface="Arial" panose="020B0604020202020204" pitchFamily="34" charset="0"/>
                <a:cs typeface="Arial" panose="020B0604020202020204" pitchFamily="34" charset="0"/>
              </a:rPr>
              <a:t>GrabBike</a:t>
            </a:r>
            <a:r>
              <a:rPr lang="en-US" sz="2000" b="1" kern="0" dirty="0">
                <a:solidFill>
                  <a:schemeClr val="bg1"/>
                </a:solidFill>
                <a:latin typeface="Arial" panose="020B0604020202020204" pitchFamily="34" charset="0"/>
                <a:cs typeface="Arial" panose="020B0604020202020204" pitchFamily="34" charset="0"/>
              </a:rPr>
              <a:t> drivers in Indonesia</a:t>
            </a:r>
          </a:p>
        </p:txBody>
      </p:sp>
      <p:pic>
        <p:nvPicPr>
          <p:cNvPr id="12" name="image2.png"/>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rot="10800000">
            <a:off x="0" y="116633"/>
            <a:ext cx="9144000" cy="432817"/>
          </a:xfrm>
          <a:prstGeom prst="rect">
            <a:avLst/>
          </a:prstGeom>
          <a:ln w="12700">
            <a:miter lim="400000"/>
          </a:ln>
        </p:spPr>
      </p:pic>
    </p:spTree>
    <p:extLst>
      <p:ext uri="{BB962C8B-B14F-4D97-AF65-F5344CB8AC3E}">
        <p14:creationId xmlns:p14="http://schemas.microsoft.com/office/powerpoint/2010/main" val="644415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B140"/>
        </a:solid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1031875"/>
            <a:ext cx="6781800" cy="1482725"/>
          </a:xfrm>
          <a:prstGeom prst="rect">
            <a:avLst/>
          </a:prstGeom>
        </p:spPr>
        <p:txBody>
          <a:bodyPr vert="horz" lIns="91440" tIns="45720" rIns="91440" bIns="45720" numCol="1" rtlCol="0" anchor="t">
            <a:noAutofit/>
          </a:bodyPr>
          <a:lstStyle/>
          <a:p>
            <a:pPr marL="0" marR="0" lvl="0" indent="0" defTabSz="914400" eaLnBrk="1" fontAlgn="auto" latinLnBrk="0" hangingPunct="1">
              <a:lnSpc>
                <a:spcPct val="100000"/>
              </a:lnSpc>
              <a:spcBef>
                <a:spcPct val="0"/>
              </a:spcBef>
              <a:spcAft>
                <a:spcPts val="600"/>
              </a:spcAft>
              <a:buClrTx/>
              <a:buSzTx/>
              <a:buFontTx/>
              <a:buNone/>
              <a:tabLst/>
              <a:defRPr/>
            </a:pPr>
            <a:r>
              <a:rPr kumimoji="0" lang="en-US" sz="3500" b="1" i="0" u="none" strike="noStrike" kern="0" cap="none" spc="0" normalizeH="0" baseline="0" noProof="0" dirty="0">
                <a:ln>
                  <a:noFill/>
                </a:ln>
                <a:effectLst/>
                <a:uLnTx/>
                <a:uFillTx/>
                <a:latin typeface="Arial"/>
                <a:cs typeface="Arial"/>
              </a:rPr>
              <a:t>Thank you.</a:t>
            </a:r>
          </a:p>
        </p:txBody>
      </p:sp>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219016" y="0"/>
            <a:ext cx="5169408" cy="6858000"/>
          </a:xfrm>
          <a:prstGeom prst="rect">
            <a:avLst/>
          </a:prstGeom>
        </p:spPr>
      </p:pic>
    </p:spTree>
    <p:extLst>
      <p:ext uri="{BB962C8B-B14F-4D97-AF65-F5344CB8AC3E}">
        <p14:creationId xmlns:p14="http://schemas.microsoft.com/office/powerpoint/2010/main" val="3126605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082" y="-27384"/>
            <a:ext cx="9164504" cy="3348372"/>
          </a:xfrm>
          <a:prstGeom prst="rect">
            <a:avLst/>
          </a:prstGeom>
        </p:spPr>
      </p:pic>
      <p:sp>
        <p:nvSpPr>
          <p:cNvPr id="16" name="Rectangle 15"/>
          <p:cNvSpPr/>
          <p:nvPr/>
        </p:nvSpPr>
        <p:spPr>
          <a:xfrm>
            <a:off x="0" y="27384"/>
            <a:ext cx="9180512" cy="6858000"/>
          </a:xfrm>
          <a:prstGeom prst="rect">
            <a:avLst/>
          </a:prstGeom>
          <a:solidFill>
            <a:srgbClr val="FFFFFF">
              <a:alpha val="59000"/>
            </a:srgbClr>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ctr">
            <a:spAutoFit/>
          </a:bodyPr>
          <a:lstStyle/>
          <a:p>
            <a:pPr defTabSz="342900" hangingPunct="0">
              <a:defRPr/>
            </a:pPr>
            <a:endParaRPr lang="en-US" sz="1350" kern="0" dirty="0">
              <a:solidFill>
                <a:srgbClr val="000000"/>
              </a:solidFill>
              <a:sym typeface="Calibri"/>
            </a:endParaRPr>
          </a:p>
        </p:txBody>
      </p:sp>
      <p:sp>
        <p:nvSpPr>
          <p:cNvPr id="17" name="TextBox 16"/>
          <p:cNvSpPr txBox="1"/>
          <p:nvPr/>
        </p:nvSpPr>
        <p:spPr>
          <a:xfrm>
            <a:off x="1786203" y="1312095"/>
            <a:ext cx="6408713" cy="630237"/>
          </a:xfrm>
          <a:prstGeom prst="rect">
            <a:avLst/>
          </a:prstGeom>
          <a:noFill/>
        </p:spPr>
        <p:txBody>
          <a:bodyPr wrap="square" rtlCol="0">
            <a:spAutoFit/>
          </a:bodyPr>
          <a:lstStyle/>
          <a:p>
            <a:pPr defTabSz="685800">
              <a:lnSpc>
                <a:spcPts val="4500"/>
              </a:lnSpc>
              <a:defRPr/>
            </a:pPr>
            <a:r>
              <a:rPr lang="en-US" sz="3600" b="1" kern="0" dirty="0">
                <a:solidFill>
                  <a:srgbClr val="00B140"/>
                </a:solidFill>
                <a:latin typeface="Sanomat Sans Text" charset="0"/>
                <a:ea typeface="Sanomat Sans Text" charset="0"/>
                <a:cs typeface="Sanomat Sans Text" charset="0"/>
              </a:rPr>
              <a:t>Challenges &amp; Opportunities</a:t>
            </a:r>
            <a:endParaRPr lang="en-SG" sz="3600" b="1" kern="0" dirty="0">
              <a:solidFill>
                <a:srgbClr val="00B140"/>
              </a:solidFill>
              <a:latin typeface="Sanomat Sans Text" charset="0"/>
              <a:ea typeface="Sanomat Sans Text" charset="0"/>
              <a:cs typeface="Sanomat Sans Text" charset="0"/>
            </a:endParaRPr>
          </a:p>
        </p:txBody>
      </p:sp>
      <p:sp>
        <p:nvSpPr>
          <p:cNvPr id="18" name="TextBox 17"/>
          <p:cNvSpPr txBox="1"/>
          <p:nvPr/>
        </p:nvSpPr>
        <p:spPr>
          <a:xfrm>
            <a:off x="34928" y="3212976"/>
            <a:ext cx="8641527" cy="36368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marL="214313" indent="-214313" defTabSz="342900" hangingPunct="0">
              <a:spcBef>
                <a:spcPts val="450"/>
              </a:spcBef>
              <a:spcAft>
                <a:spcPts val="450"/>
              </a:spcAft>
              <a:buFont typeface="Arial" charset="0"/>
              <a:buChar char="•"/>
              <a:defRPr/>
            </a:pPr>
            <a:r>
              <a:rPr lang="en-US" sz="2000" b="1" kern="0" dirty="0">
                <a:solidFill>
                  <a:srgbClr val="009E41"/>
                </a:solidFill>
                <a:latin typeface="Arial" charset="0"/>
                <a:ea typeface="Arial" charset="0"/>
                <a:cs typeface="Arial" charset="0"/>
              </a:rPr>
              <a:t>Over 250 million of population, with more than 5 megacities</a:t>
            </a:r>
          </a:p>
          <a:p>
            <a:pPr marL="214313" indent="-214313" defTabSz="342900" hangingPunct="0">
              <a:spcBef>
                <a:spcPts val="450"/>
              </a:spcBef>
              <a:spcAft>
                <a:spcPts val="450"/>
              </a:spcAft>
              <a:buFont typeface="Arial" charset="0"/>
              <a:buChar char="•"/>
              <a:defRPr/>
            </a:pPr>
            <a:r>
              <a:rPr lang="en-US" sz="2000" b="1" kern="0" dirty="0">
                <a:solidFill>
                  <a:srgbClr val="009E41"/>
                </a:solidFill>
                <a:latin typeface="Arial" charset="0"/>
                <a:ea typeface="Arial" charset="0"/>
                <a:cs typeface="Arial" charset="0"/>
              </a:rPr>
              <a:t>Traffic congestions, costing </a:t>
            </a:r>
            <a:r>
              <a:rPr lang="id-ID" sz="2000" b="1" kern="0">
                <a:solidFill>
                  <a:srgbClr val="009E41"/>
                </a:solidFill>
                <a:latin typeface="Arial" charset="0"/>
                <a:ea typeface="Arial" charset="0"/>
                <a:cs typeface="Arial" charset="0"/>
              </a:rPr>
              <a:t>IDR</a:t>
            </a:r>
            <a:r>
              <a:rPr lang="en-US" sz="2000" b="1" kern="0">
                <a:solidFill>
                  <a:srgbClr val="009E41"/>
                </a:solidFill>
                <a:latin typeface="Arial" charset="0"/>
                <a:ea typeface="Arial" charset="0"/>
                <a:cs typeface="Arial" charset="0"/>
              </a:rPr>
              <a:t> </a:t>
            </a:r>
            <a:r>
              <a:rPr lang="en-US" sz="2000" b="1" kern="0" dirty="0">
                <a:solidFill>
                  <a:srgbClr val="009E41"/>
                </a:solidFill>
                <a:latin typeface="Arial" charset="0"/>
                <a:ea typeface="Arial" charset="0"/>
                <a:cs typeface="Arial" charset="0"/>
              </a:rPr>
              <a:t>25 trillion monetary value in a year</a:t>
            </a:r>
          </a:p>
          <a:p>
            <a:pPr marL="214313" indent="-214313" defTabSz="342900" hangingPunct="0">
              <a:spcBef>
                <a:spcPts val="450"/>
              </a:spcBef>
              <a:spcAft>
                <a:spcPts val="450"/>
              </a:spcAft>
              <a:buFont typeface="Arial" charset="0"/>
              <a:buChar char="•"/>
              <a:defRPr/>
            </a:pPr>
            <a:r>
              <a:rPr lang="en-US" sz="2000" b="1" kern="0" dirty="0">
                <a:solidFill>
                  <a:srgbClr val="009E41"/>
                </a:solidFill>
                <a:latin typeface="Arial" charset="0"/>
                <a:ea typeface="Arial" charset="0"/>
                <a:cs typeface="Arial" charset="0"/>
              </a:rPr>
              <a:t>Unique &amp; diverse market</a:t>
            </a:r>
          </a:p>
          <a:p>
            <a:pPr marL="214313" indent="-214313" defTabSz="342900" hangingPunct="0">
              <a:spcBef>
                <a:spcPts val="450"/>
              </a:spcBef>
              <a:spcAft>
                <a:spcPts val="450"/>
              </a:spcAft>
              <a:buFont typeface="Arial" charset="0"/>
              <a:buChar char="•"/>
              <a:defRPr/>
            </a:pPr>
            <a:r>
              <a:rPr lang="en-US" sz="2000" b="1" kern="0" dirty="0">
                <a:solidFill>
                  <a:srgbClr val="009E41"/>
                </a:solidFill>
                <a:latin typeface="Arial" charset="0"/>
                <a:ea typeface="Arial" charset="0"/>
                <a:cs typeface="Arial" charset="0"/>
              </a:rPr>
              <a:t>Changes of transport policies</a:t>
            </a:r>
          </a:p>
          <a:p>
            <a:pPr marL="214313" indent="-214313" defTabSz="342900" hangingPunct="0">
              <a:spcBef>
                <a:spcPts val="450"/>
              </a:spcBef>
              <a:spcAft>
                <a:spcPts val="450"/>
              </a:spcAft>
              <a:buFont typeface="Arial" charset="0"/>
              <a:buChar char="•"/>
              <a:defRPr/>
            </a:pPr>
            <a:r>
              <a:rPr lang="en-US" sz="2000" b="1" kern="0" dirty="0">
                <a:solidFill>
                  <a:srgbClr val="009E41"/>
                </a:solidFill>
                <a:latin typeface="Arial" charset="0"/>
                <a:ea typeface="Arial" charset="0"/>
                <a:cs typeface="Arial" charset="0"/>
                <a:sym typeface="Calibri"/>
              </a:rPr>
              <a:t>Growing middle class, open to sharing economy service</a:t>
            </a:r>
          </a:p>
          <a:p>
            <a:pPr marL="214313" indent="-214313" defTabSz="342900" hangingPunct="0">
              <a:spcBef>
                <a:spcPts val="450"/>
              </a:spcBef>
              <a:spcAft>
                <a:spcPts val="450"/>
              </a:spcAft>
              <a:buFont typeface="Arial" charset="0"/>
              <a:buChar char="•"/>
              <a:defRPr/>
            </a:pPr>
            <a:r>
              <a:rPr lang="en-US" sz="2000" b="1" kern="0" dirty="0">
                <a:solidFill>
                  <a:srgbClr val="009E41"/>
                </a:solidFill>
                <a:latin typeface="Arial" charset="0"/>
                <a:ea typeface="Arial" charset="0"/>
                <a:cs typeface="Arial" charset="0"/>
                <a:sym typeface="Calibri"/>
              </a:rPr>
              <a:t>132.7 million internet users in 2016</a:t>
            </a:r>
          </a:p>
          <a:p>
            <a:pPr marL="214313" indent="-214313" defTabSz="685800" hangingPunct="0">
              <a:spcBef>
                <a:spcPts val="450"/>
              </a:spcBef>
              <a:spcAft>
                <a:spcPts val="450"/>
              </a:spcAft>
              <a:buFont typeface="Arial" charset="0"/>
              <a:buChar char="•"/>
              <a:defRPr/>
            </a:pPr>
            <a:r>
              <a:rPr lang="en-US" sz="2000" b="1" kern="0" dirty="0">
                <a:solidFill>
                  <a:srgbClr val="009E41"/>
                </a:solidFill>
                <a:latin typeface="Arial" charset="0"/>
                <a:ea typeface="Arial" charset="0"/>
                <a:cs typeface="Arial" charset="0"/>
                <a:sym typeface="Calibri"/>
              </a:rPr>
              <a:t>Driven to be the biggest digital economy country in South East Asia by 2020</a:t>
            </a:r>
          </a:p>
          <a:p>
            <a:pPr marL="214313" indent="-214313" defTabSz="342900" hangingPunct="0">
              <a:buFont typeface="Arial" charset="0"/>
              <a:buChar char="•"/>
              <a:defRPr/>
            </a:pPr>
            <a:endParaRPr lang="en-US" sz="1400" b="1" kern="0" dirty="0">
              <a:solidFill>
                <a:srgbClr val="009E41"/>
              </a:solidFill>
              <a:latin typeface="Arial" charset="0"/>
              <a:ea typeface="Arial" charset="0"/>
              <a:cs typeface="Arial" charset="0"/>
              <a:sym typeface="Calibri"/>
            </a:endParaRPr>
          </a:p>
        </p:txBody>
      </p:sp>
    </p:spTree>
    <p:extLst>
      <p:ext uri="{BB962C8B-B14F-4D97-AF65-F5344CB8AC3E}">
        <p14:creationId xmlns:p14="http://schemas.microsoft.com/office/powerpoint/2010/main" val="3904268470"/>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pic>
        <p:nvPicPr>
          <p:cNvPr id="4" name="Content Placeholder 3"/>
          <p:cNvPicPr>
            <a:picLocks noGrp="1" noChangeAspect="1"/>
          </p:cNvPicPr>
          <p:nvPr>
            <p:ph idx="1"/>
          </p:nvPr>
        </p:nvPicPr>
        <p:blipFill rotWithShape="1">
          <a:blip r:embed="rId3" cstate="email">
            <a:extLst>
              <a:ext uri="{28A0092B-C50C-407E-A947-70E740481C1C}">
                <a14:useLocalDpi xmlns:a14="http://schemas.microsoft.com/office/drawing/2010/main"/>
              </a:ext>
            </a:extLst>
          </a:blip>
          <a:srcRect/>
          <a:stretch/>
        </p:blipFill>
        <p:spPr>
          <a:xfrm>
            <a:off x="-1" y="0"/>
            <a:ext cx="9180513" cy="6858000"/>
          </a:xfrm>
        </p:spPr>
      </p:pic>
      <p:sp>
        <p:nvSpPr>
          <p:cNvPr id="6" name="TextBox 5"/>
          <p:cNvSpPr txBox="1"/>
          <p:nvPr/>
        </p:nvSpPr>
        <p:spPr>
          <a:xfrm>
            <a:off x="5076056" y="2900063"/>
            <a:ext cx="4104456" cy="1872208"/>
          </a:xfrm>
          <a:prstGeom prst="rect">
            <a:avLst/>
          </a:prstGeom>
          <a:solidFill>
            <a:schemeClr val="bg1"/>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sysClr val="windowText" lastClr="000000"/>
              </a:solidFill>
              <a:effectLst/>
              <a:uLnTx/>
              <a:uFillTx/>
            </a:endParaRPr>
          </a:p>
        </p:txBody>
      </p:sp>
      <p:sp>
        <p:nvSpPr>
          <p:cNvPr id="7" name="TextBox 6"/>
          <p:cNvSpPr txBox="1"/>
          <p:nvPr/>
        </p:nvSpPr>
        <p:spPr>
          <a:xfrm>
            <a:off x="5220072" y="3236002"/>
            <a:ext cx="3456384" cy="1200329"/>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Solving Local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Problems</a:t>
            </a:r>
            <a:endParaRPr kumimoji="0" lang="en-SG" sz="3600" b="1"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9875884"/>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image2.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10800000" flipH="1">
            <a:off x="0" y="6501328"/>
            <a:ext cx="9144000" cy="384055"/>
          </a:xfrm>
          <a:prstGeom prst="rect">
            <a:avLst/>
          </a:prstGeom>
          <a:ln w="12700">
            <a:miter lim="400000"/>
          </a:ln>
        </p:spPr>
      </p:pic>
      <p:sp>
        <p:nvSpPr>
          <p:cNvPr id="40" name="Shape 213"/>
          <p:cNvSpPr/>
          <p:nvPr/>
        </p:nvSpPr>
        <p:spPr>
          <a:xfrm>
            <a:off x="897189" y="2387154"/>
            <a:ext cx="7349622" cy="523220"/>
          </a:xfrm>
          <a:prstGeom prst="rect">
            <a:avLst/>
          </a:prstGeom>
          <a:ln w="12700">
            <a:miter lim="400000"/>
          </a:ln>
          <a:extLst>
            <a:ext uri="{C572A759-6A51-4108-AA02-DFA0A04FC94B}">
              <ma14:wrappingTextBoxFlag xmlns="" xmlns:ma14="http://schemas.microsoft.com/office/mac/drawingml/2011/main" val="1"/>
            </a:ext>
          </a:extLst>
        </p:spPr>
        <p:txBody>
          <a:bodyPr wrap="square" lIns="34289" rIns="34289">
            <a:spAutoFit/>
          </a:bodyPr>
          <a:lstStyle>
            <a:lvl1pPr algn="ctr" defTabSz="914400">
              <a:defRPr sz="2800" b="1">
                <a:solidFill>
                  <a:srgbClr val="4B4B4B"/>
                </a:solidFill>
                <a:latin typeface="Arial"/>
                <a:ea typeface="Arial"/>
                <a:cs typeface="Arial"/>
                <a:sym typeface="Arial"/>
              </a:defRPr>
            </a:lvl1pPr>
          </a:lstStyle>
          <a:p>
            <a:r>
              <a:rPr dirty="0"/>
              <a:t>Providing the Safest Transportation in SEA</a:t>
            </a:r>
          </a:p>
        </p:txBody>
      </p:sp>
      <p:sp>
        <p:nvSpPr>
          <p:cNvPr id="41" name="Shape 214"/>
          <p:cNvSpPr/>
          <p:nvPr/>
        </p:nvSpPr>
        <p:spPr>
          <a:xfrm>
            <a:off x="937404" y="3501008"/>
            <a:ext cx="7332806" cy="523220"/>
          </a:xfrm>
          <a:prstGeom prst="rect">
            <a:avLst/>
          </a:prstGeom>
          <a:ln w="12700">
            <a:miter lim="400000"/>
          </a:ln>
          <a:extLst>
            <a:ext uri="{C572A759-6A51-4108-AA02-DFA0A04FC94B}">
              <ma14:wrappingTextBoxFlag xmlns="" xmlns:ma14="http://schemas.microsoft.com/office/mac/drawingml/2011/main" val="1"/>
            </a:ext>
          </a:extLst>
        </p:spPr>
        <p:txBody>
          <a:bodyPr wrap="square" lIns="34289" rIns="34289">
            <a:spAutoFit/>
          </a:bodyPr>
          <a:lstStyle>
            <a:lvl1pPr algn="ctr" defTabSz="914400">
              <a:defRPr sz="2800" b="1">
                <a:solidFill>
                  <a:srgbClr val="4B4B4B"/>
                </a:solidFill>
                <a:latin typeface="Arial"/>
                <a:ea typeface="Arial"/>
                <a:cs typeface="Arial"/>
                <a:sym typeface="Arial"/>
              </a:defRPr>
            </a:lvl1pPr>
          </a:lstStyle>
          <a:p>
            <a:r>
              <a:rPr dirty="0"/>
              <a:t>Making Transportation Accessible for All</a:t>
            </a:r>
          </a:p>
        </p:txBody>
      </p:sp>
      <p:sp>
        <p:nvSpPr>
          <p:cNvPr id="42" name="Shape 215"/>
          <p:cNvSpPr/>
          <p:nvPr/>
        </p:nvSpPr>
        <p:spPr>
          <a:xfrm>
            <a:off x="1785899" y="4777988"/>
            <a:ext cx="5635814" cy="523220"/>
          </a:xfrm>
          <a:prstGeom prst="rect">
            <a:avLst/>
          </a:prstGeom>
          <a:ln w="12700">
            <a:miter lim="400000"/>
          </a:ln>
          <a:extLst>
            <a:ext uri="{C572A759-6A51-4108-AA02-DFA0A04FC94B}">
              <ma14:wrappingTextBoxFlag xmlns="" xmlns:ma14="http://schemas.microsoft.com/office/mac/drawingml/2011/main" val="1"/>
            </a:ext>
          </a:extLst>
        </p:spPr>
        <p:txBody>
          <a:bodyPr wrap="square" lIns="34289" rIns="34289">
            <a:spAutoFit/>
          </a:bodyPr>
          <a:lstStyle>
            <a:lvl1pPr algn="ctr" defTabSz="914400">
              <a:defRPr sz="2800" b="1">
                <a:solidFill>
                  <a:srgbClr val="4B4B4B"/>
                </a:solidFill>
                <a:latin typeface="Arial"/>
                <a:ea typeface="Arial"/>
                <a:cs typeface="Arial"/>
                <a:sym typeface="Arial"/>
              </a:defRPr>
            </a:lvl1pPr>
          </a:lstStyle>
          <a:p>
            <a:r>
              <a:rPr dirty="0"/>
              <a:t>Improving Lives of Our Partners</a:t>
            </a:r>
          </a:p>
        </p:txBody>
      </p:sp>
      <p:sp>
        <p:nvSpPr>
          <p:cNvPr id="43" name="Shape 218"/>
          <p:cNvSpPr/>
          <p:nvPr/>
        </p:nvSpPr>
        <p:spPr>
          <a:xfrm>
            <a:off x="4603806" y="-27384"/>
            <a:ext cx="1" cy="1396948"/>
          </a:xfrm>
          <a:prstGeom prst="line">
            <a:avLst/>
          </a:prstGeom>
          <a:ln w="171450">
            <a:solidFill>
              <a:srgbClr val="00B140"/>
            </a:solidFill>
          </a:ln>
        </p:spPr>
        <p:txBody>
          <a:bodyPr lIns="34289" rIns="34289"/>
          <a:lstStyle/>
          <a:p>
            <a:pPr>
              <a:defRPr>
                <a:solidFill>
                  <a:srgbClr val="FFFFFF"/>
                </a:solidFill>
              </a:defRPr>
            </a:pPr>
            <a:endParaRPr sz="1350"/>
          </a:p>
        </p:txBody>
      </p:sp>
      <p:sp>
        <p:nvSpPr>
          <p:cNvPr id="44" name="Shape 219"/>
          <p:cNvSpPr/>
          <p:nvPr/>
        </p:nvSpPr>
        <p:spPr>
          <a:xfrm>
            <a:off x="1714486" y="3122967"/>
            <a:ext cx="5886656" cy="1"/>
          </a:xfrm>
          <a:prstGeom prst="line">
            <a:avLst/>
          </a:prstGeom>
          <a:ln w="6350">
            <a:solidFill>
              <a:srgbClr val="00B140"/>
            </a:solidFill>
          </a:ln>
        </p:spPr>
        <p:txBody>
          <a:bodyPr lIns="34289" rIns="34289"/>
          <a:lstStyle/>
          <a:p>
            <a:pPr>
              <a:defRPr>
                <a:solidFill>
                  <a:srgbClr val="FFFFFF"/>
                </a:solidFill>
              </a:defRPr>
            </a:pPr>
            <a:endParaRPr sz="1350"/>
          </a:p>
        </p:txBody>
      </p:sp>
      <p:sp>
        <p:nvSpPr>
          <p:cNvPr id="45" name="Shape 220"/>
          <p:cNvSpPr/>
          <p:nvPr/>
        </p:nvSpPr>
        <p:spPr>
          <a:xfrm>
            <a:off x="1714486" y="4365103"/>
            <a:ext cx="5886656" cy="1"/>
          </a:xfrm>
          <a:prstGeom prst="line">
            <a:avLst/>
          </a:prstGeom>
          <a:ln w="6350">
            <a:solidFill>
              <a:srgbClr val="00B140"/>
            </a:solidFill>
          </a:ln>
        </p:spPr>
        <p:txBody>
          <a:bodyPr lIns="34289" rIns="34289"/>
          <a:lstStyle/>
          <a:p>
            <a:pPr>
              <a:defRPr>
                <a:solidFill>
                  <a:srgbClr val="FFFFFF"/>
                </a:solidFill>
              </a:defRPr>
            </a:pPr>
            <a:endParaRPr sz="1350"/>
          </a:p>
        </p:txBody>
      </p:sp>
      <p:grpSp>
        <p:nvGrpSpPr>
          <p:cNvPr id="46" name="Group 223"/>
          <p:cNvGrpSpPr/>
          <p:nvPr/>
        </p:nvGrpSpPr>
        <p:grpSpPr>
          <a:xfrm>
            <a:off x="3689643" y="957480"/>
            <a:ext cx="1828329" cy="463974"/>
            <a:chOff x="-1" y="-1"/>
            <a:chExt cx="2437771" cy="618631"/>
          </a:xfrm>
        </p:grpSpPr>
        <p:sp>
          <p:nvSpPr>
            <p:cNvPr id="47" name="Shape 221"/>
            <p:cNvSpPr/>
            <p:nvPr/>
          </p:nvSpPr>
          <p:spPr>
            <a:xfrm>
              <a:off x="-1" y="-1"/>
              <a:ext cx="2437771" cy="618631"/>
            </a:xfrm>
            <a:prstGeom prst="rect">
              <a:avLst/>
            </a:prstGeom>
            <a:solidFill>
              <a:srgbClr val="00B140"/>
            </a:solidFill>
            <a:ln w="12700" cap="flat">
              <a:noFill/>
              <a:miter lim="400000"/>
            </a:ln>
            <a:effectLst/>
          </p:spPr>
          <p:txBody>
            <a:bodyPr wrap="square" lIns="34289" tIns="34289" rIns="34289" bIns="34289" numCol="1" anchor="t">
              <a:noAutofit/>
            </a:bodyPr>
            <a:lstStyle/>
            <a:p>
              <a:pPr algn="ctr">
                <a:spcBef>
                  <a:spcPts val="450"/>
                </a:spcBef>
                <a:defRPr sz="3200">
                  <a:solidFill>
                    <a:srgbClr val="FFFFFF"/>
                  </a:solidFill>
                  <a:latin typeface="Arial"/>
                  <a:ea typeface="Arial"/>
                  <a:cs typeface="Arial"/>
                  <a:sym typeface="Arial"/>
                </a:defRPr>
              </a:pPr>
              <a:endParaRPr sz="2400"/>
            </a:p>
          </p:txBody>
        </p:sp>
        <p:sp>
          <p:nvSpPr>
            <p:cNvPr id="48" name="Shape 222"/>
            <p:cNvSpPr/>
            <p:nvPr/>
          </p:nvSpPr>
          <p:spPr>
            <a:xfrm>
              <a:off x="-1" y="-1"/>
              <a:ext cx="2437771" cy="58477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4289" tIns="34289" rIns="34289" bIns="34289" numCol="1" anchor="t">
              <a:spAutoFit/>
            </a:bodyPr>
            <a:lstStyle>
              <a:lvl1pPr algn="ctr">
                <a:spcBef>
                  <a:spcPts val="600"/>
                </a:spcBef>
                <a:defRPr sz="3200" b="1">
                  <a:solidFill>
                    <a:srgbClr val="FFFFFF"/>
                  </a:solidFill>
                  <a:latin typeface="Arial"/>
                  <a:ea typeface="Arial"/>
                  <a:cs typeface="Arial"/>
                  <a:sym typeface="Arial"/>
                </a:defRPr>
              </a:lvl1pPr>
            </a:lstStyle>
            <a:p>
              <a:r>
                <a:rPr sz="2400" dirty="0"/>
                <a:t>Mission</a:t>
              </a:r>
            </a:p>
          </p:txBody>
        </p:sp>
      </p:grpSp>
    </p:spTree>
    <p:extLst>
      <p:ext uri="{BB962C8B-B14F-4D97-AF65-F5344CB8AC3E}">
        <p14:creationId xmlns:p14="http://schemas.microsoft.com/office/powerpoint/2010/main" val="216124687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fill="hold" grpId="0" nodeType="clickEffect">
                                  <p:stCondLst>
                                    <p:cond delay="0"/>
                                  </p:stCondLst>
                                  <p:iterate>
                                    <p:tmAbs val="0"/>
                                  </p:iterate>
                                  <p:childTnLst>
                                    <p:set>
                                      <p:cBhvr>
                                        <p:cTn id="6" fill="hold"/>
                                        <p:tgtEl>
                                          <p:spTgt spid="40"/>
                                        </p:tgtEl>
                                        <p:attrNameLst>
                                          <p:attrName>style.visibility</p:attrName>
                                        </p:attrNameLst>
                                      </p:cBhvr>
                                      <p:to>
                                        <p:strVal val="visible"/>
                                      </p:to>
                                    </p:set>
                                    <p:animEffect transition="in" filter="dissolv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grpId="0" nodeType="clickEffect">
                                  <p:stCondLst>
                                    <p:cond delay="0"/>
                                  </p:stCondLst>
                                  <p:iterate>
                                    <p:tmAbs val="0"/>
                                  </p:iterate>
                                  <p:childTnLst>
                                    <p:set>
                                      <p:cBhvr>
                                        <p:cTn id="11" fill="hold"/>
                                        <p:tgtEl>
                                          <p:spTgt spid="44"/>
                                        </p:tgtEl>
                                        <p:attrNameLst>
                                          <p:attrName>style.visibility</p:attrName>
                                        </p:attrNameLst>
                                      </p:cBhvr>
                                      <p:to>
                                        <p:strVal val="visible"/>
                                      </p:to>
                                    </p:set>
                                    <p:animEffect transition="in" filter="dissolve">
                                      <p:cBhvr>
                                        <p:cTn id="12" dur="500"/>
                                        <p:tgtEl>
                                          <p:spTgt spid="44"/>
                                        </p:tgtEl>
                                      </p:cBhvr>
                                    </p:animEffect>
                                  </p:childTnLst>
                                </p:cTn>
                              </p:par>
                            </p:childTnLst>
                          </p:cTn>
                        </p:par>
                        <p:par>
                          <p:cTn id="13" fill="hold">
                            <p:stCondLst>
                              <p:cond delay="500"/>
                            </p:stCondLst>
                            <p:childTnLst>
                              <p:par>
                                <p:cTn id="14" presetID="9" presetClass="entr" fill="hold" grpId="0" nodeType="afterEffect">
                                  <p:stCondLst>
                                    <p:cond delay="0"/>
                                  </p:stCondLst>
                                  <p:iterate>
                                    <p:tmAbs val="0"/>
                                  </p:iterate>
                                  <p:childTnLst>
                                    <p:set>
                                      <p:cBhvr>
                                        <p:cTn id="15" fill="hold"/>
                                        <p:tgtEl>
                                          <p:spTgt spid="41"/>
                                        </p:tgtEl>
                                        <p:attrNameLst>
                                          <p:attrName>style.visibility</p:attrName>
                                        </p:attrNameLst>
                                      </p:cBhvr>
                                      <p:to>
                                        <p:strVal val="visible"/>
                                      </p:to>
                                    </p:set>
                                    <p:animEffect transition="in" filter="dissolve">
                                      <p:cBhvr>
                                        <p:cTn id="16" dur="500"/>
                                        <p:tgtEl>
                                          <p:spTgt spid="41"/>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fill="hold" grpId="0" nodeType="clickEffect">
                                  <p:stCondLst>
                                    <p:cond delay="0"/>
                                  </p:stCondLst>
                                  <p:iterate>
                                    <p:tmAbs val="0"/>
                                  </p:iterate>
                                  <p:childTnLst>
                                    <p:set>
                                      <p:cBhvr>
                                        <p:cTn id="20" fill="hold"/>
                                        <p:tgtEl>
                                          <p:spTgt spid="45"/>
                                        </p:tgtEl>
                                        <p:attrNameLst>
                                          <p:attrName>style.visibility</p:attrName>
                                        </p:attrNameLst>
                                      </p:cBhvr>
                                      <p:to>
                                        <p:strVal val="visible"/>
                                      </p:to>
                                    </p:set>
                                    <p:animEffect transition="in" filter="dissolve">
                                      <p:cBhvr>
                                        <p:cTn id="21" dur="500"/>
                                        <p:tgtEl>
                                          <p:spTgt spid="45"/>
                                        </p:tgtEl>
                                      </p:cBhvr>
                                    </p:animEffect>
                                  </p:childTnLst>
                                </p:cTn>
                              </p:par>
                            </p:childTnLst>
                          </p:cTn>
                        </p:par>
                        <p:par>
                          <p:cTn id="22" fill="hold">
                            <p:stCondLst>
                              <p:cond delay="500"/>
                            </p:stCondLst>
                            <p:childTnLst>
                              <p:par>
                                <p:cTn id="23" presetID="9" presetClass="entr" fill="hold" grpId="0" nodeType="afterEffect">
                                  <p:stCondLst>
                                    <p:cond delay="0"/>
                                  </p:stCondLst>
                                  <p:iterate>
                                    <p:tmAbs val="0"/>
                                  </p:iterate>
                                  <p:childTnLst>
                                    <p:set>
                                      <p:cBhvr>
                                        <p:cTn id="24" fill="hold"/>
                                        <p:tgtEl>
                                          <p:spTgt spid="42"/>
                                        </p:tgtEl>
                                        <p:attrNameLst>
                                          <p:attrName>style.visibility</p:attrName>
                                        </p:attrNameLst>
                                      </p:cBhvr>
                                      <p:to>
                                        <p:strVal val="visible"/>
                                      </p:to>
                                    </p:set>
                                    <p:animEffect transition="in" filter="dissolve">
                                      <p:cBhvr>
                                        <p:cTn id="2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advAuto="0"/>
      <p:bldP spid="41" grpId="0" animBg="1" advAuto="0"/>
      <p:bldP spid="42" grpId="0" animBg="1" advAuto="0"/>
      <p:bldP spid="44" grpId="0" animBg="1" advAuto="0"/>
      <p:bldP spid="45"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 name="image2.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10800000">
            <a:off x="0" y="116633"/>
            <a:ext cx="9144000" cy="432817"/>
          </a:xfrm>
          <a:prstGeom prst="rect">
            <a:avLst/>
          </a:prstGeom>
          <a:ln w="12700">
            <a:miter lim="400000"/>
          </a:ln>
        </p:spPr>
      </p:pic>
      <p:sp>
        <p:nvSpPr>
          <p:cNvPr id="14" name="Shape 175"/>
          <p:cNvSpPr/>
          <p:nvPr/>
        </p:nvSpPr>
        <p:spPr>
          <a:xfrm flipH="1" flipV="1">
            <a:off x="521550" y="3609570"/>
            <a:ext cx="3549049" cy="1"/>
          </a:xfrm>
          <a:prstGeom prst="line">
            <a:avLst/>
          </a:prstGeom>
          <a:ln w="3175">
            <a:solidFill>
              <a:srgbClr val="00B140"/>
            </a:solidFill>
          </a:ln>
        </p:spPr>
        <p:txBody>
          <a:bodyPr lIns="45719" rIns="45719"/>
          <a:lstStyle/>
          <a:p>
            <a:pPr marL="0" marR="0" lvl="0" indent="0" defTabSz="914400" eaLnBrk="1" fontAlgn="auto" latinLnBrk="0" hangingPunct="0">
              <a:lnSpc>
                <a:spcPct val="100000"/>
              </a:lnSpc>
              <a:spcBef>
                <a:spcPts val="0"/>
              </a:spcBef>
              <a:spcAft>
                <a:spcPts val="0"/>
              </a:spcAft>
              <a:buClrTx/>
              <a:buSzTx/>
              <a:buFontTx/>
              <a:buNone/>
              <a:tabLst/>
              <a:defRPr>
                <a:solidFill>
                  <a:srgbClr val="FFFFFF"/>
                </a:solidFill>
              </a:defRPr>
            </a:pPr>
            <a:endParaRPr kumimoji="0" sz="1800" b="0" i="0" u="none" strike="noStrike" kern="0" cap="none" spc="0" normalizeH="0" baseline="0" noProof="0">
              <a:ln>
                <a:noFill/>
              </a:ln>
              <a:solidFill>
                <a:srgbClr val="FFFFFF"/>
              </a:solidFill>
              <a:effectLst/>
              <a:uLnTx/>
              <a:uFillTx/>
              <a:sym typeface="Calibri"/>
            </a:endParaRPr>
          </a:p>
        </p:txBody>
      </p:sp>
      <p:sp>
        <p:nvSpPr>
          <p:cNvPr id="18" name="Shape 211"/>
          <p:cNvSpPr/>
          <p:nvPr/>
        </p:nvSpPr>
        <p:spPr>
          <a:xfrm>
            <a:off x="764426" y="476672"/>
            <a:ext cx="8264529" cy="584775"/>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defRPr sz="3200" b="1">
                <a:solidFill>
                  <a:srgbClr val="00B140"/>
                </a:solidFill>
                <a:latin typeface="Arial"/>
                <a:ea typeface="Arial"/>
                <a:cs typeface="Arial"/>
                <a:sym typeface="Arial"/>
              </a:defRPr>
            </a:lvl1pPr>
          </a:lstStyle>
          <a:p>
            <a:pPr marL="0" marR="0" lvl="0" indent="0" defTabSz="914400" eaLnBrk="1" fontAlgn="auto" latinLnBrk="0" hangingPunct="0">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rgbClr val="00B140"/>
                </a:solidFill>
                <a:effectLst/>
                <a:uLnTx/>
                <a:uFillTx/>
                <a:latin typeface="Arial"/>
                <a:ea typeface="Arial"/>
                <a:cs typeface="Arial"/>
                <a:sym typeface="Arial"/>
              </a:rPr>
              <a:t>Grab Milestone</a:t>
            </a:r>
            <a:endParaRPr kumimoji="0" sz="3200" b="1" i="0" u="none" strike="noStrike" kern="0" cap="none" spc="0" normalizeH="0" baseline="0" noProof="0" dirty="0">
              <a:ln>
                <a:noFill/>
              </a:ln>
              <a:solidFill>
                <a:srgbClr val="00B140"/>
              </a:solidFill>
              <a:effectLst/>
              <a:uLnTx/>
              <a:uFillTx/>
              <a:latin typeface="Arial"/>
              <a:ea typeface="Arial"/>
              <a:cs typeface="Arial"/>
              <a:sym typeface="Arial"/>
            </a:endParaRPr>
          </a:p>
        </p:txBody>
      </p:sp>
      <p:sp>
        <p:nvSpPr>
          <p:cNvPr id="36" name="Shape 175"/>
          <p:cNvSpPr/>
          <p:nvPr/>
        </p:nvSpPr>
        <p:spPr>
          <a:xfrm flipH="1" flipV="1">
            <a:off x="4517993" y="1340767"/>
            <a:ext cx="13865" cy="5278581"/>
          </a:xfrm>
          <a:prstGeom prst="line">
            <a:avLst/>
          </a:prstGeom>
          <a:ln w="3175">
            <a:solidFill>
              <a:srgbClr val="00B140"/>
            </a:solidFill>
          </a:ln>
        </p:spPr>
        <p:txBody>
          <a:bodyPr lIns="45719" rIns="45719"/>
          <a:lstStyle/>
          <a:p>
            <a:pPr marL="0" marR="0" lvl="0" indent="0" defTabSz="914400" eaLnBrk="1" fontAlgn="auto" latinLnBrk="0" hangingPunct="0">
              <a:lnSpc>
                <a:spcPct val="100000"/>
              </a:lnSpc>
              <a:spcBef>
                <a:spcPts val="0"/>
              </a:spcBef>
              <a:spcAft>
                <a:spcPts val="0"/>
              </a:spcAft>
              <a:buClrTx/>
              <a:buSzTx/>
              <a:buFontTx/>
              <a:buNone/>
              <a:tabLst/>
              <a:defRPr>
                <a:solidFill>
                  <a:srgbClr val="FFFFFF"/>
                </a:solidFill>
              </a:defRPr>
            </a:pPr>
            <a:endParaRPr kumimoji="0" sz="1800" b="0" i="0" u="none" strike="noStrike" kern="0" cap="none" spc="0" normalizeH="0" baseline="0" noProof="0">
              <a:ln>
                <a:noFill/>
              </a:ln>
              <a:solidFill>
                <a:srgbClr val="FFFFFF"/>
              </a:solidFill>
              <a:effectLst/>
              <a:uLnTx/>
              <a:uFillTx/>
              <a:sym typeface="Calibri"/>
            </a:endParaRPr>
          </a:p>
        </p:txBody>
      </p:sp>
      <p:sp>
        <p:nvSpPr>
          <p:cNvPr id="37" name="Shape 145"/>
          <p:cNvSpPr/>
          <p:nvPr/>
        </p:nvSpPr>
        <p:spPr>
          <a:xfrm>
            <a:off x="4870664" y="3583696"/>
            <a:ext cx="486074" cy="5539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ctr">
              <a:defRPr sz="5400" b="1">
                <a:solidFill>
                  <a:srgbClr val="00B140"/>
                </a:solidFill>
              </a:defRPr>
            </a:lvl1pPr>
          </a:lstStyle>
          <a:p>
            <a:pPr marL="0" marR="0" lvl="0" indent="0" algn="ctr" defTabSz="914400" eaLnBrk="1" fontAlgn="auto" latinLnBrk="0" hangingPunct="0">
              <a:lnSpc>
                <a:spcPct val="100000"/>
              </a:lnSpc>
              <a:spcBef>
                <a:spcPts val="0"/>
              </a:spcBef>
              <a:spcAft>
                <a:spcPts val="0"/>
              </a:spcAft>
              <a:buClrTx/>
              <a:buSzTx/>
              <a:buFontTx/>
              <a:buNone/>
              <a:tabLst/>
              <a:defRPr/>
            </a:pPr>
            <a:endParaRPr kumimoji="0" sz="3600" b="1" i="0" u="none" strike="noStrike" kern="0" cap="none" spc="150" normalizeH="0" baseline="0" noProof="0" dirty="0">
              <a:ln>
                <a:noFill/>
              </a:ln>
              <a:solidFill>
                <a:srgbClr val="009D3B"/>
              </a:solidFill>
              <a:effectLst/>
              <a:uLnTx/>
              <a:uFillTx/>
              <a:latin typeface="Helvetica Neue" charset="0"/>
              <a:ea typeface="Helvetica Neue" charset="0"/>
              <a:cs typeface="Helvetica Neue" charset="0"/>
              <a:sym typeface="Calibri"/>
            </a:endParaRPr>
          </a:p>
        </p:txBody>
      </p:sp>
      <p:grpSp>
        <p:nvGrpSpPr>
          <p:cNvPr id="31" name="Group 30"/>
          <p:cNvGrpSpPr/>
          <p:nvPr/>
        </p:nvGrpSpPr>
        <p:grpSpPr>
          <a:xfrm>
            <a:off x="522106" y="1412776"/>
            <a:ext cx="3808196" cy="1787979"/>
            <a:chOff x="522106" y="1539364"/>
            <a:chExt cx="3808196" cy="1787979"/>
          </a:xfrm>
        </p:grpSpPr>
        <p:pic>
          <p:nvPicPr>
            <p:cNvPr id="50" name="Picture 49"/>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968596" y="2103127"/>
              <a:ext cx="919179" cy="1224216"/>
            </a:xfrm>
            <a:prstGeom prst="rect">
              <a:avLst/>
            </a:prstGeom>
          </p:spPr>
        </p:pic>
        <p:pic>
          <p:nvPicPr>
            <p:cNvPr id="51" name="Picture 5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257276" y="2029861"/>
              <a:ext cx="984254" cy="1277090"/>
            </a:xfrm>
            <a:prstGeom prst="rect">
              <a:avLst/>
            </a:prstGeom>
          </p:spPr>
        </p:pic>
        <p:pic>
          <p:nvPicPr>
            <p:cNvPr id="54" name="Picture 53"/>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22106" y="2060848"/>
              <a:ext cx="891705" cy="1250653"/>
            </a:xfrm>
            <a:prstGeom prst="rect">
              <a:avLst/>
            </a:prstGeom>
          </p:spPr>
        </p:pic>
        <p:sp>
          <p:nvSpPr>
            <p:cNvPr id="80" name="Shape 180"/>
            <p:cNvSpPr/>
            <p:nvPr/>
          </p:nvSpPr>
          <p:spPr>
            <a:xfrm>
              <a:off x="565939" y="1539364"/>
              <a:ext cx="3764363" cy="369332"/>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b="1">
                  <a:solidFill>
                    <a:srgbClr val="404040"/>
                  </a:solidFill>
                  <a:latin typeface="Arial"/>
                  <a:ea typeface="Arial"/>
                  <a:cs typeface="Arial"/>
                  <a:sym typeface="Arial"/>
                </a:defRPr>
              </a:lvl1pPr>
            </a:lstStyle>
            <a:p>
              <a:pPr marL="0" marR="0" lvl="0" indent="0" algn="ctr" defTabSz="914400" eaLnBrk="1" fontAlgn="auto" latinLnBrk="0" hangingPunct="0">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535353"/>
                  </a:solidFill>
                  <a:effectLst/>
                  <a:uLnTx/>
                  <a:uFillTx/>
                  <a:latin typeface="Helvetica Neue" charset="0"/>
                  <a:ea typeface="Helvetica Neue" charset="0"/>
                  <a:cs typeface="Helvetica Neue" charset="0"/>
                  <a:sym typeface="Arial"/>
                </a:rPr>
                <a:t>A Full Suite of Transport Options</a:t>
              </a:r>
              <a:endParaRPr kumimoji="0" sz="1800" b="1" i="0" u="none" strike="noStrike" kern="0" cap="none" spc="0" normalizeH="0" baseline="0" noProof="0" dirty="0">
                <a:ln>
                  <a:noFill/>
                </a:ln>
                <a:solidFill>
                  <a:srgbClr val="535353"/>
                </a:solidFill>
                <a:effectLst/>
                <a:uLnTx/>
                <a:uFillTx/>
                <a:latin typeface="Helvetica Neue" charset="0"/>
                <a:ea typeface="Helvetica Neue" charset="0"/>
                <a:cs typeface="Helvetica Neue" charset="0"/>
                <a:sym typeface="Arial"/>
              </a:endParaRPr>
            </a:p>
          </p:txBody>
        </p:sp>
      </p:grpSp>
      <p:grpSp>
        <p:nvGrpSpPr>
          <p:cNvPr id="4" name="Group 3"/>
          <p:cNvGrpSpPr/>
          <p:nvPr/>
        </p:nvGrpSpPr>
        <p:grpSpPr>
          <a:xfrm>
            <a:off x="4684985" y="3645024"/>
            <a:ext cx="4282768" cy="3096344"/>
            <a:chOff x="4684985" y="3645024"/>
            <a:chExt cx="4282768" cy="3096344"/>
          </a:xfrm>
        </p:grpSpPr>
        <p:grpSp>
          <p:nvGrpSpPr>
            <p:cNvPr id="47" name="Group 46"/>
            <p:cNvGrpSpPr/>
            <p:nvPr/>
          </p:nvGrpSpPr>
          <p:grpSpPr>
            <a:xfrm>
              <a:off x="6697533" y="5282222"/>
              <a:ext cx="1661292" cy="1459146"/>
              <a:chOff x="9514873" y="4299636"/>
              <a:chExt cx="1661292" cy="1459146"/>
            </a:xfrm>
          </p:grpSpPr>
          <p:sp>
            <p:nvSpPr>
              <p:cNvPr id="48" name="Shape 152"/>
              <p:cNvSpPr/>
              <p:nvPr/>
            </p:nvSpPr>
            <p:spPr>
              <a:xfrm>
                <a:off x="9514873" y="4988760"/>
                <a:ext cx="1661292" cy="5539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gn="ctr">
                  <a:defRPr sz="5400" b="1">
                    <a:solidFill>
                      <a:srgbClr val="00B140"/>
                    </a:solidFill>
                  </a:defRPr>
                </a:lvl1pPr>
              </a:lstStyle>
              <a:p>
                <a:pPr hangingPunct="0"/>
                <a:r>
                  <a:rPr lang="en-US" sz="3600" kern="0" spc="150" dirty="0">
                    <a:solidFill>
                      <a:srgbClr val="009D3B"/>
                    </a:solidFill>
                    <a:latin typeface="Helvetica Neue" charset="0"/>
                    <a:ea typeface="Helvetica Neue" charset="0"/>
                    <a:cs typeface="Helvetica Neue" charset="0"/>
                    <a:sym typeface="Calibri"/>
                  </a:rPr>
                  <a:t>24</a:t>
                </a:r>
                <a:endParaRPr sz="3600" kern="0" spc="150" dirty="0">
                  <a:solidFill>
                    <a:srgbClr val="009D3B"/>
                  </a:solidFill>
                  <a:latin typeface="Helvetica Neue" charset="0"/>
                  <a:ea typeface="Helvetica Neue" charset="0"/>
                  <a:cs typeface="Helvetica Neue" charset="0"/>
                  <a:sym typeface="Calibri"/>
                </a:endParaRPr>
              </a:p>
            </p:txBody>
          </p:sp>
          <p:pic>
            <p:nvPicPr>
              <p:cNvPr id="49" name="Picture 48"/>
              <p:cNvPicPr>
                <a:picLocks noChangeAspect="1"/>
              </p:cNvPicPr>
              <p:nvPr/>
            </p:nvPicPr>
            <p:blipFill>
              <a:blip r:embed="rId7" r:link="rId9" cstate="email">
                <a:extLst>
                  <a:ext uri="{BEBA8EAE-BF5A-486C-A8C5-ECC9F3942E4B}">
                    <a14:imgProps xmlns:a14="http://schemas.microsoft.com/office/drawing/2010/main">
                      <a14:imgLayer r:embed="rId8">
                        <a14:imgEffect>
                          <a14:sharpenSoften amount="3000"/>
                        </a14:imgEffect>
                        <a14:imgEffect>
                          <a14:colorTemperature colorTemp="11500"/>
                        </a14:imgEffect>
                        <a14:imgEffect>
                          <a14:saturation sat="400000"/>
                        </a14:imgEffect>
                        <a14:imgEffect>
                          <a14:brightnessContrast bright="-5000"/>
                        </a14:imgEffect>
                      </a14:imgLayer>
                    </a14:imgProps>
                  </a:ext>
                  <a:ext uri="{28A0092B-C50C-407E-A947-70E740481C1C}">
                    <a14:useLocalDpi xmlns:a14="http://schemas.microsoft.com/office/drawing/2010/main"/>
                  </a:ext>
                </a:extLst>
              </a:blip>
              <a:stretch>
                <a:fillRect/>
              </a:stretch>
            </p:blipFill>
            <p:spPr>
              <a:xfrm>
                <a:off x="10122052" y="4299636"/>
                <a:ext cx="446934" cy="642096"/>
              </a:xfrm>
              <a:prstGeom prst="rect">
                <a:avLst/>
              </a:prstGeom>
            </p:spPr>
          </p:pic>
          <p:sp>
            <p:nvSpPr>
              <p:cNvPr id="56" name="Rectangle 55"/>
              <p:cNvSpPr/>
              <p:nvPr/>
            </p:nvSpPr>
            <p:spPr>
              <a:xfrm>
                <a:off x="9603970" y="5499737"/>
                <a:ext cx="1483098" cy="259045"/>
              </a:xfrm>
              <a:prstGeom prst="rect">
                <a:avLst/>
              </a:prstGeom>
            </p:spPr>
            <p:txBody>
              <a:bodyPr wrap="none">
                <a:spAutoFit/>
              </a:bodyPr>
              <a:lstStyle/>
              <a:p>
                <a:pPr algn="ctr" hangingPunct="0">
                  <a:lnSpc>
                    <a:spcPts val="1260"/>
                  </a:lnSpc>
                </a:pPr>
                <a:r>
                  <a:rPr lang="en-US" sz="1200" kern="0" dirty="0">
                    <a:solidFill>
                      <a:srgbClr val="FFFFFF">
                        <a:lumMod val="50000"/>
                      </a:srgbClr>
                    </a:solidFill>
                    <a:latin typeface="Helvetica Neue" charset="0"/>
                    <a:ea typeface="Helvetica Neue" charset="0"/>
                    <a:cs typeface="Helvetica Neue" charset="0"/>
                    <a:sym typeface="Montserrat"/>
                  </a:rPr>
                  <a:t>MILLION DEVICES</a:t>
                </a:r>
                <a:endParaRPr lang="en-US" sz="1200" kern="0" dirty="0">
                  <a:solidFill>
                    <a:srgbClr val="FFFFFF">
                      <a:lumMod val="50000"/>
                    </a:srgbClr>
                  </a:solidFill>
                  <a:latin typeface="Helvetica Neue" charset="0"/>
                  <a:ea typeface="Helvetica Neue" charset="0"/>
                  <a:cs typeface="Helvetica Neue" charset="0"/>
                  <a:sym typeface="Calibri"/>
                </a:endParaRPr>
              </a:p>
            </p:txBody>
          </p:sp>
        </p:grpSp>
        <p:grpSp>
          <p:nvGrpSpPr>
            <p:cNvPr id="57" name="Group 56"/>
            <p:cNvGrpSpPr/>
            <p:nvPr/>
          </p:nvGrpSpPr>
          <p:grpSpPr>
            <a:xfrm>
              <a:off x="4684985" y="3645024"/>
              <a:ext cx="2664737" cy="1546520"/>
              <a:chOff x="6398665" y="2144536"/>
              <a:chExt cx="2664737" cy="1546520"/>
            </a:xfrm>
          </p:grpSpPr>
          <p:sp>
            <p:nvSpPr>
              <p:cNvPr id="58" name="Shape 143"/>
              <p:cNvSpPr/>
              <p:nvPr/>
            </p:nvSpPr>
            <p:spPr>
              <a:xfrm>
                <a:off x="8055107" y="2895417"/>
                <a:ext cx="1008295" cy="5539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ctr">
                  <a:defRPr sz="5400" b="1">
                    <a:solidFill>
                      <a:srgbClr val="00B140"/>
                    </a:solidFill>
                  </a:defRPr>
                </a:lvl1pPr>
              </a:lstStyle>
              <a:p>
                <a:pPr hangingPunct="0"/>
                <a:r>
                  <a:rPr lang="en-GB" sz="3600" kern="0" spc="150" dirty="0">
                    <a:solidFill>
                      <a:srgbClr val="009D3B"/>
                    </a:solidFill>
                    <a:latin typeface="Helvetica Neue" charset="0"/>
                    <a:ea typeface="Helvetica Neue" charset="0"/>
                    <a:cs typeface="Helvetica Neue" charset="0"/>
                    <a:sym typeface="Calibri"/>
                  </a:rPr>
                  <a:t>32</a:t>
                </a:r>
                <a:endParaRPr sz="3600" kern="0" spc="150" dirty="0">
                  <a:solidFill>
                    <a:srgbClr val="009D3B"/>
                  </a:solidFill>
                  <a:latin typeface="Helvetica Neue" charset="0"/>
                  <a:ea typeface="Helvetica Neue" charset="0"/>
                  <a:cs typeface="Helvetica Neue" charset="0"/>
                  <a:sym typeface="Calibri"/>
                </a:endParaRPr>
              </a:p>
            </p:txBody>
          </p:sp>
          <p:pic>
            <p:nvPicPr>
              <p:cNvPr id="59" name="image3.png"/>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8331650" y="2341606"/>
                <a:ext cx="401027" cy="553531"/>
              </a:xfrm>
              <a:prstGeom prst="rect">
                <a:avLst/>
              </a:prstGeom>
              <a:ln w="12700">
                <a:miter lim="400000"/>
              </a:ln>
            </p:spPr>
          </p:pic>
          <p:sp>
            <p:nvSpPr>
              <p:cNvPr id="64" name="Rectangle 63"/>
              <p:cNvSpPr/>
              <p:nvPr/>
            </p:nvSpPr>
            <p:spPr>
              <a:xfrm>
                <a:off x="8192006" y="3405488"/>
                <a:ext cx="657552" cy="276999"/>
              </a:xfrm>
              <a:prstGeom prst="rect">
                <a:avLst/>
              </a:prstGeom>
            </p:spPr>
            <p:txBody>
              <a:bodyPr wrap="none">
                <a:spAutoFit/>
              </a:bodyPr>
              <a:lstStyle/>
              <a:p>
                <a:pPr algn="ctr" hangingPunct="0"/>
                <a:r>
                  <a:rPr lang="en-US" sz="1200" kern="0" dirty="0">
                    <a:solidFill>
                      <a:srgbClr val="FFFFFF">
                        <a:lumMod val="50000"/>
                      </a:srgbClr>
                    </a:solidFill>
                    <a:latin typeface="Helvetica Neue" charset="0"/>
                    <a:ea typeface="Helvetica Neue" charset="0"/>
                    <a:cs typeface="Helvetica Neue" charset="0"/>
                    <a:sym typeface="Montserrat"/>
                  </a:rPr>
                  <a:t>CITIES</a:t>
                </a:r>
                <a:endParaRPr lang="en-US" sz="1200" kern="0" dirty="0">
                  <a:solidFill>
                    <a:srgbClr val="FFFFFF">
                      <a:lumMod val="50000"/>
                    </a:srgbClr>
                  </a:solidFill>
                  <a:latin typeface="Helvetica Neue" charset="0"/>
                  <a:ea typeface="Helvetica Neue" charset="0"/>
                  <a:cs typeface="Helvetica Neue" charset="0"/>
                  <a:sym typeface="Calibri"/>
                </a:endParaRPr>
              </a:p>
            </p:txBody>
          </p:sp>
          <p:grpSp>
            <p:nvGrpSpPr>
              <p:cNvPr id="68" name="Group 67"/>
              <p:cNvGrpSpPr/>
              <p:nvPr/>
            </p:nvGrpSpPr>
            <p:grpSpPr>
              <a:xfrm>
                <a:off x="6398665" y="2144536"/>
                <a:ext cx="1061509" cy="1546520"/>
                <a:chOff x="6398665" y="2144536"/>
                <a:chExt cx="1061509" cy="1546520"/>
              </a:xfrm>
            </p:grpSpPr>
            <p:sp>
              <p:nvSpPr>
                <p:cNvPr id="69" name="Shape 145"/>
                <p:cNvSpPr/>
                <p:nvPr/>
              </p:nvSpPr>
              <p:spPr>
                <a:xfrm>
                  <a:off x="6592361" y="2886682"/>
                  <a:ext cx="648099" cy="5539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ctr">
                    <a:defRPr sz="5400" b="1">
                      <a:solidFill>
                        <a:srgbClr val="00B140"/>
                      </a:solidFill>
                    </a:defRPr>
                  </a:lvl1pPr>
                </a:lstStyle>
                <a:p>
                  <a:pPr hangingPunct="0"/>
                  <a:r>
                    <a:rPr sz="3600" kern="0" spc="150" dirty="0">
                      <a:solidFill>
                        <a:srgbClr val="009D3B"/>
                      </a:solidFill>
                      <a:latin typeface="Helvetica Neue" charset="0"/>
                      <a:ea typeface="Helvetica Neue" charset="0"/>
                      <a:cs typeface="Helvetica Neue" charset="0"/>
                      <a:sym typeface="Calibri"/>
                    </a:rPr>
                    <a:t>6</a:t>
                  </a:r>
                </a:p>
              </p:txBody>
            </p:sp>
            <p:sp>
              <p:nvSpPr>
                <p:cNvPr id="70" name="Rectangle 69"/>
                <p:cNvSpPr/>
                <p:nvPr/>
              </p:nvSpPr>
              <p:spPr>
                <a:xfrm>
                  <a:off x="6398665" y="3414057"/>
                  <a:ext cx="1061509" cy="276999"/>
                </a:xfrm>
                <a:prstGeom prst="rect">
                  <a:avLst/>
                </a:prstGeom>
              </p:spPr>
              <p:txBody>
                <a:bodyPr wrap="none">
                  <a:spAutoFit/>
                </a:bodyPr>
                <a:lstStyle/>
                <a:p>
                  <a:pPr algn="ctr" hangingPunct="0"/>
                  <a:r>
                    <a:rPr lang="en-US" sz="1200" kern="0" dirty="0">
                      <a:solidFill>
                        <a:srgbClr val="FFFFFF">
                          <a:lumMod val="50000"/>
                        </a:srgbClr>
                      </a:solidFill>
                      <a:latin typeface="Helvetica Neue" charset="0"/>
                      <a:ea typeface="Helvetica Neue" charset="0"/>
                      <a:cs typeface="Helvetica Neue" charset="0"/>
                      <a:sym typeface="Montserrat"/>
                    </a:rPr>
                    <a:t>COUNTRIES</a:t>
                  </a:r>
                  <a:endParaRPr lang="en-US" sz="1200" kern="0" dirty="0">
                    <a:solidFill>
                      <a:srgbClr val="FFFFFF">
                        <a:lumMod val="50000"/>
                      </a:srgbClr>
                    </a:solidFill>
                    <a:latin typeface="Helvetica Neue" charset="0"/>
                    <a:ea typeface="Helvetica Neue" charset="0"/>
                    <a:cs typeface="Helvetica Neue" charset="0"/>
                    <a:sym typeface="Calibri"/>
                  </a:endParaRPr>
                </a:p>
              </p:txBody>
            </p:sp>
            <p:pic>
              <p:nvPicPr>
                <p:cNvPr id="71" name="Picture 70"/>
                <p:cNvPicPr>
                  <a:picLocks noChangeAspect="1"/>
                </p:cNvPicPr>
                <p:nvPr/>
              </p:nvPicPr>
              <p:blipFill rotWithShape="1">
                <a:blip r:embed="rId11" r:link="rId12" cstate="email">
                  <a:extLst>
                    <a:ext uri="{28A0092B-C50C-407E-A947-70E740481C1C}">
                      <a14:useLocalDpi xmlns:a14="http://schemas.microsoft.com/office/drawing/2010/main"/>
                    </a:ext>
                  </a:extLst>
                </a:blip>
                <a:srcRect/>
                <a:stretch>
                  <a:fillRect/>
                </a:stretch>
              </p:blipFill>
              <p:spPr>
                <a:xfrm>
                  <a:off x="6579761" y="2144536"/>
                  <a:ext cx="824392" cy="756647"/>
                </a:xfrm>
                <a:prstGeom prst="rect">
                  <a:avLst/>
                </a:prstGeom>
              </p:spPr>
            </p:pic>
          </p:grpSp>
        </p:grpSp>
        <p:grpSp>
          <p:nvGrpSpPr>
            <p:cNvPr id="76" name="Group 75"/>
            <p:cNvGrpSpPr/>
            <p:nvPr/>
          </p:nvGrpSpPr>
          <p:grpSpPr>
            <a:xfrm>
              <a:off x="5220072" y="3738537"/>
              <a:ext cx="3747681" cy="2982505"/>
              <a:chOff x="8793361" y="1670639"/>
              <a:chExt cx="3747681" cy="2982505"/>
            </a:xfrm>
          </p:grpSpPr>
          <p:grpSp>
            <p:nvGrpSpPr>
              <p:cNvPr id="77" name="Group 76"/>
              <p:cNvGrpSpPr/>
              <p:nvPr/>
            </p:nvGrpSpPr>
            <p:grpSpPr>
              <a:xfrm>
                <a:off x="8793361" y="3228470"/>
                <a:ext cx="1617877" cy="1424674"/>
                <a:chOff x="10437005" y="2270403"/>
                <a:chExt cx="1617877" cy="1424674"/>
              </a:xfrm>
            </p:grpSpPr>
            <p:sp>
              <p:nvSpPr>
                <p:cNvPr id="82" name="Shape 141"/>
                <p:cNvSpPr/>
                <p:nvPr/>
              </p:nvSpPr>
              <p:spPr>
                <a:xfrm>
                  <a:off x="10437005" y="2945381"/>
                  <a:ext cx="1617877" cy="5539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ctr">
                    <a:defRPr sz="5400" b="1">
                      <a:solidFill>
                        <a:srgbClr val="00B140"/>
                      </a:solidFill>
                    </a:defRPr>
                  </a:lvl1pPr>
                </a:lstStyle>
                <a:p>
                  <a:pPr hangingPunct="0"/>
                  <a:r>
                    <a:rPr lang="en-US" sz="3600" kern="0" spc="150" dirty="0">
                      <a:solidFill>
                        <a:srgbClr val="009D3B"/>
                      </a:solidFill>
                      <a:latin typeface="Helvetica Neue" charset="0"/>
                      <a:ea typeface="Helvetica Neue" charset="0"/>
                      <a:cs typeface="Helvetica Neue" charset="0"/>
                      <a:sym typeface="Calibri"/>
                    </a:rPr>
                    <a:t>500k</a:t>
                  </a:r>
                  <a:endParaRPr sz="3600" kern="0" spc="150" dirty="0">
                    <a:solidFill>
                      <a:srgbClr val="009D3B"/>
                    </a:solidFill>
                    <a:latin typeface="Helvetica Neue" charset="0"/>
                    <a:ea typeface="Helvetica Neue" charset="0"/>
                    <a:cs typeface="Helvetica Neue" charset="0"/>
                    <a:sym typeface="Calibri"/>
                  </a:endParaRPr>
                </a:p>
              </p:txBody>
            </p:sp>
            <p:pic>
              <p:nvPicPr>
                <p:cNvPr id="83" name="Picture 82"/>
                <p:cNvPicPr>
                  <a:picLocks noChangeAspect="1"/>
                </p:cNvPicPr>
                <p:nvPr/>
              </p:nvPicPr>
              <p:blipFill rotWithShape="1">
                <a:blip r:embed="rId13" r:link="rId15" cstate="email">
                  <a:extLst>
                    <a:ext uri="{BEBA8EAE-BF5A-486C-A8C5-ECC9F3942E4B}">
                      <a14:imgProps xmlns:a14="http://schemas.microsoft.com/office/drawing/2010/main">
                        <a14:imgLayer r:embed="rId14">
                          <a14:imgEffect>
                            <a14:sharpenSoften amount="2000"/>
                          </a14:imgEffect>
                          <a14:imgEffect>
                            <a14:colorTemperature colorTemp="11500"/>
                          </a14:imgEffect>
                          <a14:imgEffect>
                            <a14:saturation sat="400000"/>
                          </a14:imgEffect>
                          <a14:imgEffect>
                            <a14:brightnessContrast bright="-5000"/>
                          </a14:imgEffect>
                        </a14:imgLayer>
                      </a14:imgProps>
                    </a:ext>
                    <a:ext uri="{28A0092B-C50C-407E-A947-70E740481C1C}">
                      <a14:useLocalDpi xmlns:a14="http://schemas.microsoft.com/office/drawing/2010/main"/>
                    </a:ext>
                  </a:extLst>
                </a:blip>
                <a:srcRect/>
                <a:stretch>
                  <a:fillRect/>
                </a:stretch>
              </p:blipFill>
              <p:spPr>
                <a:xfrm>
                  <a:off x="10807755" y="2270403"/>
                  <a:ext cx="864913" cy="664095"/>
                </a:xfrm>
                <a:prstGeom prst="rect">
                  <a:avLst/>
                </a:prstGeom>
              </p:spPr>
            </p:pic>
            <p:sp>
              <p:nvSpPr>
                <p:cNvPr id="84" name="Rectangle 83"/>
                <p:cNvSpPr/>
                <p:nvPr/>
              </p:nvSpPr>
              <p:spPr>
                <a:xfrm>
                  <a:off x="10765708" y="3418078"/>
                  <a:ext cx="833883" cy="276999"/>
                </a:xfrm>
                <a:prstGeom prst="rect">
                  <a:avLst/>
                </a:prstGeom>
              </p:spPr>
              <p:txBody>
                <a:bodyPr wrap="none">
                  <a:spAutoFit/>
                </a:bodyPr>
                <a:lstStyle/>
                <a:p>
                  <a:pPr algn="ctr" hangingPunct="0"/>
                  <a:r>
                    <a:rPr lang="en-US" sz="1200" kern="0" dirty="0">
                      <a:solidFill>
                        <a:srgbClr val="FFFFFF">
                          <a:lumMod val="50000"/>
                        </a:srgbClr>
                      </a:solidFill>
                      <a:latin typeface="Helvetica Neue" charset="0"/>
                      <a:ea typeface="Helvetica Neue" charset="0"/>
                      <a:cs typeface="Helvetica Neue" charset="0"/>
                      <a:sym typeface="Montserrat"/>
                    </a:rPr>
                    <a:t>DRIVERS</a:t>
                  </a:r>
                  <a:endParaRPr lang="en-US" sz="1200" kern="0" dirty="0">
                    <a:solidFill>
                      <a:srgbClr val="FFFFFF">
                        <a:lumMod val="50000"/>
                      </a:srgbClr>
                    </a:solidFill>
                    <a:latin typeface="Helvetica Neue" charset="0"/>
                    <a:ea typeface="Helvetica Neue" charset="0"/>
                    <a:cs typeface="Helvetica Neue" charset="0"/>
                    <a:sym typeface="Calibri"/>
                  </a:endParaRPr>
                </a:p>
              </p:txBody>
            </p:sp>
          </p:grpSp>
          <p:pic>
            <p:nvPicPr>
              <p:cNvPr id="78" name="Picture 77"/>
              <p:cNvPicPr>
                <a:picLocks noChangeAspect="1"/>
              </p:cNvPicPr>
              <p:nvPr/>
            </p:nvPicPr>
            <p:blipFill>
              <a:blip r:embed="rId16" cstate="email">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11507274" y="1670639"/>
                <a:ext cx="626567" cy="626567"/>
              </a:xfrm>
              <a:prstGeom prst="rect">
                <a:avLst/>
              </a:prstGeom>
            </p:spPr>
          </p:pic>
          <p:sp>
            <p:nvSpPr>
              <p:cNvPr id="79" name="Shape 145"/>
              <p:cNvSpPr/>
              <p:nvPr/>
            </p:nvSpPr>
            <p:spPr>
              <a:xfrm>
                <a:off x="11557750" y="2217939"/>
                <a:ext cx="648099" cy="5539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ctr">
                  <a:defRPr sz="5400" b="1">
                    <a:solidFill>
                      <a:srgbClr val="00B140"/>
                    </a:solidFill>
                  </a:defRPr>
                </a:lvl1pPr>
              </a:lstStyle>
              <a:p>
                <a:pPr hangingPunct="0"/>
                <a:r>
                  <a:rPr lang="en-US" sz="3600" kern="0" spc="150" dirty="0">
                    <a:solidFill>
                      <a:srgbClr val="009D3B"/>
                    </a:solidFill>
                    <a:latin typeface="Helvetica Neue" charset="0"/>
                    <a:ea typeface="Helvetica Neue" charset="0"/>
                    <a:cs typeface="Helvetica Neue" charset="0"/>
                    <a:sym typeface="Calibri"/>
                  </a:rPr>
                  <a:t>3</a:t>
                </a:r>
                <a:endParaRPr sz="3600" kern="0" spc="150" dirty="0">
                  <a:solidFill>
                    <a:srgbClr val="009D3B"/>
                  </a:solidFill>
                  <a:latin typeface="Helvetica Neue" charset="0"/>
                  <a:ea typeface="Helvetica Neue" charset="0"/>
                  <a:cs typeface="Helvetica Neue" charset="0"/>
                  <a:sym typeface="Calibri"/>
                </a:endParaRPr>
              </a:p>
            </p:txBody>
          </p:sp>
          <p:sp>
            <p:nvSpPr>
              <p:cNvPr id="81" name="Rectangle 80"/>
              <p:cNvSpPr/>
              <p:nvPr/>
            </p:nvSpPr>
            <p:spPr>
              <a:xfrm>
                <a:off x="11255113" y="2812295"/>
                <a:ext cx="1285929" cy="276999"/>
              </a:xfrm>
              <a:prstGeom prst="rect">
                <a:avLst/>
              </a:prstGeom>
            </p:spPr>
            <p:txBody>
              <a:bodyPr wrap="none">
                <a:spAutoFit/>
              </a:bodyPr>
              <a:lstStyle/>
              <a:p>
                <a:pPr algn="ctr" hangingPunct="0"/>
                <a:r>
                  <a:rPr lang="en-US" sz="1200" kern="0" dirty="0">
                    <a:solidFill>
                      <a:srgbClr val="FFFFFF">
                        <a:lumMod val="50000"/>
                      </a:srgbClr>
                    </a:solidFill>
                    <a:latin typeface="Helvetica Neue" charset="0"/>
                    <a:ea typeface="Helvetica Neue" charset="0"/>
                    <a:cs typeface="Helvetica Neue" charset="0"/>
                    <a:sym typeface="Montserrat"/>
                  </a:rPr>
                  <a:t>R&amp;D CENTERS</a:t>
                </a:r>
                <a:endParaRPr lang="en-US" sz="1200" kern="0" dirty="0">
                  <a:solidFill>
                    <a:srgbClr val="FFFFFF">
                      <a:lumMod val="50000"/>
                    </a:srgbClr>
                  </a:solidFill>
                  <a:latin typeface="Helvetica Neue" charset="0"/>
                  <a:ea typeface="Helvetica Neue" charset="0"/>
                  <a:cs typeface="Helvetica Neue" charset="0"/>
                  <a:sym typeface="Calibri"/>
                </a:endParaRPr>
              </a:p>
            </p:txBody>
          </p:sp>
        </p:grpSp>
      </p:grpSp>
      <p:sp>
        <p:nvSpPr>
          <p:cNvPr id="93" name="Shape 175"/>
          <p:cNvSpPr/>
          <p:nvPr/>
        </p:nvSpPr>
        <p:spPr>
          <a:xfrm flipH="1" flipV="1">
            <a:off x="4672188" y="3573016"/>
            <a:ext cx="4127990" cy="25974"/>
          </a:xfrm>
          <a:prstGeom prst="line">
            <a:avLst/>
          </a:prstGeom>
          <a:ln w="3175">
            <a:solidFill>
              <a:srgbClr val="00B140"/>
            </a:solidFill>
          </a:ln>
        </p:spPr>
        <p:txBody>
          <a:bodyPr lIns="45719" rIns="45719"/>
          <a:lstStyle/>
          <a:p>
            <a:pPr hangingPunct="0">
              <a:defRPr>
                <a:solidFill>
                  <a:srgbClr val="FFFFFF"/>
                </a:solidFill>
              </a:defRPr>
            </a:pPr>
            <a:endParaRPr kern="0">
              <a:solidFill>
                <a:srgbClr val="FFFFFF"/>
              </a:solidFill>
              <a:sym typeface="Calibri"/>
            </a:endParaRPr>
          </a:p>
        </p:txBody>
      </p:sp>
      <p:grpSp>
        <p:nvGrpSpPr>
          <p:cNvPr id="3" name="Group 2"/>
          <p:cNvGrpSpPr/>
          <p:nvPr/>
        </p:nvGrpSpPr>
        <p:grpSpPr>
          <a:xfrm>
            <a:off x="4430656" y="1412776"/>
            <a:ext cx="5129621" cy="2017051"/>
            <a:chOff x="4430656" y="1412776"/>
            <a:chExt cx="5129621" cy="2017051"/>
          </a:xfrm>
        </p:grpSpPr>
        <p:sp>
          <p:nvSpPr>
            <p:cNvPr id="85" name="Shape 141"/>
            <p:cNvSpPr/>
            <p:nvPr/>
          </p:nvSpPr>
          <p:spPr>
            <a:xfrm>
              <a:off x="4430656" y="2311851"/>
              <a:ext cx="1832244" cy="553998"/>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algn="ctr">
                <a:defRPr sz="5400" b="1">
                  <a:solidFill>
                    <a:srgbClr val="00B140"/>
                  </a:solidFill>
                </a:defRPr>
              </a:lvl1pPr>
            </a:lstStyle>
            <a:p>
              <a:r>
                <a:rPr lang="en-US" altLang="zh-CN" sz="3600" spc="150" dirty="0">
                  <a:solidFill>
                    <a:srgbClr val="009D3B"/>
                  </a:solidFill>
                  <a:latin typeface="Helvetica Neue"/>
                  <a:ea typeface="Sanomat Sans Medium" charset="0"/>
                  <a:cs typeface="Sanomat Sans Medium" charset="0"/>
                </a:rPr>
                <a:t>&gt;250x</a:t>
              </a:r>
              <a:endParaRPr sz="3600" spc="150" dirty="0">
                <a:solidFill>
                  <a:srgbClr val="009D3B"/>
                </a:solidFill>
                <a:latin typeface="Helvetica Neue"/>
                <a:ea typeface="Sanomat Sans Medium" charset="0"/>
                <a:cs typeface="Sanomat Sans Medium" charset="0"/>
              </a:endParaRPr>
            </a:p>
          </p:txBody>
        </p:sp>
        <p:sp>
          <p:nvSpPr>
            <p:cNvPr id="86" name="Rectangle 85"/>
            <p:cNvSpPr/>
            <p:nvPr/>
          </p:nvSpPr>
          <p:spPr>
            <a:xfrm>
              <a:off x="4672188" y="2964519"/>
              <a:ext cx="1370888" cy="461665"/>
            </a:xfrm>
            <a:prstGeom prst="rect">
              <a:avLst/>
            </a:prstGeom>
          </p:spPr>
          <p:txBody>
            <a:bodyPr wrap="none">
              <a:spAutoFit/>
            </a:bodyPr>
            <a:lstStyle/>
            <a:p>
              <a:pPr algn="ctr"/>
              <a:r>
                <a:rPr lang="en-US" sz="1200" dirty="0">
                  <a:solidFill>
                    <a:schemeClr val="bg1">
                      <a:lumMod val="50000"/>
                    </a:schemeClr>
                  </a:solidFill>
                  <a:latin typeface="Helvetica Neue"/>
                  <a:ea typeface="Sanomat Sans Text" charset="0"/>
                  <a:cs typeface="Sanomat Sans Text" charset="0"/>
                  <a:sym typeface="Montserrat"/>
                </a:rPr>
                <a:t>GROWTH </a:t>
              </a:r>
            </a:p>
            <a:p>
              <a:pPr algn="ctr"/>
              <a:r>
                <a:rPr lang="en-US" sz="1200" dirty="0">
                  <a:solidFill>
                    <a:schemeClr val="bg1">
                      <a:lumMod val="50000"/>
                    </a:schemeClr>
                  </a:solidFill>
                  <a:latin typeface="Helvetica Neue"/>
                  <a:ea typeface="Sanomat Sans Text" charset="0"/>
                  <a:cs typeface="Sanomat Sans Text" charset="0"/>
                  <a:sym typeface="Montserrat"/>
                </a:rPr>
                <a:t>SINCE MID-2015</a:t>
              </a:r>
              <a:endParaRPr lang="en-US" sz="1200" dirty="0">
                <a:solidFill>
                  <a:schemeClr val="bg1">
                    <a:lumMod val="50000"/>
                  </a:schemeClr>
                </a:solidFill>
                <a:latin typeface="Helvetica Neue"/>
              </a:endParaRPr>
            </a:p>
          </p:txBody>
        </p:sp>
        <p:sp>
          <p:nvSpPr>
            <p:cNvPr id="87" name="Shape 141"/>
            <p:cNvSpPr/>
            <p:nvPr/>
          </p:nvSpPr>
          <p:spPr>
            <a:xfrm>
              <a:off x="6228184" y="2366424"/>
              <a:ext cx="1832244" cy="553998"/>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algn="ctr">
                <a:defRPr sz="5400" b="1">
                  <a:solidFill>
                    <a:srgbClr val="00B140"/>
                  </a:solidFill>
                </a:defRPr>
              </a:lvl1pPr>
            </a:lstStyle>
            <a:p>
              <a:r>
                <a:rPr lang="en-US" altLang="zh-CN" sz="3600" spc="150" dirty="0">
                  <a:solidFill>
                    <a:srgbClr val="009D3B"/>
                  </a:solidFill>
                  <a:latin typeface="Helvetica Neue"/>
                  <a:ea typeface="Sanomat Sans Medium" charset="0"/>
                  <a:cs typeface="Sanomat Sans Medium" charset="0"/>
                </a:rPr>
                <a:t>300%</a:t>
              </a:r>
              <a:endParaRPr sz="3600" spc="150" dirty="0">
                <a:solidFill>
                  <a:srgbClr val="009D3B"/>
                </a:solidFill>
                <a:latin typeface="Helvetica Neue"/>
                <a:ea typeface="Sanomat Sans Medium" charset="0"/>
                <a:cs typeface="Sanomat Sans Medium" charset="0"/>
              </a:endParaRPr>
            </a:p>
          </p:txBody>
        </p:sp>
        <p:sp>
          <p:nvSpPr>
            <p:cNvPr id="88" name="Rectangle 87"/>
            <p:cNvSpPr/>
            <p:nvPr/>
          </p:nvSpPr>
          <p:spPr>
            <a:xfrm>
              <a:off x="6447508" y="3003267"/>
              <a:ext cx="1237839" cy="276999"/>
            </a:xfrm>
            <a:prstGeom prst="rect">
              <a:avLst/>
            </a:prstGeom>
          </p:spPr>
          <p:txBody>
            <a:bodyPr wrap="none">
              <a:spAutoFit/>
            </a:bodyPr>
            <a:lstStyle/>
            <a:p>
              <a:pPr algn="ctr"/>
              <a:r>
                <a:rPr lang="en-US" sz="1200" dirty="0">
                  <a:solidFill>
                    <a:schemeClr val="bg1">
                      <a:lumMod val="50000"/>
                    </a:schemeClr>
                  </a:solidFill>
                  <a:latin typeface="Helvetica Neue"/>
                  <a:ea typeface="Sanomat Sans Text" charset="0"/>
                  <a:cs typeface="Sanomat Sans Text" charset="0"/>
                  <a:sym typeface="Montserrat"/>
                </a:rPr>
                <a:t>GROWTH YTD</a:t>
              </a:r>
            </a:p>
          </p:txBody>
        </p:sp>
        <p:sp>
          <p:nvSpPr>
            <p:cNvPr id="89" name="Shape 141"/>
            <p:cNvSpPr/>
            <p:nvPr/>
          </p:nvSpPr>
          <p:spPr>
            <a:xfrm>
              <a:off x="7492284" y="2362878"/>
              <a:ext cx="1832244" cy="553998"/>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algn="ctr">
                <a:defRPr sz="5400" b="1">
                  <a:solidFill>
                    <a:srgbClr val="00B140"/>
                  </a:solidFill>
                </a:defRPr>
              </a:lvl1pPr>
            </a:lstStyle>
            <a:p>
              <a:r>
                <a:rPr lang="en-US" altLang="zh-CN" sz="3600" spc="150" dirty="0">
                  <a:solidFill>
                    <a:srgbClr val="009D3B"/>
                  </a:solidFill>
                  <a:latin typeface="Helvetica Neue"/>
                  <a:ea typeface="Sanomat Sans Medium" charset="0"/>
                  <a:cs typeface="Sanomat Sans Medium" charset="0"/>
                </a:rPr>
                <a:t>50%</a:t>
              </a:r>
              <a:endParaRPr sz="3600" spc="150" dirty="0">
                <a:solidFill>
                  <a:srgbClr val="009D3B"/>
                </a:solidFill>
                <a:latin typeface="Helvetica Neue"/>
                <a:ea typeface="Sanomat Sans Medium" charset="0"/>
                <a:cs typeface="Sanomat Sans Medium" charset="0"/>
              </a:endParaRPr>
            </a:p>
          </p:txBody>
        </p:sp>
        <p:sp>
          <p:nvSpPr>
            <p:cNvPr id="90" name="Rectangle 89"/>
            <p:cNvSpPr/>
            <p:nvPr/>
          </p:nvSpPr>
          <p:spPr>
            <a:xfrm>
              <a:off x="7838473" y="2968162"/>
              <a:ext cx="1098378" cy="461665"/>
            </a:xfrm>
            <a:prstGeom prst="rect">
              <a:avLst/>
            </a:prstGeom>
          </p:spPr>
          <p:txBody>
            <a:bodyPr wrap="none">
              <a:spAutoFit/>
            </a:bodyPr>
            <a:lstStyle/>
            <a:p>
              <a:pPr algn="ctr"/>
              <a:r>
                <a:rPr lang="en-US" sz="1200" dirty="0">
                  <a:solidFill>
                    <a:schemeClr val="bg1">
                      <a:lumMod val="50000"/>
                    </a:schemeClr>
                  </a:solidFill>
                  <a:latin typeface="Helvetica Neue"/>
                  <a:ea typeface="Sanomat Sans Text" charset="0"/>
                  <a:cs typeface="Sanomat Sans Text" charset="0"/>
                  <a:sym typeface="Montserrat"/>
                </a:rPr>
                <a:t>SUBSIDIES </a:t>
              </a:r>
            </a:p>
            <a:p>
              <a:pPr algn="ctr"/>
              <a:r>
                <a:rPr lang="en-US" sz="1200" dirty="0">
                  <a:solidFill>
                    <a:schemeClr val="bg1">
                      <a:lumMod val="50000"/>
                    </a:schemeClr>
                  </a:solidFill>
                  <a:latin typeface="Helvetica Neue"/>
                  <a:ea typeface="Sanomat Sans Text" charset="0"/>
                  <a:cs typeface="Sanomat Sans Text" charset="0"/>
                  <a:sym typeface="Montserrat"/>
                </a:rPr>
                <a:t>REDUCTION</a:t>
              </a:r>
            </a:p>
          </p:txBody>
        </p:sp>
        <p:pic>
          <p:nvPicPr>
            <p:cNvPr id="91" name="Picture 90"/>
            <p:cNvPicPr>
              <a:picLocks noChangeAspect="1"/>
            </p:cNvPicPr>
            <p:nvPr/>
          </p:nvPicPr>
          <p:blipFill rotWithShape="1">
            <a:blip r:embed="rId17" cstate="email">
              <a:extLst>
                <a:ext uri="{28A0092B-C50C-407E-A947-70E740481C1C}">
                  <a14:useLocalDpi xmlns:a14="http://schemas.microsoft.com/office/drawing/2010/main"/>
                </a:ext>
              </a:extLst>
            </a:blip>
            <a:srcRect/>
            <a:stretch/>
          </p:blipFill>
          <p:spPr>
            <a:xfrm>
              <a:off x="4884913" y="1983855"/>
              <a:ext cx="919179" cy="298824"/>
            </a:xfrm>
            <a:prstGeom prst="rect">
              <a:avLst/>
            </a:prstGeom>
          </p:spPr>
        </p:pic>
        <p:pic>
          <p:nvPicPr>
            <p:cNvPr id="92" name="Picture 91"/>
            <p:cNvPicPr>
              <a:picLocks noChangeAspect="1"/>
            </p:cNvPicPr>
            <p:nvPr/>
          </p:nvPicPr>
          <p:blipFill rotWithShape="1">
            <a:blip r:embed="rId18" cstate="email">
              <a:extLst>
                <a:ext uri="{28A0092B-C50C-407E-A947-70E740481C1C}">
                  <a14:useLocalDpi xmlns:a14="http://schemas.microsoft.com/office/drawing/2010/main"/>
                </a:ext>
              </a:extLst>
            </a:blip>
            <a:srcRect/>
            <a:stretch/>
          </p:blipFill>
          <p:spPr>
            <a:xfrm>
              <a:off x="7352277" y="1960855"/>
              <a:ext cx="984254" cy="328401"/>
            </a:xfrm>
            <a:prstGeom prst="rect">
              <a:avLst/>
            </a:prstGeom>
          </p:spPr>
        </p:pic>
        <p:sp>
          <p:nvSpPr>
            <p:cNvPr id="94" name="Shape 178"/>
            <p:cNvSpPr/>
            <p:nvPr/>
          </p:nvSpPr>
          <p:spPr>
            <a:xfrm>
              <a:off x="4541127" y="1412776"/>
              <a:ext cx="5019150" cy="36933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b="1">
                  <a:solidFill>
                    <a:srgbClr val="404040"/>
                  </a:solidFill>
                  <a:latin typeface="Arial"/>
                  <a:ea typeface="Arial"/>
                  <a:cs typeface="Arial"/>
                  <a:sym typeface="Arial"/>
                </a:defRPr>
              </a:lvl1pPr>
            </a:lstStyle>
            <a:p>
              <a:pPr hangingPunct="0"/>
              <a:r>
                <a:rPr lang="en-US" kern="0" dirty="0">
                  <a:solidFill>
                    <a:srgbClr val="535353"/>
                  </a:solidFill>
                  <a:latin typeface="Helvetica Neue" charset="0"/>
                  <a:ea typeface="Helvetica Neue" charset="0"/>
                  <a:cs typeface="Helvetica Neue" charset="0"/>
                </a:rPr>
                <a:t>Indonesia 1H 2016 update</a:t>
              </a:r>
              <a:endParaRPr kern="0" dirty="0">
                <a:solidFill>
                  <a:srgbClr val="535353"/>
                </a:solidFill>
                <a:latin typeface="Helvetica Neue" charset="0"/>
                <a:ea typeface="Helvetica Neue" charset="0"/>
                <a:cs typeface="Helvetica Neue" charset="0"/>
              </a:endParaRPr>
            </a:p>
          </p:txBody>
        </p:sp>
      </p:grpSp>
      <p:grpSp>
        <p:nvGrpSpPr>
          <p:cNvPr id="5" name="Group 4"/>
          <p:cNvGrpSpPr/>
          <p:nvPr/>
        </p:nvGrpSpPr>
        <p:grpSpPr>
          <a:xfrm>
            <a:off x="413539" y="4241100"/>
            <a:ext cx="4054275" cy="2094483"/>
            <a:chOff x="413539" y="4241100"/>
            <a:chExt cx="4054275" cy="2094483"/>
          </a:xfrm>
        </p:grpSpPr>
        <p:sp>
          <p:nvSpPr>
            <p:cNvPr id="17" name="Shape 180"/>
            <p:cNvSpPr/>
            <p:nvPr/>
          </p:nvSpPr>
          <p:spPr>
            <a:xfrm>
              <a:off x="413539" y="4241100"/>
              <a:ext cx="3764363" cy="369332"/>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b="1">
                  <a:solidFill>
                    <a:srgbClr val="404040"/>
                  </a:solidFill>
                  <a:latin typeface="Arial"/>
                  <a:ea typeface="Arial"/>
                  <a:cs typeface="Arial"/>
                  <a:sym typeface="Arial"/>
                </a:defRPr>
              </a:lvl1pPr>
            </a:lstStyle>
            <a:p>
              <a:pPr marL="0" marR="0" lvl="0" indent="0" algn="ctr" defTabSz="914400" eaLnBrk="1" fontAlgn="auto" latinLnBrk="0" hangingPunct="0">
                <a:lnSpc>
                  <a:spcPct val="100000"/>
                </a:lnSpc>
                <a:spcBef>
                  <a:spcPts val="0"/>
                </a:spcBef>
                <a:spcAft>
                  <a:spcPts val="0"/>
                </a:spcAft>
                <a:buClrTx/>
                <a:buSzTx/>
                <a:buFontTx/>
                <a:buNone/>
                <a:tabLst/>
                <a:defRPr/>
              </a:pPr>
              <a:r>
                <a:rPr kumimoji="0" sz="1800" b="1" i="0" u="none" strike="noStrike" kern="0" cap="none" spc="0" normalizeH="0" baseline="0" noProof="0" dirty="0">
                  <a:ln>
                    <a:noFill/>
                  </a:ln>
                  <a:solidFill>
                    <a:srgbClr val="535353"/>
                  </a:solidFill>
                  <a:effectLst/>
                  <a:uLnTx/>
                  <a:uFillTx/>
                  <a:latin typeface="Helvetica Neue" charset="0"/>
                  <a:ea typeface="Helvetica Neue" charset="0"/>
                  <a:cs typeface="Helvetica Neue" charset="0"/>
                  <a:sym typeface="Arial"/>
                </a:rPr>
                <a:t>New </a:t>
              </a:r>
              <a:r>
                <a:rPr kumimoji="0" lang="en-US" sz="1800" b="1" i="0" u="none" strike="noStrike" kern="0" cap="none" spc="0" normalizeH="0" baseline="0" noProof="0" dirty="0">
                  <a:ln>
                    <a:noFill/>
                  </a:ln>
                  <a:solidFill>
                    <a:srgbClr val="535353"/>
                  </a:solidFill>
                  <a:effectLst/>
                  <a:uLnTx/>
                  <a:uFillTx/>
                  <a:latin typeface="Helvetica Neue" charset="0"/>
                  <a:ea typeface="Helvetica Neue" charset="0"/>
                  <a:cs typeface="Helvetica Neue" charset="0"/>
                  <a:sym typeface="Arial"/>
                </a:rPr>
                <a:t>Complementary </a:t>
              </a:r>
              <a:r>
                <a:rPr kumimoji="0" sz="1800" b="1" i="0" u="none" strike="noStrike" kern="0" cap="none" spc="0" normalizeH="0" baseline="0" noProof="0" dirty="0">
                  <a:ln>
                    <a:noFill/>
                  </a:ln>
                  <a:solidFill>
                    <a:srgbClr val="535353"/>
                  </a:solidFill>
                  <a:effectLst/>
                  <a:uLnTx/>
                  <a:uFillTx/>
                  <a:latin typeface="Helvetica Neue" charset="0"/>
                  <a:ea typeface="Helvetica Neue" charset="0"/>
                  <a:cs typeface="Helvetica Neue" charset="0"/>
                  <a:sym typeface="Arial"/>
                </a:rPr>
                <a:t>Services</a:t>
              </a:r>
            </a:p>
          </p:txBody>
        </p:sp>
        <p:pic>
          <p:nvPicPr>
            <p:cNvPr id="53" name="Picture 52"/>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427156" y="5010247"/>
              <a:ext cx="1264524" cy="1155057"/>
            </a:xfrm>
            <a:prstGeom prst="rect">
              <a:avLst/>
            </a:prstGeom>
          </p:spPr>
        </p:pic>
        <p:pic>
          <p:nvPicPr>
            <p:cNvPr id="55" name="Picture 54"/>
            <p:cNvPicPr>
              <a:picLocks noChangeAspect="1"/>
            </p:cNvPicPr>
            <p:nvPr/>
          </p:nvPicPr>
          <p:blipFill>
            <a:blip r:embed="rId20" cstate="email">
              <a:extLst>
                <a:ext uri="{28A0092B-C50C-407E-A947-70E740481C1C}">
                  <a14:useLocalDpi xmlns:a14="http://schemas.microsoft.com/office/drawing/2010/main"/>
                </a:ext>
              </a:extLst>
            </a:blip>
            <a:stretch>
              <a:fillRect/>
            </a:stretch>
          </p:blipFill>
          <p:spPr>
            <a:xfrm>
              <a:off x="1691680" y="4829309"/>
              <a:ext cx="1506274" cy="1506274"/>
            </a:xfrm>
            <a:prstGeom prst="rect">
              <a:avLst/>
            </a:prstGeom>
          </p:spPr>
        </p:pic>
        <p:pic>
          <p:nvPicPr>
            <p:cNvPr id="2" name="Picture 1"/>
            <p:cNvPicPr>
              <a:picLocks noChangeAspect="1"/>
            </p:cNvPicPr>
            <p:nvPr/>
          </p:nvPicPr>
          <p:blipFill rotWithShape="1">
            <a:blip r:embed="rId21" cstate="email">
              <a:extLst>
                <a:ext uri="{28A0092B-C50C-407E-A947-70E740481C1C}">
                  <a14:useLocalDpi xmlns:a14="http://schemas.microsoft.com/office/drawing/2010/main"/>
                </a:ext>
              </a:extLst>
            </a:blip>
            <a:srcRect/>
            <a:stretch/>
          </p:blipFill>
          <p:spPr>
            <a:xfrm>
              <a:off x="3044377" y="4839835"/>
              <a:ext cx="1423437" cy="1330290"/>
            </a:xfrm>
            <a:prstGeom prst="rect">
              <a:avLst/>
            </a:prstGeom>
          </p:spPr>
        </p:pic>
      </p:grpSp>
    </p:spTree>
    <p:extLst>
      <p:ext uri="{BB962C8B-B14F-4D97-AF65-F5344CB8AC3E}">
        <p14:creationId xmlns:p14="http://schemas.microsoft.com/office/powerpoint/2010/main" val="15296100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09E4A"/>
        </a:solidFill>
        <a:effectLst/>
      </p:bgPr>
    </p:bg>
    <p:spTree>
      <p:nvGrpSpPr>
        <p:cNvPr id="1" name=""/>
        <p:cNvGrpSpPr/>
        <p:nvPr/>
      </p:nvGrpSpPr>
      <p:grpSpPr>
        <a:xfrm>
          <a:off x="0" y="0"/>
          <a:ext cx="0" cy="0"/>
          <a:chOff x="0" y="0"/>
          <a:chExt cx="0" cy="0"/>
        </a:xfrm>
      </p:grpSpPr>
      <p:pic>
        <p:nvPicPr>
          <p:cNvPr id="3" name="Picture 2" descr="rnd-center.jpg"/>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2629" y="2363882"/>
            <a:ext cx="8555069" cy="4494119"/>
          </a:xfrm>
          <a:prstGeom prst="rect">
            <a:avLst/>
          </a:prstGeom>
        </p:spPr>
      </p:pic>
      <p:sp>
        <p:nvSpPr>
          <p:cNvPr id="8" name="TextBox 7"/>
          <p:cNvSpPr txBox="1"/>
          <p:nvPr/>
        </p:nvSpPr>
        <p:spPr>
          <a:xfrm>
            <a:off x="3644818" y="680573"/>
            <a:ext cx="4743606" cy="507831"/>
          </a:xfrm>
          <a:prstGeom prst="rect">
            <a:avLst/>
          </a:prstGeom>
          <a:noFill/>
        </p:spPr>
        <p:txBody>
          <a:bodyPr wrap="none" rtlCol="0">
            <a:spAutoFit/>
          </a:bodyPr>
          <a:lstStyle/>
          <a:p>
            <a:pPr algn="dist" defTabSz="685800"/>
            <a:r>
              <a:rPr lang="en-US" sz="2700" b="1" kern="0" dirty="0">
                <a:latin typeface="Arial"/>
                <a:cs typeface="Arial"/>
              </a:rPr>
              <a:t>Commitment in Technology</a:t>
            </a:r>
          </a:p>
        </p:txBody>
      </p:sp>
      <p:pic>
        <p:nvPicPr>
          <p:cNvPr id="4" name="Shape 151"/>
          <p:cNvPicPr preferRelativeResize="0"/>
          <p:nvPr/>
        </p:nvPicPr>
        <p:blipFill rotWithShape="1">
          <a:blip r:embed="rId4" cstate="email">
            <a:alphaModFix/>
            <a:extLst>
              <a:ext uri="{28A0092B-C50C-407E-A947-70E740481C1C}">
                <a14:useLocalDpi xmlns:a14="http://schemas.microsoft.com/office/drawing/2010/main"/>
              </a:ext>
            </a:extLst>
          </a:blip>
          <a:srcRect l="19387" r="-1"/>
          <a:stretch/>
        </p:blipFill>
        <p:spPr>
          <a:xfrm>
            <a:off x="4644008" y="-27384"/>
            <a:ext cx="4446494" cy="6858000"/>
          </a:xfrm>
          <a:prstGeom prst="rect">
            <a:avLst/>
          </a:prstGeom>
          <a:noFill/>
          <a:ln>
            <a:noFill/>
          </a:ln>
        </p:spPr>
      </p:pic>
    </p:spTree>
    <p:extLst>
      <p:ext uri="{BB962C8B-B14F-4D97-AF65-F5344CB8AC3E}">
        <p14:creationId xmlns:p14="http://schemas.microsoft.com/office/powerpoint/2010/main" val="35874464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B140"/>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2132856"/>
            <a:ext cx="9144000" cy="4267200"/>
          </a:xfrm>
          <a:prstGeom prst="rect">
            <a:avLst/>
          </a:prstGeom>
        </p:spPr>
      </p:pic>
      <p:sp>
        <p:nvSpPr>
          <p:cNvPr id="4" name="Title 1"/>
          <p:cNvSpPr txBox="1">
            <a:spLocks/>
          </p:cNvSpPr>
          <p:nvPr/>
        </p:nvSpPr>
        <p:spPr>
          <a:xfrm>
            <a:off x="1905000" y="1946275"/>
            <a:ext cx="6781800" cy="1482725"/>
          </a:xfrm>
          <a:prstGeom prst="rect">
            <a:avLst/>
          </a:prstGeom>
        </p:spPr>
        <p:txBody>
          <a:bodyPr vert="horz" lIns="91440" tIns="45720" rIns="91440" bIns="45720" numCol="1" rtlCol="0" anchor="t">
            <a:noAutofit/>
          </a:bodyPr>
          <a:lstStyle/>
          <a:p>
            <a:pPr marL="0" marR="0" lvl="0" indent="0" defTabSz="914400" eaLnBrk="1" fontAlgn="auto" latinLnBrk="0" hangingPunct="1">
              <a:lnSpc>
                <a:spcPct val="100000"/>
              </a:lnSpc>
              <a:spcBef>
                <a:spcPct val="0"/>
              </a:spcBef>
              <a:spcAft>
                <a:spcPts val="600"/>
              </a:spcAft>
              <a:buClrTx/>
              <a:buSzTx/>
              <a:buFontTx/>
              <a:buNone/>
              <a:tabLst/>
              <a:defRPr/>
            </a:pPr>
            <a:r>
              <a:rPr kumimoji="0" lang="en-US" sz="3500" b="1" i="0" u="none" strike="noStrike" kern="0" cap="none" spc="0" normalizeH="0" baseline="0" noProof="0" dirty="0">
                <a:ln>
                  <a:noFill/>
                </a:ln>
                <a:effectLst/>
                <a:uLnTx/>
                <a:uFillTx/>
                <a:latin typeface="Arial"/>
                <a:cs typeface="Arial"/>
              </a:rPr>
              <a:t>Harnessing the power of technology</a:t>
            </a:r>
          </a:p>
        </p:txBody>
      </p:sp>
    </p:spTree>
    <p:extLst>
      <p:ext uri="{BB962C8B-B14F-4D97-AF65-F5344CB8AC3E}">
        <p14:creationId xmlns:p14="http://schemas.microsoft.com/office/powerpoint/2010/main" val="27015669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 name="Shape 211"/>
          <p:cNvSpPr/>
          <p:nvPr/>
        </p:nvSpPr>
        <p:spPr>
          <a:xfrm>
            <a:off x="866148" y="419492"/>
            <a:ext cx="6615886" cy="1077218"/>
          </a:xfrm>
          <a:prstGeom prst="rect">
            <a:avLst/>
          </a:prstGeom>
          <a:ln w="12700">
            <a:miter lim="400000"/>
          </a:ln>
          <a:extLst>
            <a:ext uri="{C572A759-6A51-4108-AA02-DFA0A04FC94B}">
              <ma14:wrappingTextBoxFlag xmlns="" xmlns:ma14="http://schemas.microsoft.com/office/mac/drawingml/2011/main" val="1"/>
            </a:ext>
          </a:extLst>
        </p:spPr>
        <p:txBody>
          <a:bodyPr wrap="square" lIns="34289" rIns="34289">
            <a:spAutoFit/>
          </a:bodyPr>
          <a:lstStyle>
            <a:lvl1pPr>
              <a:defRPr sz="3200" b="1">
                <a:solidFill>
                  <a:srgbClr val="00B140"/>
                </a:solidFill>
                <a:latin typeface="Arial"/>
                <a:ea typeface="Arial"/>
                <a:cs typeface="Arial"/>
                <a:sym typeface="Arial"/>
              </a:defRPr>
            </a:lvl1pPr>
          </a:lstStyle>
          <a:p>
            <a:pPr marL="0" marR="0" lvl="0" indent="0" defTabSz="685800" eaLnBrk="1" fontAlgn="auto" latinLnBrk="0" hangingPunct="0">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rgbClr val="00B140"/>
                </a:solidFill>
                <a:effectLst/>
                <a:uLnTx/>
                <a:uFillTx/>
                <a:latin typeface="Arial"/>
                <a:ea typeface="Arial"/>
                <a:cs typeface="Arial"/>
                <a:sym typeface="Arial"/>
              </a:rPr>
              <a:t>Taking data-driven approach to increase productivity</a:t>
            </a:r>
            <a:endParaRPr kumimoji="0" sz="3200" b="1" i="0" u="none" strike="noStrike" kern="0" cap="none" spc="0" normalizeH="0" baseline="0" noProof="0" dirty="0">
              <a:ln>
                <a:noFill/>
              </a:ln>
              <a:solidFill>
                <a:srgbClr val="00B140"/>
              </a:solidFill>
              <a:effectLst/>
              <a:uLnTx/>
              <a:uFillTx/>
              <a:latin typeface="Arial"/>
              <a:ea typeface="Arial"/>
              <a:cs typeface="Arial"/>
              <a:sym typeface="Arial"/>
            </a:endParaRPr>
          </a:p>
        </p:txBody>
      </p:sp>
      <p:pic>
        <p:nvPicPr>
          <p:cNvPr id="12" name="image2.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10800000">
            <a:off x="0" y="116633"/>
            <a:ext cx="9144000" cy="432817"/>
          </a:xfrm>
          <a:prstGeom prst="rect">
            <a:avLst/>
          </a:prstGeom>
          <a:ln w="12700">
            <a:miter lim="400000"/>
          </a:ln>
        </p:spPr>
      </p:pic>
      <p:grpSp>
        <p:nvGrpSpPr>
          <p:cNvPr id="52" name="Group 51"/>
          <p:cNvGrpSpPr/>
          <p:nvPr/>
        </p:nvGrpSpPr>
        <p:grpSpPr>
          <a:xfrm>
            <a:off x="307307" y="1484784"/>
            <a:ext cx="8626455" cy="5179069"/>
            <a:chOff x="882749" y="1621276"/>
            <a:chExt cx="7059122" cy="4106473"/>
          </a:xfrm>
        </p:grpSpPr>
        <p:pic>
          <p:nvPicPr>
            <p:cNvPr id="53" name="Shape 117"/>
            <p:cNvPicPr preferRelativeResize="0"/>
            <p:nvPr/>
          </p:nvPicPr>
          <p:blipFill rotWithShape="1">
            <a:blip r:embed="rId4" cstate="email">
              <a:alphaModFix amt="35000"/>
              <a:extLst>
                <a:ext uri="{28A0092B-C50C-407E-A947-70E740481C1C}">
                  <a14:useLocalDpi xmlns:a14="http://schemas.microsoft.com/office/drawing/2010/main"/>
                </a:ext>
              </a:extLst>
            </a:blip>
            <a:srcRect/>
            <a:stretch/>
          </p:blipFill>
          <p:spPr>
            <a:xfrm>
              <a:off x="951149" y="1621276"/>
              <a:ext cx="5158511" cy="3430677"/>
            </a:xfrm>
            <a:prstGeom prst="rect">
              <a:avLst/>
            </a:prstGeom>
            <a:noFill/>
            <a:ln>
              <a:noFill/>
            </a:ln>
          </p:spPr>
        </p:pic>
        <p:pic>
          <p:nvPicPr>
            <p:cNvPr id="54" name="Shape 119"/>
            <p:cNvPicPr preferRelativeResize="0"/>
            <p:nvPr/>
          </p:nvPicPr>
          <p:blipFill rotWithShape="1">
            <a:blip r:embed="rId5" cstate="email">
              <a:alphaModFix amt="95000"/>
              <a:extLst>
                <a:ext uri="{28A0092B-C50C-407E-A947-70E740481C1C}">
                  <a14:useLocalDpi xmlns:a14="http://schemas.microsoft.com/office/drawing/2010/main"/>
                </a:ext>
              </a:extLst>
            </a:blip>
            <a:srcRect/>
            <a:stretch/>
          </p:blipFill>
          <p:spPr>
            <a:xfrm>
              <a:off x="1744678" y="2438412"/>
              <a:ext cx="3317105" cy="2393281"/>
            </a:xfrm>
            <a:prstGeom prst="rect">
              <a:avLst/>
            </a:prstGeom>
            <a:noFill/>
            <a:ln>
              <a:noFill/>
            </a:ln>
          </p:spPr>
        </p:pic>
        <p:sp>
          <p:nvSpPr>
            <p:cNvPr id="55" name="Shape 131"/>
            <p:cNvSpPr txBox="1"/>
            <p:nvPr/>
          </p:nvSpPr>
          <p:spPr>
            <a:xfrm>
              <a:off x="6179471" y="4725144"/>
              <a:ext cx="1721894" cy="863638"/>
            </a:xfrm>
            <a:prstGeom prst="rect">
              <a:avLst/>
            </a:prstGeom>
            <a:solidFill>
              <a:srgbClr val="009E3B"/>
            </a:solidFill>
            <a:ln>
              <a:noFill/>
            </a:ln>
          </p:spPr>
          <p:txBody>
            <a:bodyPr lIns="68569" tIns="68569" rIns="68569" bIns="68569" anchor="ctr" anchorCtr="0">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Tariff is adjusted in real-time </a:t>
              </a:r>
              <a:r>
                <a:rPr kumimoji="0" lang="en-US" sz="1400" b="1" i="0" u="none" strike="noStrike" kern="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to motivate drivers </a:t>
              </a:r>
              <a:r>
                <a:rPr kumimoji="0" lang="en-US" sz="1400" b="0" i="0" u="none" strike="noStrike" kern="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to go where the demand is high</a:t>
              </a:r>
              <a:endParaRPr kumimoji="0" lang="en" sz="1400" b="1" i="0" u="none" strike="noStrike" kern="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pic>
          <p:nvPicPr>
            <p:cNvPr id="56" name="Shape 136"/>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5559713" y="2088299"/>
              <a:ext cx="2382158" cy="825268"/>
            </a:xfrm>
            <a:prstGeom prst="rect">
              <a:avLst/>
            </a:prstGeom>
            <a:noFill/>
            <a:ln>
              <a:noFill/>
            </a:ln>
          </p:spPr>
        </p:pic>
        <p:sp>
          <p:nvSpPr>
            <p:cNvPr id="57" name="Shape 137"/>
            <p:cNvSpPr txBox="1"/>
            <p:nvPr/>
          </p:nvSpPr>
          <p:spPr>
            <a:xfrm>
              <a:off x="5557710" y="2931660"/>
              <a:ext cx="2384160" cy="536881"/>
            </a:xfrm>
            <a:prstGeom prst="rect">
              <a:avLst/>
            </a:prstGeom>
            <a:solidFill>
              <a:srgbClr val="009E3B"/>
            </a:solidFill>
            <a:ln>
              <a:noFill/>
            </a:ln>
          </p:spPr>
          <p:txBody>
            <a:bodyPr lIns="68569" tIns="68569" rIns="68569" bIns="68569" anchor="ctr" anchorCtr="0">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 sz="1400" b="0" i="0" u="none" strike="noStrike" kern="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Many shoppers waiting to go home at Grand Indonesia</a:t>
              </a:r>
            </a:p>
          </p:txBody>
        </p:sp>
        <p:sp>
          <p:nvSpPr>
            <p:cNvPr id="58" name="Shape 135"/>
            <p:cNvSpPr/>
            <p:nvPr/>
          </p:nvSpPr>
          <p:spPr>
            <a:xfrm>
              <a:off x="5223986" y="2097502"/>
              <a:ext cx="290537" cy="340910"/>
            </a:xfrm>
            <a:prstGeom prst="roundRect">
              <a:avLst>
                <a:gd name="adj" fmla="val 16667"/>
              </a:avLst>
            </a:prstGeom>
            <a:solidFill>
              <a:srgbClr val="4B4B4B"/>
            </a:solidFill>
            <a:ln w="9525" cap="flat" cmpd="sng">
              <a:solidFill>
                <a:schemeClr val="dk2"/>
              </a:solidFill>
              <a:prstDash val="solid"/>
              <a:round/>
              <a:headEnd type="none" w="med" len="med"/>
              <a:tailEnd type="none" w="med" len="med"/>
            </a:ln>
          </p:spPr>
          <p:txBody>
            <a:bodyPr lIns="68569" tIns="68569" rIns="68569" bIns="68569" anchor="ctr" anchorCtr="0">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 sz="1350" b="1" i="0" u="none" strike="noStrike" kern="0" cap="none" spc="0" normalizeH="0" baseline="0" noProof="0" dirty="0">
                  <a:ln>
                    <a:noFill/>
                  </a:ln>
                  <a:solidFill>
                    <a:srgbClr val="FFFFFF"/>
                  </a:solidFill>
                  <a:effectLst/>
                  <a:uLnTx/>
                  <a:uFillTx/>
                </a:rPr>
                <a:t>A</a:t>
              </a:r>
            </a:p>
          </p:txBody>
        </p:sp>
        <p:sp>
          <p:nvSpPr>
            <p:cNvPr id="59" name="Shape 133"/>
            <p:cNvSpPr/>
            <p:nvPr/>
          </p:nvSpPr>
          <p:spPr>
            <a:xfrm>
              <a:off x="5850955" y="4726033"/>
              <a:ext cx="290537" cy="340910"/>
            </a:xfrm>
            <a:prstGeom prst="roundRect">
              <a:avLst>
                <a:gd name="adj" fmla="val 16667"/>
              </a:avLst>
            </a:prstGeom>
            <a:solidFill>
              <a:srgbClr val="4B4B4B"/>
            </a:solidFill>
            <a:ln w="9525" cap="flat" cmpd="sng">
              <a:solidFill>
                <a:schemeClr val="dk2"/>
              </a:solidFill>
              <a:prstDash val="solid"/>
              <a:round/>
              <a:headEnd type="none" w="med" len="med"/>
              <a:tailEnd type="none" w="med" len="med"/>
            </a:ln>
          </p:spPr>
          <p:txBody>
            <a:bodyPr lIns="68569" tIns="68569" rIns="68569" bIns="68569" anchor="ctr" anchorCtr="0">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 sz="1350" b="1" i="0" u="none" strike="noStrike" kern="0" cap="none" spc="0" normalizeH="0" baseline="0" noProof="0" dirty="0">
                  <a:ln>
                    <a:noFill/>
                  </a:ln>
                  <a:solidFill>
                    <a:srgbClr val="FFFFFF"/>
                  </a:solidFill>
                  <a:effectLst/>
                  <a:uLnTx/>
                  <a:uFillTx/>
                </a:rPr>
                <a:t>C</a:t>
              </a:r>
            </a:p>
          </p:txBody>
        </p:sp>
        <p:sp>
          <p:nvSpPr>
            <p:cNvPr id="60" name="Shape 141"/>
            <p:cNvSpPr/>
            <p:nvPr/>
          </p:nvSpPr>
          <p:spPr>
            <a:xfrm>
              <a:off x="882749" y="4951926"/>
              <a:ext cx="290537" cy="340910"/>
            </a:xfrm>
            <a:prstGeom prst="roundRect">
              <a:avLst>
                <a:gd name="adj" fmla="val 16667"/>
              </a:avLst>
            </a:prstGeom>
            <a:solidFill>
              <a:srgbClr val="4B4B4B"/>
            </a:solidFill>
            <a:ln w="9525" cap="flat" cmpd="sng">
              <a:solidFill>
                <a:schemeClr val="dk2"/>
              </a:solidFill>
              <a:prstDash val="solid"/>
              <a:round/>
              <a:headEnd type="none" w="med" len="med"/>
              <a:tailEnd type="none" w="med" len="med"/>
            </a:ln>
          </p:spPr>
          <p:txBody>
            <a:bodyPr lIns="68569" tIns="68569" rIns="68569" bIns="68569" anchor="ctr" anchorCtr="0">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 sz="1350" b="1" i="0" u="none" strike="noStrike" kern="0" cap="none" spc="0" normalizeH="0" baseline="0" noProof="0" dirty="0">
                  <a:ln>
                    <a:noFill/>
                  </a:ln>
                  <a:solidFill>
                    <a:srgbClr val="FFFFFF"/>
                  </a:solidFill>
                  <a:effectLst/>
                  <a:uLnTx/>
                  <a:uFillTx/>
                </a:rPr>
                <a:t>B</a:t>
              </a:r>
            </a:p>
          </p:txBody>
        </p:sp>
        <p:sp>
          <p:nvSpPr>
            <p:cNvPr id="61" name="Shape 150"/>
            <p:cNvSpPr txBox="1"/>
            <p:nvPr/>
          </p:nvSpPr>
          <p:spPr>
            <a:xfrm>
              <a:off x="1216127" y="4941852"/>
              <a:ext cx="1612221" cy="785897"/>
            </a:xfrm>
            <a:prstGeom prst="rect">
              <a:avLst/>
            </a:prstGeom>
            <a:solidFill>
              <a:srgbClr val="009E3B"/>
            </a:solidFill>
            <a:ln>
              <a:noFill/>
            </a:ln>
          </p:spPr>
          <p:txBody>
            <a:bodyPr lIns="68569" tIns="68569" rIns="68569" bIns="68569" anchor="ctr" anchorCtr="0">
              <a:noAutofit/>
            </a:bodyPr>
            <a:lstStyle>
              <a:defPPr>
                <a:defRPr lang="en-US"/>
              </a:defPPr>
              <a:lvl1pPr lvl="0" algn="ctr">
                <a:spcBef>
                  <a:spcPts val="0"/>
                </a:spcBef>
                <a:buNone/>
                <a:defRPr sz="1200">
                  <a:latin typeface="Arial" panose="020B0604020202020204" pitchFamily="34" charset="0"/>
                  <a:cs typeface="Arial" panose="020B0604020202020204" pitchFamily="34" charset="0"/>
                </a:defRPr>
              </a:lvl1p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Grab mobilizes drivers to head to the demand hotspots</a:t>
              </a:r>
            </a:p>
          </p:txBody>
        </p:sp>
        <p:cxnSp>
          <p:nvCxnSpPr>
            <p:cNvPr id="62" name="Shape 134"/>
            <p:cNvCxnSpPr>
              <a:endCxn id="58" idx="2"/>
            </p:cNvCxnSpPr>
            <p:nvPr/>
          </p:nvCxnSpPr>
          <p:spPr>
            <a:xfrm flipV="1">
              <a:off x="3869922" y="2438411"/>
              <a:ext cx="1499333" cy="1203923"/>
            </a:xfrm>
            <a:prstGeom prst="straightConnector1">
              <a:avLst/>
            </a:prstGeom>
            <a:noFill/>
            <a:ln w="12700" cap="flat" cmpd="sng">
              <a:solidFill>
                <a:schemeClr val="bg1"/>
              </a:solidFill>
              <a:prstDash val="solid"/>
              <a:round/>
              <a:headEnd type="none" w="lg" len="lg"/>
              <a:tailEnd type="none" w="lg" len="lg"/>
            </a:ln>
          </p:spPr>
        </p:cxnSp>
        <p:sp>
          <p:nvSpPr>
            <p:cNvPr id="63" name="Shape 152"/>
            <p:cNvSpPr/>
            <p:nvPr/>
          </p:nvSpPr>
          <p:spPr>
            <a:xfrm>
              <a:off x="1246750" y="2386770"/>
              <a:ext cx="858080" cy="1931566"/>
            </a:xfrm>
            <a:prstGeom prst="roundRect">
              <a:avLst>
                <a:gd name="adj" fmla="val 16667"/>
              </a:avLst>
            </a:prstGeom>
            <a:noFill/>
            <a:ln w="9525" cap="flat" cmpd="sng">
              <a:solidFill>
                <a:schemeClr val="dk2"/>
              </a:solidFill>
              <a:prstDash val="solid"/>
              <a:round/>
              <a:headEnd type="none" w="med" len="med"/>
              <a:tailEnd type="none" w="med" len="med"/>
            </a:ln>
          </p:spPr>
          <p:txBody>
            <a:bodyPr lIns="68569" tIns="68569" rIns="68569" bIns="68569" anchor="ctr" anchorCtr="0">
              <a:noAutofit/>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endParaRPr>
            </a:p>
          </p:txBody>
        </p:sp>
        <p:grpSp>
          <p:nvGrpSpPr>
            <p:cNvPr id="64" name="Group 63"/>
            <p:cNvGrpSpPr/>
            <p:nvPr/>
          </p:nvGrpSpPr>
          <p:grpSpPr>
            <a:xfrm>
              <a:off x="1374789" y="2418930"/>
              <a:ext cx="3149016" cy="2089900"/>
              <a:chOff x="1868167" y="3345875"/>
              <a:chExt cx="3423913" cy="2048764"/>
            </a:xfrm>
          </p:grpSpPr>
          <p:grpSp>
            <p:nvGrpSpPr>
              <p:cNvPr id="79" name="Group 78"/>
              <p:cNvGrpSpPr/>
              <p:nvPr/>
            </p:nvGrpSpPr>
            <p:grpSpPr>
              <a:xfrm>
                <a:off x="1868167" y="3345875"/>
                <a:ext cx="3423913" cy="2048764"/>
                <a:chOff x="2083131" y="3271540"/>
                <a:chExt cx="2920250" cy="1592076"/>
              </a:xfrm>
            </p:grpSpPr>
            <p:pic>
              <p:nvPicPr>
                <p:cNvPr id="81" name="Shape 120"/>
                <p:cNvPicPr preferRelativeResize="0"/>
                <p:nvPr/>
              </p:nvPicPr>
              <p:blipFill rotWithShape="1">
                <a:blip r:embed="rId7" cstate="email">
                  <a:alphaModFix amt="95000"/>
                  <a:extLst>
                    <a:ext uri="{28A0092B-C50C-407E-A947-70E740481C1C}">
                      <a14:useLocalDpi xmlns:a14="http://schemas.microsoft.com/office/drawing/2010/main"/>
                    </a:ext>
                  </a:extLst>
                </a:blip>
                <a:srcRect/>
                <a:stretch/>
              </p:blipFill>
              <p:spPr>
                <a:xfrm>
                  <a:off x="4606181" y="3510503"/>
                  <a:ext cx="198600" cy="186900"/>
                </a:xfrm>
                <a:prstGeom prst="ellipse">
                  <a:avLst/>
                </a:prstGeom>
                <a:noFill/>
                <a:ln>
                  <a:noFill/>
                </a:ln>
              </p:spPr>
            </p:pic>
            <p:pic>
              <p:nvPicPr>
                <p:cNvPr id="82" name="Shape 121"/>
                <p:cNvPicPr preferRelativeResize="0"/>
                <p:nvPr/>
              </p:nvPicPr>
              <p:blipFill rotWithShape="1">
                <a:blip r:embed="rId7" cstate="email">
                  <a:alphaModFix amt="95000"/>
                  <a:extLst>
                    <a:ext uri="{28A0092B-C50C-407E-A947-70E740481C1C}">
                      <a14:useLocalDpi xmlns:a14="http://schemas.microsoft.com/office/drawing/2010/main"/>
                    </a:ext>
                  </a:extLst>
                </a:blip>
                <a:srcRect/>
                <a:stretch/>
              </p:blipFill>
              <p:spPr>
                <a:xfrm>
                  <a:off x="2537081" y="3845303"/>
                  <a:ext cx="198600" cy="186900"/>
                </a:xfrm>
                <a:prstGeom prst="ellipse">
                  <a:avLst/>
                </a:prstGeom>
                <a:noFill/>
                <a:ln>
                  <a:noFill/>
                </a:ln>
              </p:spPr>
            </p:pic>
            <p:pic>
              <p:nvPicPr>
                <p:cNvPr id="83" name="Shape 122"/>
                <p:cNvPicPr preferRelativeResize="0"/>
                <p:nvPr/>
              </p:nvPicPr>
              <p:blipFill rotWithShape="1">
                <a:blip r:embed="rId7" cstate="email">
                  <a:alphaModFix amt="95000"/>
                  <a:extLst>
                    <a:ext uri="{28A0092B-C50C-407E-A947-70E740481C1C}">
                      <a14:useLocalDpi xmlns:a14="http://schemas.microsoft.com/office/drawing/2010/main"/>
                    </a:ext>
                  </a:extLst>
                </a:blip>
                <a:srcRect/>
                <a:stretch/>
              </p:blipFill>
              <p:spPr>
                <a:xfrm>
                  <a:off x="2333181" y="3742353"/>
                  <a:ext cx="198600" cy="186900"/>
                </a:xfrm>
                <a:prstGeom prst="ellipse">
                  <a:avLst/>
                </a:prstGeom>
                <a:noFill/>
                <a:ln>
                  <a:noFill/>
                </a:ln>
              </p:spPr>
            </p:pic>
            <p:pic>
              <p:nvPicPr>
                <p:cNvPr id="84" name="Shape 123"/>
                <p:cNvPicPr preferRelativeResize="0"/>
                <p:nvPr/>
              </p:nvPicPr>
              <p:blipFill rotWithShape="1">
                <a:blip r:embed="rId7" cstate="email">
                  <a:alphaModFix amt="95000"/>
                  <a:extLst>
                    <a:ext uri="{28A0092B-C50C-407E-A947-70E740481C1C}">
                      <a14:useLocalDpi xmlns:a14="http://schemas.microsoft.com/office/drawing/2010/main"/>
                    </a:ext>
                  </a:extLst>
                </a:blip>
                <a:srcRect/>
                <a:stretch/>
              </p:blipFill>
              <p:spPr>
                <a:xfrm>
                  <a:off x="2083131" y="3742353"/>
                  <a:ext cx="198600" cy="186900"/>
                </a:xfrm>
                <a:prstGeom prst="ellipse">
                  <a:avLst/>
                </a:prstGeom>
                <a:noFill/>
                <a:ln>
                  <a:noFill/>
                </a:ln>
              </p:spPr>
            </p:pic>
            <p:pic>
              <p:nvPicPr>
                <p:cNvPr id="85" name="Shape 124"/>
                <p:cNvPicPr preferRelativeResize="0"/>
                <p:nvPr/>
              </p:nvPicPr>
              <p:blipFill rotWithShape="1">
                <a:blip r:embed="rId7" cstate="email">
                  <a:alphaModFix amt="95000"/>
                  <a:extLst>
                    <a:ext uri="{28A0092B-C50C-407E-A947-70E740481C1C}">
                      <a14:useLocalDpi xmlns:a14="http://schemas.microsoft.com/office/drawing/2010/main"/>
                    </a:ext>
                  </a:extLst>
                </a:blip>
                <a:srcRect/>
                <a:stretch/>
              </p:blipFill>
              <p:spPr>
                <a:xfrm>
                  <a:off x="2083131" y="4159465"/>
                  <a:ext cx="198600" cy="186900"/>
                </a:xfrm>
                <a:prstGeom prst="ellipse">
                  <a:avLst/>
                </a:prstGeom>
                <a:noFill/>
                <a:ln>
                  <a:noFill/>
                </a:ln>
              </p:spPr>
            </p:pic>
            <p:pic>
              <p:nvPicPr>
                <p:cNvPr id="86" name="Shape 125"/>
                <p:cNvPicPr preferRelativeResize="0"/>
                <p:nvPr/>
              </p:nvPicPr>
              <p:blipFill rotWithShape="1">
                <a:blip r:embed="rId7" cstate="email">
                  <a:alphaModFix amt="95000"/>
                  <a:extLst>
                    <a:ext uri="{28A0092B-C50C-407E-A947-70E740481C1C}">
                      <a14:useLocalDpi xmlns:a14="http://schemas.microsoft.com/office/drawing/2010/main"/>
                    </a:ext>
                  </a:extLst>
                </a:blip>
                <a:srcRect/>
                <a:stretch/>
              </p:blipFill>
              <p:spPr>
                <a:xfrm>
                  <a:off x="2134581" y="3448078"/>
                  <a:ext cx="198600" cy="186900"/>
                </a:xfrm>
                <a:prstGeom prst="ellipse">
                  <a:avLst/>
                </a:prstGeom>
                <a:noFill/>
                <a:ln>
                  <a:noFill/>
                </a:ln>
              </p:spPr>
            </p:pic>
            <p:pic>
              <p:nvPicPr>
                <p:cNvPr id="87" name="Shape 126"/>
                <p:cNvPicPr preferRelativeResize="0"/>
                <p:nvPr/>
              </p:nvPicPr>
              <p:blipFill rotWithShape="1">
                <a:blip r:embed="rId7" cstate="email">
                  <a:alphaModFix amt="95000"/>
                  <a:extLst>
                    <a:ext uri="{28A0092B-C50C-407E-A947-70E740481C1C}">
                      <a14:useLocalDpi xmlns:a14="http://schemas.microsoft.com/office/drawing/2010/main"/>
                    </a:ext>
                  </a:extLst>
                </a:blip>
                <a:srcRect/>
                <a:stretch/>
              </p:blipFill>
              <p:spPr>
                <a:xfrm>
                  <a:off x="2215256" y="3845303"/>
                  <a:ext cx="198600" cy="186900"/>
                </a:xfrm>
                <a:prstGeom prst="ellipse">
                  <a:avLst/>
                </a:prstGeom>
                <a:noFill/>
                <a:ln>
                  <a:noFill/>
                </a:ln>
              </p:spPr>
            </p:pic>
            <p:pic>
              <p:nvPicPr>
                <p:cNvPr id="88" name="Shape 127"/>
                <p:cNvPicPr preferRelativeResize="0"/>
                <p:nvPr/>
              </p:nvPicPr>
              <p:blipFill rotWithShape="1">
                <a:blip r:embed="rId7" cstate="email">
                  <a:alphaModFix amt="95000"/>
                  <a:extLst>
                    <a:ext uri="{28A0092B-C50C-407E-A947-70E740481C1C}">
                      <a14:useLocalDpi xmlns:a14="http://schemas.microsoft.com/office/drawing/2010/main"/>
                    </a:ext>
                  </a:extLst>
                </a:blip>
                <a:srcRect/>
                <a:stretch/>
              </p:blipFill>
              <p:spPr>
                <a:xfrm>
                  <a:off x="4804781" y="3884228"/>
                  <a:ext cx="198600" cy="186900"/>
                </a:xfrm>
                <a:prstGeom prst="ellipse">
                  <a:avLst/>
                </a:prstGeom>
                <a:noFill/>
                <a:ln>
                  <a:noFill/>
                </a:ln>
              </p:spPr>
            </p:pic>
            <p:pic>
              <p:nvPicPr>
                <p:cNvPr id="89" name="Shape 128"/>
                <p:cNvPicPr preferRelativeResize="0"/>
                <p:nvPr/>
              </p:nvPicPr>
              <p:blipFill rotWithShape="1">
                <a:blip r:embed="rId7" cstate="email">
                  <a:alphaModFix amt="95000"/>
                  <a:extLst>
                    <a:ext uri="{28A0092B-C50C-407E-A947-70E740481C1C}">
                      <a14:useLocalDpi xmlns:a14="http://schemas.microsoft.com/office/drawing/2010/main"/>
                    </a:ext>
                  </a:extLst>
                </a:blip>
                <a:srcRect/>
                <a:stretch/>
              </p:blipFill>
              <p:spPr>
                <a:xfrm>
                  <a:off x="2281731" y="3271540"/>
                  <a:ext cx="198600" cy="186900"/>
                </a:xfrm>
                <a:prstGeom prst="ellipse">
                  <a:avLst/>
                </a:prstGeom>
                <a:noFill/>
                <a:ln>
                  <a:noFill/>
                </a:ln>
              </p:spPr>
            </p:pic>
            <p:pic>
              <p:nvPicPr>
                <p:cNvPr id="90" name="Shape 140"/>
                <p:cNvPicPr preferRelativeResize="0"/>
                <p:nvPr/>
              </p:nvPicPr>
              <p:blipFill rotWithShape="1">
                <a:blip r:embed="rId7" cstate="email">
                  <a:alphaModFix amt="95000"/>
                  <a:extLst>
                    <a:ext uri="{28A0092B-C50C-407E-A947-70E740481C1C}">
                      <a14:useLocalDpi xmlns:a14="http://schemas.microsoft.com/office/drawing/2010/main"/>
                    </a:ext>
                  </a:extLst>
                </a:blip>
                <a:srcRect/>
                <a:stretch/>
              </p:blipFill>
              <p:spPr>
                <a:xfrm>
                  <a:off x="4705481" y="4676716"/>
                  <a:ext cx="198600" cy="186900"/>
                </a:xfrm>
                <a:prstGeom prst="ellipse">
                  <a:avLst/>
                </a:prstGeom>
                <a:noFill/>
                <a:ln>
                  <a:noFill/>
                </a:ln>
              </p:spPr>
            </p:pic>
            <p:pic>
              <p:nvPicPr>
                <p:cNvPr id="91" name="Shape 153"/>
                <p:cNvPicPr preferRelativeResize="0"/>
                <p:nvPr/>
              </p:nvPicPr>
              <p:blipFill rotWithShape="1">
                <a:blip r:embed="rId7" cstate="email">
                  <a:alphaModFix amt="95000"/>
                  <a:extLst>
                    <a:ext uri="{28A0092B-C50C-407E-A947-70E740481C1C}">
                      <a14:useLocalDpi xmlns:a14="http://schemas.microsoft.com/office/drawing/2010/main"/>
                    </a:ext>
                  </a:extLst>
                </a:blip>
                <a:srcRect/>
                <a:stretch/>
              </p:blipFill>
              <p:spPr>
                <a:xfrm>
                  <a:off x="2134581" y="4282228"/>
                  <a:ext cx="198600" cy="186900"/>
                </a:xfrm>
                <a:prstGeom prst="ellipse">
                  <a:avLst/>
                </a:prstGeom>
                <a:noFill/>
                <a:ln>
                  <a:noFill/>
                </a:ln>
              </p:spPr>
            </p:pic>
            <p:pic>
              <p:nvPicPr>
                <p:cNvPr id="92" name="Shape 156"/>
                <p:cNvPicPr preferRelativeResize="0"/>
                <p:nvPr/>
              </p:nvPicPr>
              <p:blipFill rotWithShape="1">
                <a:blip r:embed="rId7" cstate="email">
                  <a:alphaModFix amt="95000"/>
                  <a:extLst>
                    <a:ext uri="{28A0092B-C50C-407E-A947-70E740481C1C}">
                      <a14:useLocalDpi xmlns:a14="http://schemas.microsoft.com/office/drawing/2010/main"/>
                    </a:ext>
                  </a:extLst>
                </a:blip>
                <a:srcRect/>
                <a:stretch/>
              </p:blipFill>
              <p:spPr>
                <a:xfrm>
                  <a:off x="2716281" y="4114665"/>
                  <a:ext cx="198600" cy="186900"/>
                </a:xfrm>
                <a:prstGeom prst="ellipse">
                  <a:avLst/>
                </a:prstGeom>
                <a:noFill/>
                <a:ln>
                  <a:noFill/>
                </a:ln>
              </p:spPr>
            </p:pic>
            <p:pic>
              <p:nvPicPr>
                <p:cNvPr id="93" name="Shape 157"/>
                <p:cNvPicPr preferRelativeResize="0"/>
                <p:nvPr/>
              </p:nvPicPr>
              <p:blipFill rotWithShape="1">
                <a:blip r:embed="rId7" cstate="email">
                  <a:alphaModFix amt="95000"/>
                  <a:extLst>
                    <a:ext uri="{28A0092B-C50C-407E-A947-70E740481C1C}">
                      <a14:useLocalDpi xmlns:a14="http://schemas.microsoft.com/office/drawing/2010/main"/>
                    </a:ext>
                  </a:extLst>
                </a:blip>
                <a:srcRect/>
                <a:stretch/>
              </p:blipFill>
              <p:spPr>
                <a:xfrm>
                  <a:off x="2983156" y="3989890"/>
                  <a:ext cx="198600" cy="186900"/>
                </a:xfrm>
                <a:prstGeom prst="ellipse">
                  <a:avLst/>
                </a:prstGeom>
                <a:noFill/>
                <a:ln>
                  <a:noFill/>
                </a:ln>
              </p:spPr>
            </p:pic>
            <p:pic>
              <p:nvPicPr>
                <p:cNvPr id="94" name="Shape 158"/>
                <p:cNvPicPr preferRelativeResize="0"/>
                <p:nvPr/>
              </p:nvPicPr>
              <p:blipFill rotWithShape="1">
                <a:blip r:embed="rId7" cstate="email">
                  <a:alphaModFix amt="95000"/>
                  <a:extLst>
                    <a:ext uri="{28A0092B-C50C-407E-A947-70E740481C1C}">
                      <a14:useLocalDpi xmlns:a14="http://schemas.microsoft.com/office/drawing/2010/main"/>
                    </a:ext>
                  </a:extLst>
                </a:blip>
                <a:srcRect/>
                <a:stretch/>
              </p:blipFill>
              <p:spPr>
                <a:xfrm>
                  <a:off x="3271881" y="4113240"/>
                  <a:ext cx="198600" cy="186900"/>
                </a:xfrm>
                <a:prstGeom prst="ellipse">
                  <a:avLst/>
                </a:prstGeom>
                <a:noFill/>
                <a:ln>
                  <a:noFill/>
                </a:ln>
              </p:spPr>
            </p:pic>
          </p:grpSp>
          <p:pic>
            <p:nvPicPr>
              <p:cNvPr id="80" name="Shape 153"/>
              <p:cNvPicPr preferRelativeResize="0"/>
              <p:nvPr/>
            </p:nvPicPr>
            <p:blipFill rotWithShape="1">
              <a:blip r:embed="rId7" cstate="email">
                <a:alphaModFix amt="95000"/>
                <a:extLst>
                  <a:ext uri="{28A0092B-C50C-407E-A947-70E740481C1C}">
                    <a14:useLocalDpi xmlns:a14="http://schemas.microsoft.com/office/drawing/2010/main"/>
                  </a:ext>
                </a:extLst>
              </a:blip>
              <a:srcRect/>
              <a:stretch/>
            </p:blipFill>
            <p:spPr>
              <a:xfrm>
                <a:off x="1934039" y="4890371"/>
                <a:ext cx="232853" cy="240512"/>
              </a:xfrm>
              <a:prstGeom prst="ellipse">
                <a:avLst/>
              </a:prstGeom>
              <a:noFill/>
              <a:ln>
                <a:noFill/>
              </a:ln>
            </p:spPr>
          </p:pic>
        </p:grpSp>
        <p:grpSp>
          <p:nvGrpSpPr>
            <p:cNvPr id="65" name="Shape 142"/>
            <p:cNvGrpSpPr/>
            <p:nvPr/>
          </p:nvGrpSpPr>
          <p:grpSpPr>
            <a:xfrm>
              <a:off x="3530405" y="4854245"/>
              <a:ext cx="2356926" cy="697399"/>
              <a:chOff x="6070675" y="4133437"/>
              <a:chExt cx="2312445" cy="542924"/>
            </a:xfrm>
          </p:grpSpPr>
          <p:pic>
            <p:nvPicPr>
              <p:cNvPr id="72" name="Shape 143"/>
              <p:cNvPicPr preferRelativeResize="0"/>
              <p:nvPr/>
            </p:nvPicPr>
            <p:blipFill rotWithShape="1">
              <a:blip r:embed="rId8" cstate="email">
                <a:alphaModFix amt="95000"/>
                <a:extLst>
                  <a:ext uri="{28A0092B-C50C-407E-A947-70E740481C1C}">
                    <a14:useLocalDpi xmlns:a14="http://schemas.microsoft.com/office/drawing/2010/main"/>
                  </a:ext>
                </a:extLst>
              </a:blip>
              <a:srcRect/>
              <a:stretch/>
            </p:blipFill>
            <p:spPr>
              <a:xfrm>
                <a:off x="7865771" y="4211880"/>
                <a:ext cx="517349" cy="444515"/>
              </a:xfrm>
              <a:prstGeom prst="ellipse">
                <a:avLst/>
              </a:prstGeom>
              <a:noFill/>
              <a:ln>
                <a:noFill/>
              </a:ln>
            </p:spPr>
          </p:pic>
          <p:pic>
            <p:nvPicPr>
              <p:cNvPr id="73" name="Shape 144"/>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6070675" y="4133437"/>
                <a:ext cx="542924" cy="542924"/>
              </a:xfrm>
              <a:prstGeom prst="rect">
                <a:avLst/>
              </a:prstGeom>
              <a:noFill/>
              <a:ln>
                <a:noFill/>
              </a:ln>
            </p:spPr>
          </p:pic>
          <p:cxnSp>
            <p:nvCxnSpPr>
              <p:cNvPr id="74" name="Shape 145"/>
              <p:cNvCxnSpPr/>
              <p:nvPr/>
            </p:nvCxnSpPr>
            <p:spPr>
              <a:xfrm>
                <a:off x="6613599" y="4481099"/>
                <a:ext cx="1181100" cy="5400"/>
              </a:xfrm>
              <a:prstGeom prst="straightConnector1">
                <a:avLst/>
              </a:prstGeom>
              <a:noFill/>
              <a:ln w="9525" cap="flat" cmpd="sng">
                <a:solidFill>
                  <a:schemeClr val="dk2"/>
                </a:solidFill>
                <a:prstDash val="solid"/>
                <a:round/>
                <a:headEnd type="none" w="lg" len="lg"/>
                <a:tailEnd type="triangle" w="lg" len="lg"/>
              </a:ln>
            </p:spPr>
          </p:cxnSp>
          <p:cxnSp>
            <p:nvCxnSpPr>
              <p:cNvPr id="75" name="Shape 146"/>
              <p:cNvCxnSpPr/>
              <p:nvPr/>
            </p:nvCxnSpPr>
            <p:spPr>
              <a:xfrm rot="10800000">
                <a:off x="6547899" y="4333199"/>
                <a:ext cx="1238700" cy="12600"/>
              </a:xfrm>
              <a:prstGeom prst="straightConnector1">
                <a:avLst/>
              </a:prstGeom>
              <a:noFill/>
              <a:ln w="9525" cap="flat" cmpd="sng">
                <a:solidFill>
                  <a:schemeClr val="dk2"/>
                </a:solidFill>
                <a:prstDash val="solid"/>
                <a:round/>
                <a:headEnd type="none" w="lg" len="lg"/>
                <a:tailEnd type="triangle" w="lg" len="lg"/>
              </a:ln>
            </p:spPr>
          </p:cxnSp>
          <p:grpSp>
            <p:nvGrpSpPr>
              <p:cNvPr id="76" name="Shape 147"/>
              <p:cNvGrpSpPr/>
              <p:nvPr/>
            </p:nvGrpSpPr>
            <p:grpSpPr>
              <a:xfrm>
                <a:off x="6898849" y="4191275"/>
                <a:ext cx="688284" cy="465120"/>
                <a:chOff x="6898849" y="4143225"/>
                <a:chExt cx="688284" cy="465120"/>
              </a:xfrm>
            </p:grpSpPr>
            <p:pic>
              <p:nvPicPr>
                <p:cNvPr id="77" name="Shape 148"/>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7017000" y="4143225"/>
                  <a:ext cx="448761" cy="334199"/>
                </a:xfrm>
                <a:prstGeom prst="rect">
                  <a:avLst/>
                </a:prstGeom>
                <a:noFill/>
                <a:ln>
                  <a:noFill/>
                </a:ln>
              </p:spPr>
            </p:pic>
            <p:sp>
              <p:nvSpPr>
                <p:cNvPr id="78" name="Shape 149"/>
                <p:cNvSpPr/>
                <p:nvPr/>
              </p:nvSpPr>
              <p:spPr>
                <a:xfrm>
                  <a:off x="6898849" y="4484295"/>
                  <a:ext cx="688284" cy="124050"/>
                </a:xfrm>
                <a:prstGeom prst="roundRect">
                  <a:avLst>
                    <a:gd name="adj" fmla="val 16667"/>
                  </a:avLst>
                </a:prstGeom>
                <a:noFill/>
                <a:ln>
                  <a:noFill/>
                </a:ln>
              </p:spPr>
              <p:txBody>
                <a:bodyPr lIns="68569" tIns="68569" rIns="68569" bIns="68569" anchor="ctr" anchorCtr="0">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 sz="1350" b="1" i="0" u="none" strike="noStrike" kern="0" cap="none" spc="0" normalizeH="0" baseline="0" noProof="0" dirty="0">
                      <a:ln>
                        <a:noFill/>
                      </a:ln>
                      <a:solidFill>
                        <a:schemeClr val="bg1"/>
                      </a:solidFill>
                      <a:effectLst/>
                      <a:uLnTx/>
                      <a:uFillTx/>
                    </a:rPr>
                    <a:t>1.5x</a:t>
                  </a:r>
                </a:p>
              </p:txBody>
            </p:sp>
          </p:grpSp>
        </p:grpSp>
        <p:cxnSp>
          <p:nvCxnSpPr>
            <p:cNvPr id="66" name="Shape 134"/>
            <p:cNvCxnSpPr>
              <a:stCxn id="63" idx="2"/>
              <a:endCxn id="60" idx="0"/>
            </p:cNvCxnSpPr>
            <p:nvPr/>
          </p:nvCxnSpPr>
          <p:spPr>
            <a:xfrm flipH="1">
              <a:off x="1028017" y="4318336"/>
              <a:ext cx="647773" cy="633589"/>
            </a:xfrm>
            <a:prstGeom prst="straightConnector1">
              <a:avLst/>
            </a:prstGeom>
            <a:noFill/>
            <a:ln w="12700" cap="flat" cmpd="sng">
              <a:solidFill>
                <a:schemeClr val="bg1"/>
              </a:solidFill>
              <a:prstDash val="solid"/>
              <a:round/>
              <a:headEnd type="none" w="lg" len="lg"/>
              <a:tailEnd type="none" w="lg" len="lg"/>
            </a:ln>
          </p:spPr>
        </p:cxnSp>
        <p:cxnSp>
          <p:nvCxnSpPr>
            <p:cNvPr id="67" name="Straight Arrow Connector 66"/>
            <p:cNvCxnSpPr/>
            <p:nvPr/>
          </p:nvCxnSpPr>
          <p:spPr>
            <a:xfrm>
              <a:off x="2271697" y="2650669"/>
              <a:ext cx="1400487" cy="359570"/>
            </a:xfrm>
            <a:prstGeom prst="straightConnector1">
              <a:avLst/>
            </a:prstGeom>
            <a:ln>
              <a:solidFill>
                <a:srgbClr val="00B05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2271697" y="2913567"/>
              <a:ext cx="1400487" cy="359570"/>
            </a:xfrm>
            <a:prstGeom prst="straightConnector1">
              <a:avLst/>
            </a:prstGeom>
            <a:ln>
              <a:solidFill>
                <a:srgbClr val="00B05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a:off x="2271697" y="3237657"/>
              <a:ext cx="1400487" cy="359570"/>
            </a:xfrm>
            <a:prstGeom prst="straightConnector1">
              <a:avLst/>
            </a:prstGeom>
            <a:ln>
              <a:solidFill>
                <a:srgbClr val="00B05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a:off x="2271697" y="3554827"/>
              <a:ext cx="1400487" cy="359570"/>
            </a:xfrm>
            <a:prstGeom prst="straightConnector1">
              <a:avLst/>
            </a:prstGeom>
            <a:ln>
              <a:solidFill>
                <a:srgbClr val="00B05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a:off x="2271697" y="3811203"/>
              <a:ext cx="1400487" cy="359570"/>
            </a:xfrm>
            <a:prstGeom prst="straightConnector1">
              <a:avLst/>
            </a:prstGeom>
            <a:ln>
              <a:solidFill>
                <a:srgbClr val="00B050"/>
              </a:solidFill>
              <a:tailEnd type="triangle" w="lg" len="lg"/>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463760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 name="Shape 211"/>
          <p:cNvSpPr/>
          <p:nvPr/>
        </p:nvSpPr>
        <p:spPr>
          <a:xfrm>
            <a:off x="866148" y="419492"/>
            <a:ext cx="6615886" cy="1077218"/>
          </a:xfrm>
          <a:prstGeom prst="rect">
            <a:avLst/>
          </a:prstGeom>
          <a:ln w="12700">
            <a:miter lim="400000"/>
          </a:ln>
          <a:extLst>
            <a:ext uri="{C572A759-6A51-4108-AA02-DFA0A04FC94B}">
              <ma14:wrappingTextBoxFlag xmlns="" xmlns:ma14="http://schemas.microsoft.com/office/mac/drawingml/2011/main" val="1"/>
            </a:ext>
          </a:extLst>
        </p:spPr>
        <p:txBody>
          <a:bodyPr wrap="square" lIns="34289" rIns="34289">
            <a:spAutoFit/>
          </a:bodyPr>
          <a:lstStyle>
            <a:lvl1pPr>
              <a:defRPr sz="3200" b="1">
                <a:solidFill>
                  <a:srgbClr val="00B140"/>
                </a:solidFill>
                <a:latin typeface="Arial"/>
                <a:ea typeface="Arial"/>
                <a:cs typeface="Arial"/>
                <a:sym typeface="Arial"/>
              </a:defRPr>
            </a:lvl1pPr>
          </a:lstStyle>
          <a:p>
            <a:pPr marL="0" marR="0" lvl="0" indent="0" defTabSz="685800" eaLnBrk="1" fontAlgn="auto" latinLnBrk="0" hangingPunct="0">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rgbClr val="00B140"/>
                </a:solidFill>
                <a:effectLst/>
                <a:uLnTx/>
                <a:uFillTx/>
                <a:latin typeface="Arial"/>
                <a:ea typeface="Arial"/>
                <a:cs typeface="Arial"/>
                <a:sym typeface="Arial"/>
              </a:rPr>
              <a:t>Taking data-driven approach to increase productivity</a:t>
            </a:r>
            <a:endParaRPr kumimoji="0" sz="3200" b="1" i="0" u="none" strike="noStrike" kern="0" cap="none" spc="0" normalizeH="0" baseline="0" noProof="0" dirty="0">
              <a:ln>
                <a:noFill/>
              </a:ln>
              <a:solidFill>
                <a:srgbClr val="00B140"/>
              </a:solidFill>
              <a:effectLst/>
              <a:uLnTx/>
              <a:uFillTx/>
              <a:latin typeface="Arial"/>
              <a:ea typeface="Arial"/>
              <a:cs typeface="Arial"/>
              <a:sym typeface="Arial"/>
            </a:endParaRPr>
          </a:p>
        </p:txBody>
      </p:sp>
      <p:pic>
        <p:nvPicPr>
          <p:cNvPr id="12" name="image2.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10800000">
            <a:off x="0" y="116633"/>
            <a:ext cx="9144000" cy="432817"/>
          </a:xfrm>
          <a:prstGeom prst="rect">
            <a:avLst/>
          </a:prstGeom>
          <a:ln w="12700">
            <a:miter lim="400000"/>
          </a:ln>
        </p:spPr>
      </p:pic>
      <p:sp>
        <p:nvSpPr>
          <p:cNvPr id="51" name="Shape 178"/>
          <p:cNvSpPr/>
          <p:nvPr/>
        </p:nvSpPr>
        <p:spPr>
          <a:xfrm>
            <a:off x="251520" y="5945152"/>
            <a:ext cx="3764363" cy="300082"/>
          </a:xfrm>
          <a:prstGeom prst="rect">
            <a:avLst/>
          </a:prstGeom>
          <a:ln w="12700">
            <a:miter lim="400000"/>
          </a:ln>
          <a:extLst>
            <a:ext uri="{C572A759-6A51-4108-AA02-DFA0A04FC94B}">
              <ma14:wrappingTextBoxFlag xmlns="" xmlns:ma14="http://schemas.microsoft.com/office/mac/drawingml/2011/main" val="1"/>
            </a:ext>
          </a:extLst>
        </p:spPr>
        <p:txBody>
          <a:bodyPr lIns="34289" rIns="34289">
            <a:spAutoFit/>
          </a:bodyPr>
          <a:lstStyle>
            <a:lvl1pPr algn="ctr">
              <a:defRPr b="1">
                <a:solidFill>
                  <a:srgbClr val="404040"/>
                </a:solidFill>
                <a:latin typeface="Arial"/>
                <a:ea typeface="Arial"/>
                <a:cs typeface="Arial"/>
                <a:sym typeface="Arial"/>
              </a:defRPr>
            </a:lvl1pPr>
          </a:lstStyle>
          <a:p>
            <a:pPr marL="0" marR="0" lvl="0" indent="0" algn="l" defTabSz="685800" eaLnBrk="1" fontAlgn="auto" latinLnBrk="0" hangingPunct="0">
              <a:lnSpc>
                <a:spcPct val="100000"/>
              </a:lnSpc>
              <a:spcBef>
                <a:spcPts val="0"/>
              </a:spcBef>
              <a:spcAft>
                <a:spcPts val="0"/>
              </a:spcAft>
              <a:buClrTx/>
              <a:buSzTx/>
              <a:buFontTx/>
              <a:buNone/>
              <a:tabLst/>
              <a:defRPr/>
            </a:pPr>
            <a:r>
              <a:rPr kumimoji="0" lang="en-US" sz="1350" b="0" i="1" u="none" strike="noStrike" kern="0" cap="none" spc="0" normalizeH="0" baseline="0" noProof="0" dirty="0">
                <a:ln>
                  <a:noFill/>
                </a:ln>
                <a:solidFill>
                  <a:srgbClr val="535353"/>
                </a:solidFill>
                <a:effectLst/>
                <a:uLnTx/>
                <a:uFillTx/>
                <a:latin typeface="Helvetica Neue" charset="0"/>
                <a:ea typeface="Helvetica Neue" charset="0"/>
                <a:cs typeface="Helvetica Neue" charset="0"/>
                <a:sym typeface="Arial"/>
              </a:rPr>
              <a:t>*Sample charts for illustration purposes</a:t>
            </a:r>
            <a:endParaRPr kumimoji="0" sz="1350" b="0" i="1" u="none" strike="noStrike" kern="0" cap="none" spc="0" normalizeH="0" baseline="0" noProof="0" dirty="0">
              <a:ln>
                <a:noFill/>
              </a:ln>
              <a:solidFill>
                <a:srgbClr val="535353"/>
              </a:solidFill>
              <a:effectLst/>
              <a:uLnTx/>
              <a:uFillTx/>
              <a:latin typeface="Helvetica Neue" charset="0"/>
              <a:ea typeface="Helvetica Neue" charset="0"/>
              <a:cs typeface="Helvetica Neue" charset="0"/>
              <a:sym typeface="Arial"/>
            </a:endParaRPr>
          </a:p>
        </p:txBody>
      </p:sp>
      <p:grpSp>
        <p:nvGrpSpPr>
          <p:cNvPr id="95" name="Group 94"/>
          <p:cNvGrpSpPr/>
          <p:nvPr/>
        </p:nvGrpSpPr>
        <p:grpSpPr>
          <a:xfrm>
            <a:off x="179512" y="1725600"/>
            <a:ext cx="8703898" cy="3718660"/>
            <a:chOff x="440102" y="1916832"/>
            <a:chExt cx="8235129" cy="3286724"/>
          </a:xfrm>
        </p:grpSpPr>
        <p:pic>
          <p:nvPicPr>
            <p:cNvPr id="96" name="Picture 3" descr="Inline imag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40102" y="1916832"/>
              <a:ext cx="3854680" cy="2700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 name="Picture 2" descr="Inline image 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4626006" y="1916833"/>
              <a:ext cx="4049225" cy="2702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 name="Shape 178"/>
            <p:cNvSpPr/>
            <p:nvPr/>
          </p:nvSpPr>
          <p:spPr>
            <a:xfrm>
              <a:off x="485260" y="4904326"/>
              <a:ext cx="3764363" cy="299230"/>
            </a:xfrm>
            <a:prstGeom prst="rect">
              <a:avLst/>
            </a:prstGeom>
            <a:ln w="12700">
              <a:miter lim="400000"/>
            </a:ln>
            <a:extLst>
              <a:ext uri="{C572A759-6A51-4108-AA02-DFA0A04FC94B}">
                <ma14:wrappingTextBoxFlag xmlns="" xmlns:ma14="http://schemas.microsoft.com/office/mac/drawingml/2011/main" val="1"/>
              </a:ext>
            </a:extLst>
          </p:spPr>
          <p:txBody>
            <a:bodyPr lIns="34289" rIns="34289">
              <a:spAutoFit/>
            </a:bodyPr>
            <a:lstStyle>
              <a:lvl1pPr algn="ctr">
                <a:defRPr b="1">
                  <a:solidFill>
                    <a:srgbClr val="404040"/>
                  </a:solidFill>
                  <a:latin typeface="Arial"/>
                  <a:ea typeface="Arial"/>
                  <a:cs typeface="Arial"/>
                  <a:sym typeface="Arial"/>
                </a:defRPr>
              </a:lvl1pPr>
            </a:lstStyle>
            <a:p>
              <a:pPr marL="0" marR="0" lvl="0" indent="0" algn="ctr" defTabSz="685800" eaLnBrk="1" fontAlgn="auto" latinLnBrk="0" hangingPunct="0">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535353"/>
                  </a:solidFill>
                  <a:effectLst/>
                  <a:uLnTx/>
                  <a:uFillTx/>
                  <a:latin typeface="Helvetica Neue" charset="0"/>
                  <a:ea typeface="Helvetica Neue" charset="0"/>
                  <a:cs typeface="Helvetica Neue" charset="0"/>
                  <a:sym typeface="Arial"/>
                </a:rPr>
                <a:t>Monday morning</a:t>
              </a:r>
              <a:endParaRPr kumimoji="0" sz="1600" b="1" i="0" u="none" strike="noStrike" kern="0" cap="none" spc="0" normalizeH="0" baseline="0" noProof="0" dirty="0">
                <a:ln>
                  <a:noFill/>
                </a:ln>
                <a:solidFill>
                  <a:srgbClr val="535353"/>
                </a:solidFill>
                <a:effectLst/>
                <a:uLnTx/>
                <a:uFillTx/>
                <a:latin typeface="Helvetica Neue" charset="0"/>
                <a:ea typeface="Helvetica Neue" charset="0"/>
                <a:cs typeface="Helvetica Neue" charset="0"/>
                <a:sym typeface="Arial"/>
              </a:endParaRPr>
            </a:p>
          </p:txBody>
        </p:sp>
        <p:sp>
          <p:nvSpPr>
            <p:cNvPr id="99" name="Shape 178"/>
            <p:cNvSpPr/>
            <p:nvPr/>
          </p:nvSpPr>
          <p:spPr>
            <a:xfrm>
              <a:off x="4910868" y="4904326"/>
              <a:ext cx="3764363" cy="299230"/>
            </a:xfrm>
            <a:prstGeom prst="rect">
              <a:avLst/>
            </a:prstGeom>
            <a:ln w="12700">
              <a:miter lim="400000"/>
            </a:ln>
            <a:extLst>
              <a:ext uri="{C572A759-6A51-4108-AA02-DFA0A04FC94B}">
                <ma14:wrappingTextBoxFlag xmlns="" xmlns:ma14="http://schemas.microsoft.com/office/mac/drawingml/2011/main" val="1"/>
              </a:ext>
            </a:extLst>
          </p:spPr>
          <p:txBody>
            <a:bodyPr lIns="34289" rIns="34289">
              <a:spAutoFit/>
            </a:bodyPr>
            <a:lstStyle>
              <a:lvl1pPr algn="ctr">
                <a:defRPr b="1">
                  <a:solidFill>
                    <a:srgbClr val="404040"/>
                  </a:solidFill>
                  <a:latin typeface="Arial"/>
                  <a:ea typeface="Arial"/>
                  <a:cs typeface="Arial"/>
                  <a:sym typeface="Arial"/>
                </a:defRPr>
              </a:lvl1pPr>
            </a:lstStyle>
            <a:p>
              <a:pPr marL="0" marR="0" lvl="0" indent="0" algn="ctr" defTabSz="685800" eaLnBrk="1" fontAlgn="auto" latinLnBrk="0" hangingPunct="0">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535353"/>
                  </a:solidFill>
                  <a:effectLst/>
                  <a:uLnTx/>
                  <a:uFillTx/>
                  <a:latin typeface="Helvetica Neue" charset="0"/>
                  <a:ea typeface="Helvetica Neue" charset="0"/>
                  <a:cs typeface="Helvetica Neue" charset="0"/>
                  <a:sym typeface="Arial"/>
                </a:rPr>
                <a:t>Friday evening</a:t>
              </a:r>
              <a:endParaRPr kumimoji="0" sz="1600" b="1" i="0" u="none" strike="noStrike" kern="0" cap="none" spc="0" normalizeH="0" baseline="0" noProof="0" dirty="0">
                <a:ln>
                  <a:noFill/>
                </a:ln>
                <a:solidFill>
                  <a:srgbClr val="535353"/>
                </a:solidFill>
                <a:effectLst/>
                <a:uLnTx/>
                <a:uFillTx/>
                <a:latin typeface="Helvetica Neue" charset="0"/>
                <a:ea typeface="Helvetica Neue" charset="0"/>
                <a:cs typeface="Helvetica Neue" charset="0"/>
                <a:sym typeface="Arial"/>
              </a:endParaRPr>
            </a:p>
          </p:txBody>
        </p:sp>
      </p:grpSp>
    </p:spTree>
    <p:extLst>
      <p:ext uri="{BB962C8B-B14F-4D97-AF65-F5344CB8AC3E}">
        <p14:creationId xmlns:p14="http://schemas.microsoft.com/office/powerpoint/2010/main" val="311477470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ENT">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2_Office Theme">
  <a:themeElements>
    <a:clrScheme name="ENT">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3_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5.xml><?xml version="1.0" encoding="utf-8"?>
<a:theme xmlns:a="http://schemas.openxmlformats.org/drawingml/2006/main" name="4_Office Theme">
  <a:themeElements>
    <a:clrScheme name="ENT">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15dSG0008_Client Template">
  <a:themeElements>
    <a:clrScheme name="Grab">
      <a:dk1>
        <a:srgbClr val="000000"/>
      </a:dk1>
      <a:lt1>
        <a:sysClr val="window" lastClr="FFFFFF"/>
      </a:lt1>
      <a:dk2>
        <a:srgbClr val="000000"/>
      </a:dk2>
      <a:lt2>
        <a:srgbClr val="FFFFFF"/>
      </a:lt2>
      <a:accent1>
        <a:srgbClr val="C9F5BB"/>
      </a:accent1>
      <a:accent2>
        <a:srgbClr val="474747"/>
      </a:accent2>
      <a:accent3>
        <a:srgbClr val="88DEE2"/>
      </a:accent3>
      <a:accent4>
        <a:srgbClr val="24A239"/>
      </a:accent4>
      <a:accent5>
        <a:srgbClr val="C7F7FD"/>
      </a:accent5>
      <a:accent6>
        <a:srgbClr val="D5D5D5"/>
      </a:accent6>
      <a:hlink>
        <a:srgbClr val="0070C0"/>
      </a:hlink>
      <a:folHlink>
        <a:srgbClr val="FF5757"/>
      </a:folHlink>
    </a:clrScheme>
    <a:fontScheme name="DB PitchBuilder">
      <a:majorFont>
        <a:latin typeface="Arial"/>
        <a:ea typeface=""/>
        <a:cs typeface=""/>
        <a:font script="Jpan" typeface="MS PGothic"/>
        <a:font script="Hang" typeface="SimHei"/>
        <a:font script="Hans" typeface="SimHei"/>
        <a:font script="Hant" typeface="SimHei"/>
        <a:font script="Arab" typeface="Arial"/>
        <a:font script="Hebr" typeface="Arial"/>
        <a:font script="Thai" typeface="Arial"/>
        <a:font script="Ethi" typeface="Arial"/>
        <a:font script="Beng" typeface="Arial"/>
        <a:font script="Gujr" typeface="Arial"/>
        <a:font script="Khmr" typeface="Arial"/>
        <a:font script="Knda" typeface="Arial"/>
        <a:font script="Guru" typeface="Arial"/>
        <a:font script="Cans" typeface="Arial"/>
        <a:font script="Cher" typeface="Arial"/>
        <a:font script="Yiii" typeface="Arial"/>
        <a:font script="Tibt" typeface="Arial"/>
        <a:font script="Thaa" typeface="Arial"/>
        <a:font script="Deva" typeface="Arial"/>
        <a:font script="Telu" typeface="Arial"/>
        <a:font script="Taml" typeface="Arial"/>
        <a:font script="Syrc" typeface="Arial"/>
        <a:font script="Orya" typeface="Arial"/>
        <a:font script="Mlym" typeface="Arial"/>
        <a:font script="Laoo" typeface="Arial"/>
        <a:font script="Sinh" typeface="Arial"/>
        <a:font script="Mong" typeface="Arial"/>
        <a:font script="Viet" typeface="Arial"/>
        <a:font script="Uigh" typeface="Arial"/>
      </a:majorFont>
      <a:minorFont>
        <a:latin typeface="Arial"/>
        <a:ea typeface=""/>
        <a:cs typeface=""/>
        <a:font script="Jpan" typeface="MS PGothic"/>
        <a:font script="Hang" typeface="SimHei"/>
        <a:font script="Hans" typeface="SimHei"/>
        <a:font script="Hant" typeface="SimHei"/>
        <a:font script="Arab" typeface="Arial"/>
        <a:font script="Hebr" typeface="Arial"/>
        <a:font script="Thai" typeface="Arial"/>
        <a:font script="Ethi" typeface="Arial"/>
        <a:font script="Beng" typeface="Arial"/>
        <a:font script="Gujr" typeface="Arial"/>
        <a:font script="Khmr" typeface="Arial"/>
        <a:font script="Knda" typeface="Arial"/>
        <a:font script="Guru" typeface="Arial"/>
        <a:font script="Cans" typeface="Arial"/>
        <a:font script="Cher" typeface="Arial"/>
        <a:font script="Yiii" typeface="Arial"/>
        <a:font script="Tibt" typeface="Arial"/>
        <a:font script="Thaa" typeface="Arial"/>
        <a:font script="Deva" typeface="Arial"/>
        <a:font script="Telu" typeface="Arial"/>
        <a:font script="Taml" typeface="Arial"/>
        <a:font script="Syrc" typeface="Arial"/>
        <a:font script="Orya" typeface="Arial"/>
        <a:font script="Mlym" typeface="Arial"/>
        <a:font script="Laoo" typeface="Arial"/>
        <a:font script="Sinh" typeface="Arial"/>
        <a:font script="Mong" typeface="Arial"/>
        <a:font script="Viet" typeface="Arial"/>
        <a:font script="Uigh" typeface="Arial"/>
      </a:minorFont>
    </a:fontScheme>
    <a:fmtScheme name="DB PitchBuild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0E6E6"/>
        </a:solidFill>
        <a:ln w="12700">
          <a:noFill/>
        </a:ln>
      </a:spPr>
      <a:bodyPr lIns="36000" tIns="36000" rIns="36000" bIns="36000" rtlCol="0" anchor="ctr"/>
      <a:lstStyle>
        <a:defPPr algn="ctr" defTabSz="1442375">
          <a:defRPr sz="800" dirty="0" err="1"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rgbClr val="00000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0" rIns="36000" bIns="0" rtlCol="0">
        <a:spAutoFit/>
      </a:bodyPr>
      <a:lstStyle>
        <a:defPPr defTabSz="1442375">
          <a:defRPr sz="800" dirty="0" smtClean="0">
            <a:solidFill>
              <a:schemeClr val="tx2"/>
            </a:solidFill>
          </a:defRPr>
        </a:defPPr>
      </a:lstStyle>
    </a:txDef>
  </a:objectDefaults>
  <a:extraClrSchemeLst/>
  <a:custClrLst>
    <a:custClr name="Background White 255,255,255">
      <a:srgbClr val="FFFFFF"/>
    </a:custClr>
    <a:custClr name="Black 0,0,0">
      <a:srgbClr val="000000"/>
    </a:custClr>
    <a:custClr name="Primary Blue 15,47,181">
      <a:srgbClr val="0F2FB5"/>
    </a:custClr>
    <a:custClr name="Amber 255,142,0">
      <a:srgbClr val="FF8E00"/>
    </a:custClr>
    <a:custClr name="Green 45,150,45">
      <a:srgbClr val="2D962D"/>
    </a:custClr>
    <a:custClr name="Red 214,2,2">
      <a:srgbClr val="D60202"/>
    </a:custClr>
    <a:custClr name="Purple 46,4,108">
      <a:srgbClr val="2E046C"/>
    </a:custClr>
    <a:custClr name="DB Bright Blue 0,146,208">
      <a:srgbClr val="0092D0"/>
    </a:custClr>
    <a:custClr name="Tan 141,129,123">
      <a:srgbClr val="8D817B"/>
    </a:custClr>
    <a:custClr name="Mid Grey 132,150,150">
      <a:srgbClr val="849696"/>
    </a:custClr>
    <a:custClr name="Do not use">
      <a:srgbClr val="FFFFFF"/>
    </a:custClr>
    <a:custClr name="Do not use">
      <a:srgbClr val="FFFFFF"/>
    </a:custClr>
    <a:custClr name="75% 75,99,200">
      <a:srgbClr val="4B63C8"/>
    </a:custClr>
    <a:custClr name="75% 255,170,64">
      <a:srgbClr val="FFAA40"/>
    </a:custClr>
    <a:custClr name="75% 98,176,98">
      <a:srgbClr val="62B062"/>
    </a:custClr>
    <a:custClr name="75% 224,65,65">
      <a:srgbClr val="E04141"/>
    </a:custClr>
    <a:custClr name="75% 98,67,145">
      <a:srgbClr val="624391"/>
    </a:custClr>
    <a:custClr name="75% 64,173,220">
      <a:srgbClr val="40ADDC"/>
    </a:custClr>
    <a:custClr name="75% 170,161,156">
      <a:srgbClr val="AAA19C"/>
    </a:custClr>
    <a:custClr name="75% 163,176,184">
      <a:srgbClr val="A3B0B8"/>
    </a:custClr>
    <a:custClr name="Do not use">
      <a:srgbClr val="FFFFFF"/>
    </a:custClr>
    <a:custClr name="Do not use">
      <a:srgbClr val="FFFFFF"/>
    </a:custClr>
    <a:custClr name="50% 135,151,218">
      <a:srgbClr val="8797DA"/>
    </a:custClr>
    <a:custClr name="50% 255,199,128">
      <a:srgbClr val="FFC780"/>
    </a:custClr>
    <a:custClr name="50% 150,203,150">
      <a:srgbClr val="96CB96"/>
    </a:custClr>
    <a:custClr name="50% 235,129,129">
      <a:srgbClr val="EB8181"/>
    </a:custClr>
    <a:custClr name="50% 151,130,182">
      <a:srgbClr val="9782B6"/>
    </a:custClr>
    <a:custClr name="50% 128,201,232">
      <a:srgbClr val="80C9E8"/>
    </a:custClr>
    <a:custClr name="50% 198,192,189">
      <a:srgbClr val="C6C0BD"/>
    </a:custClr>
    <a:custClr name="50% 194,203,208">
      <a:srgbClr val="C2CBD0"/>
    </a:custClr>
    <a:custClr name="Brand use only 10,36,228">
      <a:srgbClr val="0A24E4"/>
    </a:custClr>
    <a:custClr name="Table Shading 224,230,230">
      <a:srgbClr val="E0E6E6"/>
    </a:custClr>
    <a:custClr name="25% 195,203,237">
      <a:srgbClr val="C3CBED"/>
    </a:custClr>
    <a:custClr name="25% 255,227,191">
      <a:srgbClr val="FFE3BF"/>
    </a:custClr>
    <a:custClr name="25% 203,229,203">
      <a:srgbClr val="CBE5CB"/>
    </a:custClr>
    <a:custClr name="25% 245,192,192">
      <a:srgbClr val="F5C0C0"/>
    </a:custClr>
    <a:custClr name="25% 203,192,218">
      <a:srgbClr val="CBC0DA"/>
    </a:custClr>
    <a:custClr name="25% 191,228,243">
      <a:srgbClr val="BFE4F3"/>
    </a:custClr>
    <a:custClr name="25% 227,224,222">
      <a:srgbClr val="E3E0DE"/>
    </a:custClr>
    <a:custClr name="25% 224,229,231">
      <a:srgbClr val="E0E5E7"/>
    </a:custClr>
  </a:custClr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Mesh</Template>
  <TotalTime>10307</TotalTime>
  <Words>2083</Words>
  <Application>Microsoft Office PowerPoint</Application>
  <PresentationFormat>On-screen Show (4:3)</PresentationFormat>
  <Paragraphs>198</Paragraphs>
  <Slides>15</Slides>
  <Notes>13</Notes>
  <HiddenSlides>0</HiddenSlides>
  <MMClips>0</MMClips>
  <ScaleCrop>false</ScaleCrop>
  <HeadingPairs>
    <vt:vector size="8" baseType="variant">
      <vt:variant>
        <vt:lpstr>Fonts Used</vt:lpstr>
      </vt:variant>
      <vt:variant>
        <vt:i4>8</vt:i4>
      </vt:variant>
      <vt:variant>
        <vt:lpstr>Theme</vt:lpstr>
      </vt:variant>
      <vt:variant>
        <vt:i4>6</vt:i4>
      </vt:variant>
      <vt:variant>
        <vt:lpstr>Embedded OLE Servers</vt:lpstr>
      </vt:variant>
      <vt:variant>
        <vt:i4>1</vt:i4>
      </vt:variant>
      <vt:variant>
        <vt:lpstr>Slide Titles</vt:lpstr>
      </vt:variant>
      <vt:variant>
        <vt:i4>15</vt:i4>
      </vt:variant>
    </vt:vector>
  </HeadingPairs>
  <TitlesOfParts>
    <vt:vector size="30" baseType="lpstr">
      <vt:lpstr>ＭＳ Ｐゴシック</vt:lpstr>
      <vt:lpstr>Arial</vt:lpstr>
      <vt:lpstr>Calibri</vt:lpstr>
      <vt:lpstr>Helvetica Neue</vt:lpstr>
      <vt:lpstr>Montserrat</vt:lpstr>
      <vt:lpstr>Sanomat Sans Medium</vt:lpstr>
      <vt:lpstr>Sanomat Sans Text</vt:lpstr>
      <vt:lpstr>Wingdings</vt:lpstr>
      <vt:lpstr>Office Theme</vt:lpstr>
      <vt:lpstr>1_Office Theme</vt:lpstr>
      <vt:lpstr>2_Office Theme</vt:lpstr>
      <vt:lpstr>3_Office Theme</vt:lpstr>
      <vt:lpstr>4_Office Theme</vt:lpstr>
      <vt:lpstr>15dSG0008_Client Template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Wengnam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CVGDFHFG</dc:title>
  <dc:creator>Ekhel Liu</dc:creator>
  <cp:lastModifiedBy>user</cp:lastModifiedBy>
  <cp:revision>623</cp:revision>
  <dcterms:created xsi:type="dcterms:W3CDTF">2016-01-05T11:32:48Z</dcterms:created>
  <dcterms:modified xsi:type="dcterms:W3CDTF">2016-11-25T09:04:59Z</dcterms:modified>
</cp:coreProperties>
</file>