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7" r:id="rId4"/>
    <p:sldId id="276" r:id="rId5"/>
    <p:sldId id="259" r:id="rId6"/>
    <p:sldId id="262" r:id="rId7"/>
    <p:sldId id="272" r:id="rId8"/>
    <p:sldId id="260" r:id="rId9"/>
    <p:sldId id="265" r:id="rId10"/>
    <p:sldId id="282" r:id="rId11"/>
    <p:sldId id="281" r:id="rId12"/>
    <p:sldId id="283" r:id="rId13"/>
    <p:sldId id="286" r:id="rId14"/>
    <p:sldId id="266" r:id="rId15"/>
    <p:sldId id="268" r:id="rId16"/>
    <p:sldId id="280" r:id="rId17"/>
    <p:sldId id="275" r:id="rId18"/>
    <p:sldId id="270" r:id="rId19"/>
    <p:sldId id="273" r:id="rId20"/>
    <p:sldId id="279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2408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14A9CD-8878-40AA-897F-0CD37747884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AA987D-F5E7-4F05-B0EC-6A4CCC5F466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Rasa </a:t>
          </a:r>
          <a:r>
            <a:rPr lang="en-US" sz="2000" b="1" dirty="0" err="1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Aman</a:t>
          </a:r>
          <a:endParaRPr lang="en-US" sz="2000" b="1" dirty="0">
            <a:solidFill>
              <a:schemeClr val="tx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306593-FECB-4A6A-8974-8D77AC9A3F19}" type="parTrans" cxnId="{8F0173AD-F9FF-4DB2-91E8-0C4FB1CF700D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CFAC761-E34D-4239-9FAA-3F5D6858FE36}" type="sibTrans" cxnId="{8F0173AD-F9FF-4DB2-91E8-0C4FB1CF700D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0F3EAF9-D47E-468F-B9C0-69C3872FE0EB}">
      <dgm:prSet phldrT="[Text]" custT="1"/>
      <dgm:spPr/>
      <dgm:t>
        <a:bodyPr/>
        <a:lstStyle/>
        <a:p>
          <a:r>
            <a:rPr lang="en-US" sz="20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Risiko</a:t>
          </a:r>
          <a:r>
            <a:rPr lang="id-ID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 terkendali</a:t>
          </a:r>
          <a:endParaRPr lang="en-US" sz="2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A42F0F2-8AAA-4E25-AD52-7932B56B983D}" type="parTrans" cxnId="{FB67934B-9022-4A63-8C8C-99D0923CC44C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9863A12-AB3B-4508-806C-B1862007E8F2}" type="sibTrans" cxnId="{FB67934B-9022-4A63-8C8C-99D0923CC44C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2A94219-A530-455C-8DB5-7EBBE91A8199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Se</a:t>
          </a:r>
          <a:r>
            <a:rPr lang="id-ID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lamat</a:t>
          </a:r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dan</a:t>
          </a:r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 Se</a:t>
          </a:r>
          <a:r>
            <a:rPr lang="id-ID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hat</a:t>
          </a:r>
          <a:endParaRPr lang="en-US" sz="2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F38FE85-BDFB-4F36-B47A-E3DC8A2E8671}" type="parTrans" cxnId="{7B89817F-07DE-4E33-B409-82F01E3E088A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4888234-5FB7-40A2-9A57-2643A2429762}" type="sibTrans" cxnId="{7B89817F-07DE-4E33-B409-82F01E3E088A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9A31B35-6124-4344-8E19-81E4EDDBFBE4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Kualitas</a:t>
          </a:r>
          <a:endParaRPr lang="en-US" sz="1800" b="1" dirty="0" smtClean="0">
            <a:solidFill>
              <a:schemeClr val="tx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sz="1800" b="1" dirty="0" err="1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Hidup</a:t>
          </a:r>
          <a:endParaRPr lang="en-US" sz="1800" b="1" dirty="0">
            <a:solidFill>
              <a:schemeClr val="tx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4B4BC4-9781-490B-B0FE-B30CAF812711}" type="parTrans" cxnId="{658AD46F-437C-4B0A-9F71-D786A9EBD76C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CC10CBF-296A-42AE-A83F-703B66B0F364}" type="sibTrans" cxnId="{658AD46F-437C-4B0A-9F71-D786A9EBD76C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D2CE74C-1FEE-4D27-8532-555EA5C2FA37}">
      <dgm:prSet phldrT="[Text]" custT="1"/>
      <dgm:spPr/>
      <dgm:t>
        <a:bodyPr/>
        <a:lstStyle/>
        <a:p>
          <a:r>
            <a:rPr lang="en-US" sz="20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Lingkungan</a:t>
          </a:r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Kerja</a:t>
          </a:r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terjaga</a:t>
          </a:r>
          <a:endParaRPr lang="en-US" sz="2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EF5C353-893E-4E78-9BE8-A794BB5D9778}" type="parTrans" cxnId="{72B5F7B1-9B79-43DB-9622-CEA34EB5C540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0540F3B-C4AF-4CDF-AE99-D41B8F0C7E6F}" type="sibTrans" cxnId="{72B5F7B1-9B79-43DB-9622-CEA34EB5C540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F580DF9-0511-4B83-8624-C0B2AFDC7CCC}">
      <dgm:prSet phldrT="[Text]" custT="1"/>
      <dgm:spPr/>
      <dgm:t>
        <a:bodyPr/>
        <a:lstStyle/>
        <a:p>
          <a:r>
            <a:rPr lang="en-US" sz="20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Sarana</a:t>
          </a:r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Kerja</a:t>
          </a:r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standar</a:t>
          </a:r>
          <a:endParaRPr lang="en-US" sz="2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B4B3151-7AA9-43D1-A7FA-FCD22F0BF81F}" type="parTrans" cxnId="{CD2035DD-6828-42B2-B689-847FAECE170C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FEEA7ED-969E-4B09-BA23-BACCEBB0E8BA}" type="sibTrans" cxnId="{CD2035DD-6828-42B2-B689-847FAECE170C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3637100-909F-434F-82CD-C55887A02397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Produkti</a:t>
          </a:r>
          <a:r>
            <a:rPr lang="id-ID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</a:t>
          </a:r>
          <a:r>
            <a:rPr lang="en-US" sz="2000" b="1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itas</a:t>
          </a:r>
          <a:endParaRPr lang="en-US" sz="20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0EA581-F518-4C2E-8E75-D93C36606778}" type="parTrans" cxnId="{487403FB-EE28-4CB3-97C8-5C014A365C0C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595C042-EAA3-4FE6-B80F-13ABCC592194}" type="sibTrans" cxnId="{487403FB-EE28-4CB3-97C8-5C014A365C0C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DAF2C16-A9A7-4B13-8204-9EAF0FEC8FF5}">
      <dgm:prSet phldrT="[Text]" custT="1"/>
      <dgm:spPr/>
      <dgm:t>
        <a:bodyPr/>
        <a:lstStyle/>
        <a:p>
          <a:r>
            <a:rPr lang="en-US" sz="20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Kesejahteraan</a:t>
          </a:r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meningkat</a:t>
          </a:r>
          <a:endParaRPr lang="en-US" sz="2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29C126D-7ECE-4465-85BC-B5C1F24496AA}" type="parTrans" cxnId="{83CC1EAD-7D83-4B6C-8DF9-D33B5950BE50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D067392-0725-45A7-99D9-6737FB904682}" type="sibTrans" cxnId="{83CC1EAD-7D83-4B6C-8DF9-D33B5950BE50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5DF750C-559F-4739-B87B-3E0D9286F1DF}">
      <dgm:prSet phldrT="[Text]" custT="1"/>
      <dgm:spPr/>
      <dgm:t>
        <a:bodyPr/>
        <a:lstStyle/>
        <a:p>
          <a:r>
            <a:rPr lang="en-US" sz="20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Kompetensi</a:t>
          </a:r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 SDM</a:t>
          </a:r>
          <a:endParaRPr lang="en-US" sz="2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FCD4660-F9F1-419F-8184-EA3C26756EA0}" type="parTrans" cxnId="{4D448BB6-3EA8-45D2-96F6-AB2572C4C8CA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1C3DAD5-DA23-487B-814E-A5088C7C23F9}" type="sibTrans" cxnId="{4D448BB6-3EA8-45D2-96F6-AB2572C4C8CA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46D885B-1013-40AE-B582-E6D6C4556D92}" type="pres">
      <dgm:prSet presAssocID="{FF14A9CD-8878-40AA-897F-0CD37747884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3710AF-5D70-4D08-894E-061B14DC6503}" type="pres">
      <dgm:prSet presAssocID="{FF14A9CD-8878-40AA-897F-0CD377478842}" presName="cycle" presStyleCnt="0"/>
      <dgm:spPr/>
    </dgm:pt>
    <dgm:pt modelId="{1A009219-0325-4EF1-BAA0-91B7A97262BC}" type="pres">
      <dgm:prSet presAssocID="{FF14A9CD-8878-40AA-897F-0CD377478842}" presName="centerShape" presStyleCnt="0"/>
      <dgm:spPr/>
    </dgm:pt>
    <dgm:pt modelId="{4E817873-B717-4FA2-98A1-1D6F0A57387C}" type="pres">
      <dgm:prSet presAssocID="{FF14A9CD-8878-40AA-897F-0CD377478842}" presName="connSite" presStyleLbl="node1" presStyleIdx="0" presStyleCnt="4"/>
      <dgm:spPr/>
    </dgm:pt>
    <dgm:pt modelId="{2A544AE2-28C5-4C78-81B8-7A565074684D}" type="pres">
      <dgm:prSet presAssocID="{FF14A9CD-8878-40AA-897F-0CD377478842}" presName="visible" presStyleLbl="node1" presStyleIdx="0" presStyleCnt="4" custLinFactNeighborX="1476" custLinFactNeighborY="-463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CDBF17F-E4C5-42FB-8CA3-898A58DB7BD0}" type="pres">
      <dgm:prSet presAssocID="{4F306593-FECB-4A6A-8974-8D77AC9A3F19}" presName="Name25" presStyleLbl="parChTrans1D1" presStyleIdx="0" presStyleCnt="3"/>
      <dgm:spPr/>
      <dgm:t>
        <a:bodyPr/>
        <a:lstStyle/>
        <a:p>
          <a:endParaRPr lang="en-US"/>
        </a:p>
      </dgm:t>
    </dgm:pt>
    <dgm:pt modelId="{827A4773-1996-4A6A-B643-9C45BC1AC688}" type="pres">
      <dgm:prSet presAssocID="{4EAA987D-F5E7-4F05-B0EC-6A4CCC5F466A}" presName="node" presStyleCnt="0"/>
      <dgm:spPr/>
    </dgm:pt>
    <dgm:pt modelId="{B58A1F0A-7412-4DF5-ABCD-6172012E2FBD}" type="pres">
      <dgm:prSet presAssocID="{4EAA987D-F5E7-4F05-B0EC-6A4CCC5F466A}" presName="parentNode" presStyleLbl="node1" presStyleIdx="1" presStyleCnt="4" custLinFactNeighborX="74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52254-C649-425C-A547-6DC4F85E2BB5}" type="pres">
      <dgm:prSet presAssocID="{4EAA987D-F5E7-4F05-B0EC-6A4CCC5F466A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527C2-7AF6-4D89-8DA3-6A7D40481904}" type="pres">
      <dgm:prSet presAssocID="{904B4BC4-9781-490B-B0FE-B30CAF812711}" presName="Name25" presStyleLbl="parChTrans1D1" presStyleIdx="1" presStyleCnt="3"/>
      <dgm:spPr/>
      <dgm:t>
        <a:bodyPr/>
        <a:lstStyle/>
        <a:p>
          <a:endParaRPr lang="en-US"/>
        </a:p>
      </dgm:t>
    </dgm:pt>
    <dgm:pt modelId="{A8593D0B-C1C0-478E-94FB-D5802FCCEBF8}" type="pres">
      <dgm:prSet presAssocID="{D9A31B35-6124-4344-8E19-81E4EDDBFBE4}" presName="node" presStyleCnt="0"/>
      <dgm:spPr/>
    </dgm:pt>
    <dgm:pt modelId="{07EDF0D1-A817-47DE-9FCE-0AD8AD8C5CE5}" type="pres">
      <dgm:prSet presAssocID="{D9A31B35-6124-4344-8E19-81E4EDDBFBE4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7C398-C615-4569-B464-75A003D93B23}" type="pres">
      <dgm:prSet presAssocID="{D9A31B35-6124-4344-8E19-81E4EDDBFBE4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46969-0B78-44BE-AE48-1E4E91FE96C9}" type="pres">
      <dgm:prSet presAssocID="{A40EA581-F518-4C2E-8E75-D93C36606778}" presName="Name25" presStyleLbl="parChTrans1D1" presStyleIdx="2" presStyleCnt="3"/>
      <dgm:spPr/>
      <dgm:t>
        <a:bodyPr/>
        <a:lstStyle/>
        <a:p>
          <a:endParaRPr lang="en-US"/>
        </a:p>
      </dgm:t>
    </dgm:pt>
    <dgm:pt modelId="{B6532436-E4DB-4B0C-B423-17D1877B5EF9}" type="pres">
      <dgm:prSet presAssocID="{33637100-909F-434F-82CD-C55887A02397}" presName="node" presStyleCnt="0"/>
      <dgm:spPr/>
    </dgm:pt>
    <dgm:pt modelId="{15A0CA25-4F6D-422B-A2DF-C8DC2850D37C}" type="pres">
      <dgm:prSet presAssocID="{33637100-909F-434F-82CD-C55887A02397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52372-018D-472E-BF68-E501112D6604}" type="pres">
      <dgm:prSet presAssocID="{33637100-909F-434F-82CD-C55887A02397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2E7EF2-EDAC-4190-8625-FE35274391E1}" type="presOf" srcId="{1DAF2C16-A9A7-4B13-8204-9EAF0FEC8FF5}" destId="{00C52372-018D-472E-BF68-E501112D6604}" srcOrd="0" destOrd="0" presId="urn:microsoft.com/office/officeart/2005/8/layout/radial2"/>
    <dgm:cxn modelId="{84F539EC-0D13-4AA8-A11F-D3C8F6278397}" type="presOf" srcId="{33637100-909F-434F-82CD-C55887A02397}" destId="{15A0CA25-4F6D-422B-A2DF-C8DC2850D37C}" srcOrd="0" destOrd="0" presId="urn:microsoft.com/office/officeart/2005/8/layout/radial2"/>
    <dgm:cxn modelId="{487403FB-EE28-4CB3-97C8-5C014A365C0C}" srcId="{FF14A9CD-8878-40AA-897F-0CD377478842}" destId="{33637100-909F-434F-82CD-C55887A02397}" srcOrd="2" destOrd="0" parTransId="{A40EA581-F518-4C2E-8E75-D93C36606778}" sibTransId="{A595C042-EAA3-4FE6-B80F-13ABCC592194}"/>
    <dgm:cxn modelId="{3AEF1398-031B-4CAE-AAC8-9F51B1300C8A}" type="presOf" srcId="{B5DF750C-559F-4739-B87B-3E0D9286F1DF}" destId="{00C52372-018D-472E-BF68-E501112D6604}" srcOrd="0" destOrd="1" presId="urn:microsoft.com/office/officeart/2005/8/layout/radial2"/>
    <dgm:cxn modelId="{EA964F66-20E8-43F6-B3C6-D182F1D23C22}" type="presOf" srcId="{D9A31B35-6124-4344-8E19-81E4EDDBFBE4}" destId="{07EDF0D1-A817-47DE-9FCE-0AD8AD8C5CE5}" srcOrd="0" destOrd="0" presId="urn:microsoft.com/office/officeart/2005/8/layout/radial2"/>
    <dgm:cxn modelId="{5EC6CB9D-862D-4DC2-B1B4-FF76368918C4}" type="presOf" srcId="{00F3EAF9-D47E-468F-B9C0-69C3872FE0EB}" destId="{E1B52254-C649-425C-A547-6DC4F85E2BB5}" srcOrd="0" destOrd="0" presId="urn:microsoft.com/office/officeart/2005/8/layout/radial2"/>
    <dgm:cxn modelId="{8F0173AD-F9FF-4DB2-91E8-0C4FB1CF700D}" srcId="{FF14A9CD-8878-40AA-897F-0CD377478842}" destId="{4EAA987D-F5E7-4F05-B0EC-6A4CCC5F466A}" srcOrd="0" destOrd="0" parTransId="{4F306593-FECB-4A6A-8974-8D77AC9A3F19}" sibTransId="{0CFAC761-E34D-4239-9FAA-3F5D6858FE36}"/>
    <dgm:cxn modelId="{2742A5AC-77B1-4722-B1E5-67361B134384}" type="presOf" srcId="{4EAA987D-F5E7-4F05-B0EC-6A4CCC5F466A}" destId="{B58A1F0A-7412-4DF5-ABCD-6172012E2FBD}" srcOrd="0" destOrd="0" presId="urn:microsoft.com/office/officeart/2005/8/layout/radial2"/>
    <dgm:cxn modelId="{83CC1EAD-7D83-4B6C-8DF9-D33B5950BE50}" srcId="{33637100-909F-434F-82CD-C55887A02397}" destId="{1DAF2C16-A9A7-4B13-8204-9EAF0FEC8FF5}" srcOrd="0" destOrd="0" parTransId="{F29C126D-7ECE-4465-85BC-B5C1F24496AA}" sibTransId="{2D067392-0725-45A7-99D9-6737FB904682}"/>
    <dgm:cxn modelId="{72B5F7B1-9B79-43DB-9622-CEA34EB5C540}" srcId="{D9A31B35-6124-4344-8E19-81E4EDDBFBE4}" destId="{7D2CE74C-1FEE-4D27-8532-555EA5C2FA37}" srcOrd="0" destOrd="0" parTransId="{9EF5C353-893E-4E78-9BE8-A794BB5D9778}" sibTransId="{60540F3B-C4AF-4CDF-AE99-D41B8F0C7E6F}"/>
    <dgm:cxn modelId="{52E43099-491A-4515-97D3-E81DC80BAD1C}" type="presOf" srcId="{4F580DF9-0511-4B83-8624-C0B2AFDC7CCC}" destId="{E137C398-C615-4569-B464-75A003D93B23}" srcOrd="0" destOrd="1" presId="urn:microsoft.com/office/officeart/2005/8/layout/radial2"/>
    <dgm:cxn modelId="{26292002-872C-4721-BCDA-3500D826E593}" type="presOf" srcId="{FF14A9CD-8878-40AA-897F-0CD377478842}" destId="{746D885B-1013-40AE-B582-E6D6C4556D92}" srcOrd="0" destOrd="0" presId="urn:microsoft.com/office/officeart/2005/8/layout/radial2"/>
    <dgm:cxn modelId="{3FF40D7F-2BBB-45E2-AB06-B9BAC4869E6B}" type="presOf" srcId="{904B4BC4-9781-490B-B0FE-B30CAF812711}" destId="{6D5527C2-7AF6-4D89-8DA3-6A7D40481904}" srcOrd="0" destOrd="0" presId="urn:microsoft.com/office/officeart/2005/8/layout/radial2"/>
    <dgm:cxn modelId="{4F7CB37B-02DA-4363-B52F-8B61224295EA}" type="presOf" srcId="{4F306593-FECB-4A6A-8974-8D77AC9A3F19}" destId="{BCDBF17F-E4C5-42FB-8CA3-898A58DB7BD0}" srcOrd="0" destOrd="0" presId="urn:microsoft.com/office/officeart/2005/8/layout/radial2"/>
    <dgm:cxn modelId="{CD2035DD-6828-42B2-B689-847FAECE170C}" srcId="{D9A31B35-6124-4344-8E19-81E4EDDBFBE4}" destId="{4F580DF9-0511-4B83-8624-C0B2AFDC7CCC}" srcOrd="1" destOrd="0" parTransId="{EB4B3151-7AA9-43D1-A7FA-FCD22F0BF81F}" sibTransId="{1FEEA7ED-969E-4B09-BA23-BACCEBB0E8BA}"/>
    <dgm:cxn modelId="{BC135982-287A-4A69-BC1C-6C42B8FFA319}" type="presOf" srcId="{32A94219-A530-455C-8DB5-7EBBE91A8199}" destId="{E1B52254-C649-425C-A547-6DC4F85E2BB5}" srcOrd="0" destOrd="1" presId="urn:microsoft.com/office/officeart/2005/8/layout/radial2"/>
    <dgm:cxn modelId="{4D448BB6-3EA8-45D2-96F6-AB2572C4C8CA}" srcId="{33637100-909F-434F-82CD-C55887A02397}" destId="{B5DF750C-559F-4739-B87B-3E0D9286F1DF}" srcOrd="1" destOrd="0" parTransId="{EFCD4660-F9F1-419F-8184-EA3C26756EA0}" sibTransId="{B1C3DAD5-DA23-487B-814E-A5088C7C23F9}"/>
    <dgm:cxn modelId="{658AD46F-437C-4B0A-9F71-D786A9EBD76C}" srcId="{FF14A9CD-8878-40AA-897F-0CD377478842}" destId="{D9A31B35-6124-4344-8E19-81E4EDDBFBE4}" srcOrd="1" destOrd="0" parTransId="{904B4BC4-9781-490B-B0FE-B30CAF812711}" sibTransId="{BCC10CBF-296A-42AE-A83F-703B66B0F364}"/>
    <dgm:cxn modelId="{FB67934B-9022-4A63-8C8C-99D0923CC44C}" srcId="{4EAA987D-F5E7-4F05-B0EC-6A4CCC5F466A}" destId="{00F3EAF9-D47E-468F-B9C0-69C3872FE0EB}" srcOrd="0" destOrd="0" parTransId="{4A42F0F2-8AAA-4E25-AD52-7932B56B983D}" sibTransId="{29863A12-AB3B-4508-806C-B1862007E8F2}"/>
    <dgm:cxn modelId="{7B89817F-07DE-4E33-B409-82F01E3E088A}" srcId="{4EAA987D-F5E7-4F05-B0EC-6A4CCC5F466A}" destId="{32A94219-A530-455C-8DB5-7EBBE91A8199}" srcOrd="1" destOrd="0" parTransId="{AF38FE85-BDFB-4F36-B47A-E3DC8A2E8671}" sibTransId="{A4888234-5FB7-40A2-9A57-2643A2429762}"/>
    <dgm:cxn modelId="{94951C78-B2C5-4698-862C-1E979A0182EC}" type="presOf" srcId="{7D2CE74C-1FEE-4D27-8532-555EA5C2FA37}" destId="{E137C398-C615-4569-B464-75A003D93B23}" srcOrd="0" destOrd="0" presId="urn:microsoft.com/office/officeart/2005/8/layout/radial2"/>
    <dgm:cxn modelId="{1EFCA2C2-B52F-4A07-B048-565F3971642D}" type="presOf" srcId="{A40EA581-F518-4C2E-8E75-D93C36606778}" destId="{FD346969-0B78-44BE-AE48-1E4E91FE96C9}" srcOrd="0" destOrd="0" presId="urn:microsoft.com/office/officeart/2005/8/layout/radial2"/>
    <dgm:cxn modelId="{2255D9E2-2229-4766-B18A-1988E16A9FB9}" type="presParOf" srcId="{746D885B-1013-40AE-B582-E6D6C4556D92}" destId="{053710AF-5D70-4D08-894E-061B14DC6503}" srcOrd="0" destOrd="0" presId="urn:microsoft.com/office/officeart/2005/8/layout/radial2"/>
    <dgm:cxn modelId="{3233EFFE-100A-46C3-8EDE-48B63D272D06}" type="presParOf" srcId="{053710AF-5D70-4D08-894E-061B14DC6503}" destId="{1A009219-0325-4EF1-BAA0-91B7A97262BC}" srcOrd="0" destOrd="0" presId="urn:microsoft.com/office/officeart/2005/8/layout/radial2"/>
    <dgm:cxn modelId="{2D203A20-0DF5-460F-8DF7-74500EF8D44A}" type="presParOf" srcId="{1A009219-0325-4EF1-BAA0-91B7A97262BC}" destId="{4E817873-B717-4FA2-98A1-1D6F0A57387C}" srcOrd="0" destOrd="0" presId="urn:microsoft.com/office/officeart/2005/8/layout/radial2"/>
    <dgm:cxn modelId="{76D35CB5-F0F2-4E51-9946-78272FDB275A}" type="presParOf" srcId="{1A009219-0325-4EF1-BAA0-91B7A97262BC}" destId="{2A544AE2-28C5-4C78-81B8-7A565074684D}" srcOrd="1" destOrd="0" presId="urn:microsoft.com/office/officeart/2005/8/layout/radial2"/>
    <dgm:cxn modelId="{2ACD6715-5CF2-4157-B948-CF6F05FA7246}" type="presParOf" srcId="{053710AF-5D70-4D08-894E-061B14DC6503}" destId="{BCDBF17F-E4C5-42FB-8CA3-898A58DB7BD0}" srcOrd="1" destOrd="0" presId="urn:microsoft.com/office/officeart/2005/8/layout/radial2"/>
    <dgm:cxn modelId="{BE86FB76-394F-4703-AD58-794C9F8A929C}" type="presParOf" srcId="{053710AF-5D70-4D08-894E-061B14DC6503}" destId="{827A4773-1996-4A6A-B643-9C45BC1AC688}" srcOrd="2" destOrd="0" presId="urn:microsoft.com/office/officeart/2005/8/layout/radial2"/>
    <dgm:cxn modelId="{38B92C01-AABE-43A7-92E3-A11515B9901B}" type="presParOf" srcId="{827A4773-1996-4A6A-B643-9C45BC1AC688}" destId="{B58A1F0A-7412-4DF5-ABCD-6172012E2FBD}" srcOrd="0" destOrd="0" presId="urn:microsoft.com/office/officeart/2005/8/layout/radial2"/>
    <dgm:cxn modelId="{A894F4A4-8E21-4640-99EA-FAA071C0CD04}" type="presParOf" srcId="{827A4773-1996-4A6A-B643-9C45BC1AC688}" destId="{E1B52254-C649-425C-A547-6DC4F85E2BB5}" srcOrd="1" destOrd="0" presId="urn:microsoft.com/office/officeart/2005/8/layout/radial2"/>
    <dgm:cxn modelId="{47D46DCD-E4B5-474A-A693-988D740721B1}" type="presParOf" srcId="{053710AF-5D70-4D08-894E-061B14DC6503}" destId="{6D5527C2-7AF6-4D89-8DA3-6A7D40481904}" srcOrd="3" destOrd="0" presId="urn:microsoft.com/office/officeart/2005/8/layout/radial2"/>
    <dgm:cxn modelId="{86E2FF9C-9C69-476A-8633-6ECF72DB1574}" type="presParOf" srcId="{053710AF-5D70-4D08-894E-061B14DC6503}" destId="{A8593D0B-C1C0-478E-94FB-D5802FCCEBF8}" srcOrd="4" destOrd="0" presId="urn:microsoft.com/office/officeart/2005/8/layout/radial2"/>
    <dgm:cxn modelId="{4A583C29-4317-4670-9050-3EFA8D5245E4}" type="presParOf" srcId="{A8593D0B-C1C0-478E-94FB-D5802FCCEBF8}" destId="{07EDF0D1-A817-47DE-9FCE-0AD8AD8C5CE5}" srcOrd="0" destOrd="0" presId="urn:microsoft.com/office/officeart/2005/8/layout/radial2"/>
    <dgm:cxn modelId="{EA46C180-1AE7-406A-850A-60D2DB346594}" type="presParOf" srcId="{A8593D0B-C1C0-478E-94FB-D5802FCCEBF8}" destId="{E137C398-C615-4569-B464-75A003D93B23}" srcOrd="1" destOrd="0" presId="urn:microsoft.com/office/officeart/2005/8/layout/radial2"/>
    <dgm:cxn modelId="{80999B19-5F7E-426F-B629-82F9819125EE}" type="presParOf" srcId="{053710AF-5D70-4D08-894E-061B14DC6503}" destId="{FD346969-0B78-44BE-AE48-1E4E91FE96C9}" srcOrd="5" destOrd="0" presId="urn:microsoft.com/office/officeart/2005/8/layout/radial2"/>
    <dgm:cxn modelId="{3CD174CF-6E48-4CC4-B03F-3A4434EE6BB4}" type="presParOf" srcId="{053710AF-5D70-4D08-894E-061B14DC6503}" destId="{B6532436-E4DB-4B0C-B423-17D1877B5EF9}" srcOrd="6" destOrd="0" presId="urn:microsoft.com/office/officeart/2005/8/layout/radial2"/>
    <dgm:cxn modelId="{04726BA3-BDA2-4741-B1DB-6B5ADE902F9F}" type="presParOf" srcId="{B6532436-E4DB-4B0C-B423-17D1877B5EF9}" destId="{15A0CA25-4F6D-422B-A2DF-C8DC2850D37C}" srcOrd="0" destOrd="0" presId="urn:microsoft.com/office/officeart/2005/8/layout/radial2"/>
    <dgm:cxn modelId="{334B0511-8030-4653-9CB4-095CF86957E2}" type="presParOf" srcId="{B6532436-E4DB-4B0C-B423-17D1877B5EF9}" destId="{00C52372-018D-472E-BF68-E501112D660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9A00F-0389-4E1F-8EFE-E07B48F3826F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D32FF65-15F1-4722-8634-25C615949762}">
      <dgm:prSet phldrT="[Text]" custT="1"/>
      <dgm:spPr/>
      <dgm:t>
        <a:bodyPr/>
        <a:lstStyle/>
        <a:p>
          <a:r>
            <a:rPr lang="id-ID" sz="1600" b="1" dirty="0" smtClean="0"/>
            <a:t>pada 2020, </a:t>
          </a:r>
          <a:r>
            <a:rPr lang="sv-SE" sz="1600" b="1" dirty="0" smtClean="0"/>
            <a:t>50-60 persen penduduk negara maju khususnya Eropa, Amerika Utara, Asia Timur dan Australia akan berusia lanjut</a:t>
          </a:r>
          <a:endParaRPr lang="id-ID" sz="1600" b="1" dirty="0"/>
        </a:p>
      </dgm:t>
    </dgm:pt>
    <dgm:pt modelId="{1303AA35-A143-455D-8E05-A5BC1BC8D913}" type="parTrans" cxnId="{640DE8F3-4B26-44D2-BF8A-5D57DB9BCA0F}">
      <dgm:prSet/>
      <dgm:spPr/>
      <dgm:t>
        <a:bodyPr/>
        <a:lstStyle/>
        <a:p>
          <a:endParaRPr lang="id-ID"/>
        </a:p>
      </dgm:t>
    </dgm:pt>
    <dgm:pt modelId="{9DF20C5F-7B29-45FD-92CE-5F8DD4AFF680}" type="sibTrans" cxnId="{640DE8F3-4B26-44D2-BF8A-5D57DB9BCA0F}">
      <dgm:prSet/>
      <dgm:spPr/>
      <dgm:t>
        <a:bodyPr/>
        <a:lstStyle/>
        <a:p>
          <a:endParaRPr lang="id-ID"/>
        </a:p>
      </dgm:t>
    </dgm:pt>
    <dgm:pt modelId="{A7610481-EFAC-486D-86B9-638A824A98C6}">
      <dgm:prSet phldrT="[Text]" custT="1"/>
      <dgm:spPr/>
      <dgm:t>
        <a:bodyPr/>
        <a:lstStyle/>
        <a:p>
          <a:r>
            <a:rPr lang="id-ID" sz="1600" b="1" dirty="0" smtClean="0"/>
            <a:t>pada 2020, </a:t>
          </a:r>
          <a:r>
            <a:rPr lang="id-ID" sz="1600" b="1" dirty="0" smtClean="0">
              <a:solidFill>
                <a:srgbClr val="FF0000"/>
              </a:solidFill>
            </a:rPr>
            <a:t>sebanyak 50-60 persen penduduk Indonesia berada dalam usia produktif</a:t>
          </a:r>
          <a:r>
            <a:rPr lang="id-ID" sz="1600" b="1" dirty="0" smtClean="0"/>
            <a:t>, 15-24 tahun (Bonus Demografi)</a:t>
          </a:r>
          <a:endParaRPr lang="id-ID" sz="1600" b="1" dirty="0"/>
        </a:p>
      </dgm:t>
    </dgm:pt>
    <dgm:pt modelId="{C081EC9C-6F67-4A36-8B19-D2EF42913B8E}" type="parTrans" cxnId="{3E80A7B8-B43A-4C5B-96D3-E4720EEB5C9B}">
      <dgm:prSet/>
      <dgm:spPr/>
      <dgm:t>
        <a:bodyPr/>
        <a:lstStyle/>
        <a:p>
          <a:endParaRPr lang="id-ID"/>
        </a:p>
      </dgm:t>
    </dgm:pt>
    <dgm:pt modelId="{438560E7-75BA-4931-BE25-64E26E177AA7}" type="sibTrans" cxnId="{3E80A7B8-B43A-4C5B-96D3-E4720EEB5C9B}">
      <dgm:prSet/>
      <dgm:spPr/>
      <dgm:t>
        <a:bodyPr/>
        <a:lstStyle/>
        <a:p>
          <a:endParaRPr lang="id-ID"/>
        </a:p>
      </dgm:t>
    </dgm:pt>
    <dgm:pt modelId="{1E255D88-88C1-4AF5-9980-B8A128A507D2}" type="pres">
      <dgm:prSet presAssocID="{B539A00F-0389-4E1F-8EFE-E07B48F3826F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B8AE455-862B-4177-9D90-225D5AC8A377}" type="pres">
      <dgm:prSet presAssocID="{B539A00F-0389-4E1F-8EFE-E07B48F3826F}" presName="divider" presStyleLbl="fgShp" presStyleIdx="0" presStyleCnt="1"/>
      <dgm:spPr/>
    </dgm:pt>
    <dgm:pt modelId="{14B92398-4F21-4321-B074-3EF70D0207EE}" type="pres">
      <dgm:prSet presAssocID="{DD32FF65-15F1-4722-8634-25C615949762}" presName="downArrow" presStyleLbl="node1" presStyleIdx="0" presStyleCnt="2" custScaleY="73409"/>
      <dgm:spPr/>
    </dgm:pt>
    <dgm:pt modelId="{B8D50B47-CDC5-4FB5-AF23-554158492EFF}" type="pres">
      <dgm:prSet presAssocID="{DD32FF65-15F1-4722-8634-25C615949762}" presName="downArrowText" presStyleLbl="revTx" presStyleIdx="0" presStyleCnt="2" custScaleX="1684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33CF773-799E-43C6-B233-6FD09D186B80}" type="pres">
      <dgm:prSet presAssocID="{A7610481-EFAC-486D-86B9-638A824A98C6}" presName="upArrow" presStyleLbl="node1" presStyleIdx="1" presStyleCnt="2" custScaleY="66540" custLinFactNeighborX="360" custLinFactNeighborY="1071"/>
      <dgm:spPr/>
    </dgm:pt>
    <dgm:pt modelId="{6A69D501-BED1-4C17-B2EF-4D11ABF04C99}" type="pres">
      <dgm:prSet presAssocID="{A7610481-EFAC-486D-86B9-638A824A98C6}" presName="upArrowText" presStyleLbl="revTx" presStyleIdx="1" presStyleCnt="2" custScaleX="169426" custLinFactNeighborY="-2023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E80A7B8-B43A-4C5B-96D3-E4720EEB5C9B}" srcId="{B539A00F-0389-4E1F-8EFE-E07B48F3826F}" destId="{A7610481-EFAC-486D-86B9-638A824A98C6}" srcOrd="1" destOrd="0" parTransId="{C081EC9C-6F67-4A36-8B19-D2EF42913B8E}" sibTransId="{438560E7-75BA-4931-BE25-64E26E177AA7}"/>
    <dgm:cxn modelId="{5F99D7C4-3660-4E45-A9AD-09CB033D107E}" type="presOf" srcId="{DD32FF65-15F1-4722-8634-25C615949762}" destId="{B8D50B47-CDC5-4FB5-AF23-554158492EFF}" srcOrd="0" destOrd="0" presId="urn:microsoft.com/office/officeart/2005/8/layout/arrow3"/>
    <dgm:cxn modelId="{640DE8F3-4B26-44D2-BF8A-5D57DB9BCA0F}" srcId="{B539A00F-0389-4E1F-8EFE-E07B48F3826F}" destId="{DD32FF65-15F1-4722-8634-25C615949762}" srcOrd="0" destOrd="0" parTransId="{1303AA35-A143-455D-8E05-A5BC1BC8D913}" sibTransId="{9DF20C5F-7B29-45FD-92CE-5F8DD4AFF680}"/>
    <dgm:cxn modelId="{8537D041-DFC8-4928-B2C9-BA0CC2D10F3E}" type="presOf" srcId="{B539A00F-0389-4E1F-8EFE-E07B48F3826F}" destId="{1E255D88-88C1-4AF5-9980-B8A128A507D2}" srcOrd="0" destOrd="0" presId="urn:microsoft.com/office/officeart/2005/8/layout/arrow3"/>
    <dgm:cxn modelId="{8866DCAC-0B09-4C0A-B733-8A7C21618406}" type="presOf" srcId="{A7610481-EFAC-486D-86B9-638A824A98C6}" destId="{6A69D501-BED1-4C17-B2EF-4D11ABF04C99}" srcOrd="0" destOrd="0" presId="urn:microsoft.com/office/officeart/2005/8/layout/arrow3"/>
    <dgm:cxn modelId="{0BB64DD2-290E-4A65-B8ED-F5FC3D351150}" type="presParOf" srcId="{1E255D88-88C1-4AF5-9980-B8A128A507D2}" destId="{CB8AE455-862B-4177-9D90-225D5AC8A377}" srcOrd="0" destOrd="0" presId="urn:microsoft.com/office/officeart/2005/8/layout/arrow3"/>
    <dgm:cxn modelId="{075EBD82-1E74-462E-8FDF-5528F3AB19AB}" type="presParOf" srcId="{1E255D88-88C1-4AF5-9980-B8A128A507D2}" destId="{14B92398-4F21-4321-B074-3EF70D0207EE}" srcOrd="1" destOrd="0" presId="urn:microsoft.com/office/officeart/2005/8/layout/arrow3"/>
    <dgm:cxn modelId="{3881A414-EA3B-46BD-BB12-3B0BF5A743EC}" type="presParOf" srcId="{1E255D88-88C1-4AF5-9980-B8A128A507D2}" destId="{B8D50B47-CDC5-4FB5-AF23-554158492EFF}" srcOrd="2" destOrd="0" presId="urn:microsoft.com/office/officeart/2005/8/layout/arrow3"/>
    <dgm:cxn modelId="{4E7441DB-0E23-4716-B10F-7FEC927E2243}" type="presParOf" srcId="{1E255D88-88C1-4AF5-9980-B8A128A507D2}" destId="{C33CF773-799E-43C6-B233-6FD09D186B80}" srcOrd="3" destOrd="0" presId="urn:microsoft.com/office/officeart/2005/8/layout/arrow3"/>
    <dgm:cxn modelId="{E8547446-F2CF-40E9-A69A-593CE60A042B}" type="presParOf" srcId="{1E255D88-88C1-4AF5-9980-B8A128A507D2}" destId="{6A69D501-BED1-4C17-B2EF-4D11ABF04C9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A81286-7EB9-1145-A49F-70F5406D14C4}" type="doc">
      <dgm:prSet loTypeId="urn:microsoft.com/office/officeart/2005/8/layout/cycle8" loCatId="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B69E6B83-D7E5-494E-99D0-E35DAA1CC1B3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1"/>
              </a:solidFill>
            </a:rPr>
            <a:t>Attitude</a:t>
          </a:r>
          <a:endParaRPr lang="en-US" sz="2000" dirty="0">
            <a:solidFill>
              <a:schemeClr val="tx1"/>
            </a:solidFill>
          </a:endParaRPr>
        </a:p>
      </dgm:t>
    </dgm:pt>
    <dgm:pt modelId="{2C941617-AC74-4642-AAAA-04077AD89650}" type="parTrans" cxnId="{06CAB71A-E9A6-B04A-926E-35B34EA0692F}">
      <dgm:prSet/>
      <dgm:spPr/>
      <dgm:t>
        <a:bodyPr/>
        <a:lstStyle/>
        <a:p>
          <a:endParaRPr lang="en-US"/>
        </a:p>
      </dgm:t>
    </dgm:pt>
    <dgm:pt modelId="{487F3592-9617-0442-8F6C-5D2ED9B31167}" type="sibTrans" cxnId="{06CAB71A-E9A6-B04A-926E-35B34EA0692F}">
      <dgm:prSet/>
      <dgm:spPr/>
      <dgm:t>
        <a:bodyPr/>
        <a:lstStyle/>
        <a:p>
          <a:endParaRPr lang="en-US"/>
        </a:p>
      </dgm:t>
    </dgm:pt>
    <dgm:pt modelId="{4B99C1E5-D525-0B49-A4E8-FB76C467B662}">
      <dgm:prSet custT="1"/>
      <dgm:spPr/>
      <dgm:t>
        <a:bodyPr/>
        <a:lstStyle/>
        <a:p>
          <a:pPr rtl="0"/>
          <a:r>
            <a:rPr lang="en-US" sz="2400" dirty="0" smtClean="0">
              <a:solidFill>
                <a:schemeClr val="tx1"/>
              </a:solidFill>
            </a:rPr>
            <a:t>Knowledge</a:t>
          </a:r>
          <a:endParaRPr lang="en-US" sz="2400" dirty="0">
            <a:solidFill>
              <a:schemeClr val="tx1"/>
            </a:solidFill>
          </a:endParaRPr>
        </a:p>
      </dgm:t>
    </dgm:pt>
    <dgm:pt modelId="{E5CABA07-9511-674C-A074-6B4201658DC4}" type="parTrans" cxnId="{B7779161-2A62-C24D-8F47-0E24626764F4}">
      <dgm:prSet/>
      <dgm:spPr/>
      <dgm:t>
        <a:bodyPr/>
        <a:lstStyle/>
        <a:p>
          <a:endParaRPr lang="en-US"/>
        </a:p>
      </dgm:t>
    </dgm:pt>
    <dgm:pt modelId="{E9A0B78F-3A94-AE4C-AC79-15454A21235A}" type="sibTrans" cxnId="{B7779161-2A62-C24D-8F47-0E24626764F4}">
      <dgm:prSet/>
      <dgm:spPr/>
      <dgm:t>
        <a:bodyPr/>
        <a:lstStyle/>
        <a:p>
          <a:endParaRPr lang="en-US"/>
        </a:p>
      </dgm:t>
    </dgm:pt>
    <dgm:pt modelId="{3599D8FC-3C8C-2B43-B757-61525638693D}">
      <dgm:prSet custT="1"/>
      <dgm:spPr/>
      <dgm:t>
        <a:bodyPr/>
        <a:lstStyle/>
        <a:p>
          <a:pPr rtl="0"/>
          <a:r>
            <a:rPr lang="en-US" sz="2400" dirty="0" smtClean="0">
              <a:solidFill>
                <a:schemeClr val="tx1"/>
              </a:solidFill>
            </a:rPr>
            <a:t>Skills</a:t>
          </a:r>
          <a:endParaRPr lang="en-US" sz="2400" dirty="0">
            <a:solidFill>
              <a:schemeClr val="tx1"/>
            </a:solidFill>
          </a:endParaRPr>
        </a:p>
      </dgm:t>
    </dgm:pt>
    <dgm:pt modelId="{9B147E54-28D0-8749-A9FC-3A9B6E5988F6}" type="parTrans" cxnId="{84586CEC-7125-5140-A550-91E940079D97}">
      <dgm:prSet/>
      <dgm:spPr/>
      <dgm:t>
        <a:bodyPr/>
        <a:lstStyle/>
        <a:p>
          <a:endParaRPr lang="en-US"/>
        </a:p>
      </dgm:t>
    </dgm:pt>
    <dgm:pt modelId="{904478D2-E912-134B-A889-D45BCA653757}" type="sibTrans" cxnId="{84586CEC-7125-5140-A550-91E940079D97}">
      <dgm:prSet/>
      <dgm:spPr/>
      <dgm:t>
        <a:bodyPr/>
        <a:lstStyle/>
        <a:p>
          <a:endParaRPr lang="en-US"/>
        </a:p>
      </dgm:t>
    </dgm:pt>
    <dgm:pt modelId="{7D3AF805-6C34-9B48-AB0B-30B14EA9E88D}" type="pres">
      <dgm:prSet presAssocID="{C3A81286-7EB9-1145-A49F-70F5406D14C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6E659C-4E4A-9546-9FCE-A1AEC2AD2FD9}" type="pres">
      <dgm:prSet presAssocID="{C3A81286-7EB9-1145-A49F-70F5406D14C4}" presName="wedge1" presStyleLbl="node1" presStyleIdx="0" presStyleCnt="3"/>
      <dgm:spPr/>
      <dgm:t>
        <a:bodyPr/>
        <a:lstStyle/>
        <a:p>
          <a:endParaRPr lang="en-US"/>
        </a:p>
      </dgm:t>
    </dgm:pt>
    <dgm:pt modelId="{0C19B8C9-C75C-F743-8AA8-31378D3BB753}" type="pres">
      <dgm:prSet presAssocID="{C3A81286-7EB9-1145-A49F-70F5406D14C4}" presName="dummy1a" presStyleCnt="0"/>
      <dgm:spPr/>
      <dgm:t>
        <a:bodyPr/>
        <a:lstStyle/>
        <a:p>
          <a:endParaRPr lang="en-US"/>
        </a:p>
      </dgm:t>
    </dgm:pt>
    <dgm:pt modelId="{E11FCBE2-40B8-044E-9343-A98A82D92C67}" type="pres">
      <dgm:prSet presAssocID="{C3A81286-7EB9-1145-A49F-70F5406D14C4}" presName="dummy1b" presStyleCnt="0"/>
      <dgm:spPr/>
      <dgm:t>
        <a:bodyPr/>
        <a:lstStyle/>
        <a:p>
          <a:endParaRPr lang="en-US"/>
        </a:p>
      </dgm:t>
    </dgm:pt>
    <dgm:pt modelId="{516CE0EF-BDB0-DE4D-8C1F-D764C4515E80}" type="pres">
      <dgm:prSet presAssocID="{C3A81286-7EB9-1145-A49F-70F5406D14C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A1D83-D3CE-5746-8BD0-AAC28268E59C}" type="pres">
      <dgm:prSet presAssocID="{C3A81286-7EB9-1145-A49F-70F5406D14C4}" presName="wedge2" presStyleLbl="node1" presStyleIdx="1" presStyleCnt="3"/>
      <dgm:spPr/>
      <dgm:t>
        <a:bodyPr/>
        <a:lstStyle/>
        <a:p>
          <a:endParaRPr lang="en-US"/>
        </a:p>
      </dgm:t>
    </dgm:pt>
    <dgm:pt modelId="{CDEB924E-87F8-E343-B060-21396C704D2A}" type="pres">
      <dgm:prSet presAssocID="{C3A81286-7EB9-1145-A49F-70F5406D14C4}" presName="dummy2a" presStyleCnt="0"/>
      <dgm:spPr/>
      <dgm:t>
        <a:bodyPr/>
        <a:lstStyle/>
        <a:p>
          <a:endParaRPr lang="en-US"/>
        </a:p>
      </dgm:t>
    </dgm:pt>
    <dgm:pt modelId="{14501C9D-0B1B-D64E-932A-B2443648069B}" type="pres">
      <dgm:prSet presAssocID="{C3A81286-7EB9-1145-A49F-70F5406D14C4}" presName="dummy2b" presStyleCnt="0"/>
      <dgm:spPr/>
      <dgm:t>
        <a:bodyPr/>
        <a:lstStyle/>
        <a:p>
          <a:endParaRPr lang="en-US"/>
        </a:p>
      </dgm:t>
    </dgm:pt>
    <dgm:pt modelId="{550B4AE9-D857-844D-9715-3BD1120A3B4E}" type="pres">
      <dgm:prSet presAssocID="{C3A81286-7EB9-1145-A49F-70F5406D14C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457D4-0CCC-7541-9C25-6E8FC928E35A}" type="pres">
      <dgm:prSet presAssocID="{C3A81286-7EB9-1145-A49F-70F5406D14C4}" presName="wedge3" presStyleLbl="node1" presStyleIdx="2" presStyleCnt="3"/>
      <dgm:spPr/>
      <dgm:t>
        <a:bodyPr/>
        <a:lstStyle/>
        <a:p>
          <a:endParaRPr lang="en-US"/>
        </a:p>
      </dgm:t>
    </dgm:pt>
    <dgm:pt modelId="{67482E3B-84DA-7E40-A69D-255635C58712}" type="pres">
      <dgm:prSet presAssocID="{C3A81286-7EB9-1145-A49F-70F5406D14C4}" presName="dummy3a" presStyleCnt="0"/>
      <dgm:spPr/>
      <dgm:t>
        <a:bodyPr/>
        <a:lstStyle/>
        <a:p>
          <a:endParaRPr lang="en-US"/>
        </a:p>
      </dgm:t>
    </dgm:pt>
    <dgm:pt modelId="{231F8987-BC7A-2444-983A-8F231EF5C191}" type="pres">
      <dgm:prSet presAssocID="{C3A81286-7EB9-1145-A49F-70F5406D14C4}" presName="dummy3b" presStyleCnt="0"/>
      <dgm:spPr/>
      <dgm:t>
        <a:bodyPr/>
        <a:lstStyle/>
        <a:p>
          <a:endParaRPr lang="en-US"/>
        </a:p>
      </dgm:t>
    </dgm:pt>
    <dgm:pt modelId="{661CB0E5-4B3E-3D41-ABF5-B0155C83AFF0}" type="pres">
      <dgm:prSet presAssocID="{C3A81286-7EB9-1145-A49F-70F5406D14C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9699F-C506-FD4D-88B4-3AE97BCF8C7A}" type="pres">
      <dgm:prSet presAssocID="{487F3592-9617-0442-8F6C-5D2ED9B31167}" presName="arrowWedge1" presStyleLbl="fgSibTrans2D1" presStyleIdx="0" presStyleCnt="3"/>
      <dgm:spPr/>
      <dgm:t>
        <a:bodyPr/>
        <a:lstStyle/>
        <a:p>
          <a:endParaRPr lang="en-US"/>
        </a:p>
      </dgm:t>
    </dgm:pt>
    <dgm:pt modelId="{77520C7D-C0E4-7640-9A70-771F950E9D74}" type="pres">
      <dgm:prSet presAssocID="{E9A0B78F-3A94-AE4C-AC79-15454A21235A}" presName="arrowWedge2" presStyleLbl="fgSibTrans2D1" presStyleIdx="1" presStyleCnt="3"/>
      <dgm:spPr/>
      <dgm:t>
        <a:bodyPr/>
        <a:lstStyle/>
        <a:p>
          <a:endParaRPr lang="en-US"/>
        </a:p>
      </dgm:t>
    </dgm:pt>
    <dgm:pt modelId="{60D0F3B4-89C8-144F-8979-E710601B5DF7}" type="pres">
      <dgm:prSet presAssocID="{904478D2-E912-134B-A889-D45BCA653757}" presName="arrowWedge3" presStyleLbl="fgSibTrans2D1" presStyleIdx="2" presStyleCnt="3"/>
      <dgm:spPr/>
      <dgm:t>
        <a:bodyPr/>
        <a:lstStyle/>
        <a:p>
          <a:endParaRPr lang="en-US"/>
        </a:p>
      </dgm:t>
    </dgm:pt>
  </dgm:ptLst>
  <dgm:cxnLst>
    <dgm:cxn modelId="{84586CEC-7125-5140-A550-91E940079D97}" srcId="{C3A81286-7EB9-1145-A49F-70F5406D14C4}" destId="{3599D8FC-3C8C-2B43-B757-61525638693D}" srcOrd="2" destOrd="0" parTransId="{9B147E54-28D0-8749-A9FC-3A9B6E5988F6}" sibTransId="{904478D2-E912-134B-A889-D45BCA653757}"/>
    <dgm:cxn modelId="{0A67DB44-64E0-4FC7-9716-2FB90E9BA65B}" type="presOf" srcId="{4B99C1E5-D525-0B49-A4E8-FB76C467B662}" destId="{F7CA1D83-D3CE-5746-8BD0-AAC28268E59C}" srcOrd="0" destOrd="0" presId="urn:microsoft.com/office/officeart/2005/8/layout/cycle8"/>
    <dgm:cxn modelId="{4E5FD048-A9B5-4C2D-8173-24F58FA15C1C}" type="presOf" srcId="{3599D8FC-3C8C-2B43-B757-61525638693D}" destId="{661CB0E5-4B3E-3D41-ABF5-B0155C83AFF0}" srcOrd="1" destOrd="0" presId="urn:microsoft.com/office/officeart/2005/8/layout/cycle8"/>
    <dgm:cxn modelId="{B7779161-2A62-C24D-8F47-0E24626764F4}" srcId="{C3A81286-7EB9-1145-A49F-70F5406D14C4}" destId="{4B99C1E5-D525-0B49-A4E8-FB76C467B662}" srcOrd="1" destOrd="0" parTransId="{E5CABA07-9511-674C-A074-6B4201658DC4}" sibTransId="{E9A0B78F-3A94-AE4C-AC79-15454A21235A}"/>
    <dgm:cxn modelId="{48506489-0911-4464-8319-020DEBE11843}" type="presOf" srcId="{B69E6B83-D7E5-494E-99D0-E35DAA1CC1B3}" destId="{516CE0EF-BDB0-DE4D-8C1F-D764C4515E80}" srcOrd="1" destOrd="0" presId="urn:microsoft.com/office/officeart/2005/8/layout/cycle8"/>
    <dgm:cxn modelId="{8ED1831D-72C3-403F-86A3-847067D0E9ED}" type="presOf" srcId="{3599D8FC-3C8C-2B43-B757-61525638693D}" destId="{E51457D4-0CCC-7541-9C25-6E8FC928E35A}" srcOrd="0" destOrd="0" presId="urn:microsoft.com/office/officeart/2005/8/layout/cycle8"/>
    <dgm:cxn modelId="{3883715F-B5C6-4A63-8463-6BB33A63000C}" type="presOf" srcId="{B69E6B83-D7E5-494E-99D0-E35DAA1CC1B3}" destId="{826E659C-4E4A-9546-9FCE-A1AEC2AD2FD9}" srcOrd="0" destOrd="0" presId="urn:microsoft.com/office/officeart/2005/8/layout/cycle8"/>
    <dgm:cxn modelId="{06CAB71A-E9A6-B04A-926E-35B34EA0692F}" srcId="{C3A81286-7EB9-1145-A49F-70F5406D14C4}" destId="{B69E6B83-D7E5-494E-99D0-E35DAA1CC1B3}" srcOrd="0" destOrd="0" parTransId="{2C941617-AC74-4642-AAAA-04077AD89650}" sibTransId="{487F3592-9617-0442-8F6C-5D2ED9B31167}"/>
    <dgm:cxn modelId="{97ACC788-FC1B-42FF-AD1A-786E8DBB3209}" type="presOf" srcId="{4B99C1E5-D525-0B49-A4E8-FB76C467B662}" destId="{550B4AE9-D857-844D-9715-3BD1120A3B4E}" srcOrd="1" destOrd="0" presId="urn:microsoft.com/office/officeart/2005/8/layout/cycle8"/>
    <dgm:cxn modelId="{7B4C1923-FD97-4460-B070-B13E0CB36B7F}" type="presOf" srcId="{C3A81286-7EB9-1145-A49F-70F5406D14C4}" destId="{7D3AF805-6C34-9B48-AB0B-30B14EA9E88D}" srcOrd="0" destOrd="0" presId="urn:microsoft.com/office/officeart/2005/8/layout/cycle8"/>
    <dgm:cxn modelId="{B67098EE-7AE8-417F-AC96-523B0F3EE4C1}" type="presParOf" srcId="{7D3AF805-6C34-9B48-AB0B-30B14EA9E88D}" destId="{826E659C-4E4A-9546-9FCE-A1AEC2AD2FD9}" srcOrd="0" destOrd="0" presId="urn:microsoft.com/office/officeart/2005/8/layout/cycle8"/>
    <dgm:cxn modelId="{831B0171-93B3-4193-9D29-5F788D3FD307}" type="presParOf" srcId="{7D3AF805-6C34-9B48-AB0B-30B14EA9E88D}" destId="{0C19B8C9-C75C-F743-8AA8-31378D3BB753}" srcOrd="1" destOrd="0" presId="urn:microsoft.com/office/officeart/2005/8/layout/cycle8"/>
    <dgm:cxn modelId="{8463C9CD-DE88-4DFB-AA36-FE9E7639057F}" type="presParOf" srcId="{7D3AF805-6C34-9B48-AB0B-30B14EA9E88D}" destId="{E11FCBE2-40B8-044E-9343-A98A82D92C67}" srcOrd="2" destOrd="0" presId="urn:microsoft.com/office/officeart/2005/8/layout/cycle8"/>
    <dgm:cxn modelId="{71F50D09-99DB-44B6-9BB8-7A984AAD9136}" type="presParOf" srcId="{7D3AF805-6C34-9B48-AB0B-30B14EA9E88D}" destId="{516CE0EF-BDB0-DE4D-8C1F-D764C4515E80}" srcOrd="3" destOrd="0" presId="urn:microsoft.com/office/officeart/2005/8/layout/cycle8"/>
    <dgm:cxn modelId="{3B416F78-8810-4842-80AF-7A47C26D22FA}" type="presParOf" srcId="{7D3AF805-6C34-9B48-AB0B-30B14EA9E88D}" destId="{F7CA1D83-D3CE-5746-8BD0-AAC28268E59C}" srcOrd="4" destOrd="0" presId="urn:microsoft.com/office/officeart/2005/8/layout/cycle8"/>
    <dgm:cxn modelId="{F56F2E57-9147-4F17-B482-E8C03297404F}" type="presParOf" srcId="{7D3AF805-6C34-9B48-AB0B-30B14EA9E88D}" destId="{CDEB924E-87F8-E343-B060-21396C704D2A}" srcOrd="5" destOrd="0" presId="urn:microsoft.com/office/officeart/2005/8/layout/cycle8"/>
    <dgm:cxn modelId="{87B23E8F-04D9-4B29-83E2-4E7405DE2515}" type="presParOf" srcId="{7D3AF805-6C34-9B48-AB0B-30B14EA9E88D}" destId="{14501C9D-0B1B-D64E-932A-B2443648069B}" srcOrd="6" destOrd="0" presId="urn:microsoft.com/office/officeart/2005/8/layout/cycle8"/>
    <dgm:cxn modelId="{FA32B2D4-F17C-4079-ADD7-300300CC8901}" type="presParOf" srcId="{7D3AF805-6C34-9B48-AB0B-30B14EA9E88D}" destId="{550B4AE9-D857-844D-9715-3BD1120A3B4E}" srcOrd="7" destOrd="0" presId="urn:microsoft.com/office/officeart/2005/8/layout/cycle8"/>
    <dgm:cxn modelId="{04B540DF-AB74-4DF1-B9D1-F9F1E87ECE4D}" type="presParOf" srcId="{7D3AF805-6C34-9B48-AB0B-30B14EA9E88D}" destId="{E51457D4-0CCC-7541-9C25-6E8FC928E35A}" srcOrd="8" destOrd="0" presId="urn:microsoft.com/office/officeart/2005/8/layout/cycle8"/>
    <dgm:cxn modelId="{99F7D19A-C57D-43CF-BAFA-24351CA95D42}" type="presParOf" srcId="{7D3AF805-6C34-9B48-AB0B-30B14EA9E88D}" destId="{67482E3B-84DA-7E40-A69D-255635C58712}" srcOrd="9" destOrd="0" presId="urn:microsoft.com/office/officeart/2005/8/layout/cycle8"/>
    <dgm:cxn modelId="{A63A6FA7-F4AC-462A-9514-3888574A4CAB}" type="presParOf" srcId="{7D3AF805-6C34-9B48-AB0B-30B14EA9E88D}" destId="{231F8987-BC7A-2444-983A-8F231EF5C191}" srcOrd="10" destOrd="0" presId="urn:microsoft.com/office/officeart/2005/8/layout/cycle8"/>
    <dgm:cxn modelId="{843D059B-C176-49EF-B87D-FB03CFC63E92}" type="presParOf" srcId="{7D3AF805-6C34-9B48-AB0B-30B14EA9E88D}" destId="{661CB0E5-4B3E-3D41-ABF5-B0155C83AFF0}" srcOrd="11" destOrd="0" presId="urn:microsoft.com/office/officeart/2005/8/layout/cycle8"/>
    <dgm:cxn modelId="{D65A5E1E-1BA8-4D04-A19A-2FECD5DB4E59}" type="presParOf" srcId="{7D3AF805-6C34-9B48-AB0B-30B14EA9E88D}" destId="{5769699F-C506-FD4D-88B4-3AE97BCF8C7A}" srcOrd="12" destOrd="0" presId="urn:microsoft.com/office/officeart/2005/8/layout/cycle8"/>
    <dgm:cxn modelId="{7F173359-37EE-40B2-807E-90FDF038D24A}" type="presParOf" srcId="{7D3AF805-6C34-9B48-AB0B-30B14EA9E88D}" destId="{77520C7D-C0E4-7640-9A70-771F950E9D74}" srcOrd="13" destOrd="0" presId="urn:microsoft.com/office/officeart/2005/8/layout/cycle8"/>
    <dgm:cxn modelId="{C0CE6FB7-8773-4446-8302-F62F31C1503A}" type="presParOf" srcId="{7D3AF805-6C34-9B48-AB0B-30B14EA9E88D}" destId="{60D0F3B4-89C8-144F-8979-E710601B5DF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CF8946-E30D-43A3-A64E-E0FC90FC3355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730FCD-66CE-4558-8898-52BD1FC5DC2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Arial Narrow" pitchFamily="34" charset="0"/>
            </a:rPr>
            <a:t>attitude</a:t>
          </a:r>
          <a:endParaRPr lang="en-US" sz="2000" b="1" dirty="0">
            <a:solidFill>
              <a:schemeClr val="tx1"/>
            </a:solidFill>
            <a:latin typeface="Arial Narrow" pitchFamily="34" charset="0"/>
          </a:endParaRPr>
        </a:p>
      </dgm:t>
    </dgm:pt>
    <dgm:pt modelId="{BDE91E63-1D37-43C8-8AD3-5234800EA409}" type="parTrans" cxnId="{9A1EC68B-6D4E-4DFC-8031-6B08D03E01B5}">
      <dgm:prSet/>
      <dgm:spPr/>
      <dgm:t>
        <a:bodyPr/>
        <a:lstStyle/>
        <a:p>
          <a:endParaRPr lang="en-US"/>
        </a:p>
      </dgm:t>
    </dgm:pt>
    <dgm:pt modelId="{C4E4E54C-8656-422C-9872-13AB15211B15}" type="sibTrans" cxnId="{9A1EC68B-6D4E-4DFC-8031-6B08D03E01B5}">
      <dgm:prSet/>
      <dgm:spPr/>
      <dgm:t>
        <a:bodyPr/>
        <a:lstStyle/>
        <a:p>
          <a:endParaRPr lang="en-US"/>
        </a:p>
      </dgm:t>
    </dgm:pt>
    <dgm:pt modelId="{A505F66C-7D42-4C0A-B5FB-942EFA2ED2D6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knowledge</a:t>
          </a:r>
          <a:endParaRPr lang="en-US" sz="16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gm:t>
    </dgm:pt>
    <dgm:pt modelId="{A53BA9FE-3C2C-4CC7-8E81-DDB55941C0CD}" type="parTrans" cxnId="{CAE7F4A8-0E9E-44C1-A043-768E746AB2A6}">
      <dgm:prSet/>
      <dgm:spPr/>
      <dgm:t>
        <a:bodyPr/>
        <a:lstStyle/>
        <a:p>
          <a:endParaRPr lang="en-US"/>
        </a:p>
      </dgm:t>
    </dgm:pt>
    <dgm:pt modelId="{FD11FEB3-DFD7-4B66-A365-F170F24B05D2}" type="sibTrans" cxnId="{CAE7F4A8-0E9E-44C1-A043-768E746AB2A6}">
      <dgm:prSet/>
      <dgm:spPr/>
      <dgm:t>
        <a:bodyPr/>
        <a:lstStyle/>
        <a:p>
          <a:endParaRPr lang="en-US"/>
        </a:p>
      </dgm:t>
    </dgm:pt>
    <dgm:pt modelId="{115417F9-20C7-46C7-BD33-0A561C1C80C7}">
      <dgm:prSet phldrT="[Text]" custT="1"/>
      <dgm:spPr/>
      <dgm:t>
        <a:bodyPr/>
        <a:lstStyle/>
        <a:p>
          <a:r>
            <a:rPr lang="en-US" sz="3200" b="1" dirty="0" smtClean="0"/>
            <a:t>skill</a:t>
          </a:r>
          <a:endParaRPr lang="en-US" sz="3200" b="1" dirty="0"/>
        </a:p>
      </dgm:t>
    </dgm:pt>
    <dgm:pt modelId="{C4DA64BB-35D0-450C-8BBA-0FBEC846CABA}" type="parTrans" cxnId="{36B6ADD1-7D6D-40B3-920A-0F09D97D5FBE}">
      <dgm:prSet/>
      <dgm:spPr/>
      <dgm:t>
        <a:bodyPr/>
        <a:lstStyle/>
        <a:p>
          <a:endParaRPr lang="en-US"/>
        </a:p>
      </dgm:t>
    </dgm:pt>
    <dgm:pt modelId="{CEDCBE23-8134-4949-BBBC-584DB67FD1F0}" type="sibTrans" cxnId="{36B6ADD1-7D6D-40B3-920A-0F09D97D5FBE}">
      <dgm:prSet/>
      <dgm:spPr/>
      <dgm:t>
        <a:bodyPr/>
        <a:lstStyle/>
        <a:p>
          <a:endParaRPr lang="en-US"/>
        </a:p>
      </dgm:t>
    </dgm:pt>
    <dgm:pt modelId="{A68DBAEC-D5CF-4C49-9B36-6078EF358B88}">
      <dgm:prSet phldrT="[Text]"/>
      <dgm:spPr/>
      <dgm:t>
        <a:bodyPr/>
        <a:lstStyle/>
        <a:p>
          <a:r>
            <a:rPr lang="id-ID" b="1" dirty="0" smtClean="0"/>
            <a:t>Ko</a:t>
          </a:r>
          <a:r>
            <a:rPr lang="en-US" b="1" dirty="0" err="1" smtClean="0"/>
            <a:t>mpeten</a:t>
          </a:r>
          <a:r>
            <a:rPr lang="id-ID" b="1" dirty="0" smtClean="0"/>
            <a:t>si</a:t>
          </a:r>
          <a:endParaRPr lang="en-US" b="1" dirty="0"/>
        </a:p>
      </dgm:t>
    </dgm:pt>
    <dgm:pt modelId="{B7764A3D-77E1-4BB5-965D-05E3BBE51939}" type="parTrans" cxnId="{A05C4810-5D02-4B87-8E8B-DD953A4D1F84}">
      <dgm:prSet/>
      <dgm:spPr/>
      <dgm:t>
        <a:bodyPr/>
        <a:lstStyle/>
        <a:p>
          <a:endParaRPr lang="en-US"/>
        </a:p>
      </dgm:t>
    </dgm:pt>
    <dgm:pt modelId="{772C76DB-A282-4C55-BB5A-7AE37FD269E3}" type="sibTrans" cxnId="{A05C4810-5D02-4B87-8E8B-DD953A4D1F84}">
      <dgm:prSet/>
      <dgm:spPr/>
      <dgm:t>
        <a:bodyPr/>
        <a:lstStyle/>
        <a:p>
          <a:endParaRPr lang="en-US"/>
        </a:p>
      </dgm:t>
    </dgm:pt>
    <dgm:pt modelId="{B886E7A3-F59B-44F1-AD97-8E2786E81B24}" type="pres">
      <dgm:prSet presAssocID="{3ECF8946-E30D-43A3-A64E-E0FC90FC335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EC2775-0938-40C4-9B56-9B0708A654B8}" type="pres">
      <dgm:prSet presAssocID="{3ECF8946-E30D-43A3-A64E-E0FC90FC3355}" presName="ellipse" presStyleLbl="trBgShp" presStyleIdx="0" presStyleCnt="1"/>
      <dgm:spPr/>
    </dgm:pt>
    <dgm:pt modelId="{1CA9F02A-0E58-4298-8F4F-7615FD8D8EA7}" type="pres">
      <dgm:prSet presAssocID="{3ECF8946-E30D-43A3-A64E-E0FC90FC3355}" presName="arrow1" presStyleLbl="fgShp" presStyleIdx="0" presStyleCn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d-ID"/>
        </a:p>
      </dgm:t>
    </dgm:pt>
    <dgm:pt modelId="{9F7E42BE-68D7-4FE2-962C-C77A55DEE35B}" type="pres">
      <dgm:prSet presAssocID="{3ECF8946-E30D-43A3-A64E-E0FC90FC3355}" presName="rectangle" presStyleLbl="revTx" presStyleIdx="0" presStyleCnt="1" custLinFactNeighborX="-4820" custLinFactNeighborY="119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15CE5-C7CC-4203-AA7E-7D37C8AE32DA}" type="pres">
      <dgm:prSet presAssocID="{A505F66C-7D42-4C0A-B5FB-942EFA2ED2D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D35A8-4D83-4C65-B8F0-2324F048B04B}" type="pres">
      <dgm:prSet presAssocID="{115417F9-20C7-46C7-BD33-0A561C1C80C7}" presName="item2" presStyleLbl="node1" presStyleIdx="1" presStyleCnt="3" custScaleX="127197" custScaleY="119303" custLinFactNeighborX="0" custLinFactNeighborY="-10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A22D8-6994-485F-972D-EF795F34B1D9}" type="pres">
      <dgm:prSet presAssocID="{A68DBAEC-D5CF-4C49-9B36-6078EF358B88}" presName="item3" presStyleLbl="node1" presStyleIdx="2" presStyleCnt="3" custScaleX="117580" custLinFactNeighborX="17679" custLinFactNeighborY="3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F3E15-4FDF-451C-BBA3-288EB4AC58D0}" type="pres">
      <dgm:prSet presAssocID="{3ECF8946-E30D-43A3-A64E-E0FC90FC3355}" presName="funnel" presStyleLbl="trAlignAcc1" presStyleIdx="0" presStyleCnt="1" custScaleX="114330" custScaleY="90733" custLinFactNeighborX="1962" custLinFactNeighborY="1424"/>
      <dgm:spPr>
        <a:solidFill>
          <a:srgbClr val="00B0F0">
            <a:alpha val="40000"/>
          </a:srgbClr>
        </a:solidFill>
      </dgm:spPr>
      <dgm:t>
        <a:bodyPr/>
        <a:lstStyle/>
        <a:p>
          <a:endParaRPr lang="id-ID"/>
        </a:p>
      </dgm:t>
    </dgm:pt>
  </dgm:ptLst>
  <dgm:cxnLst>
    <dgm:cxn modelId="{CAE7F4A8-0E9E-44C1-A043-768E746AB2A6}" srcId="{3ECF8946-E30D-43A3-A64E-E0FC90FC3355}" destId="{A505F66C-7D42-4C0A-B5FB-942EFA2ED2D6}" srcOrd="1" destOrd="0" parTransId="{A53BA9FE-3C2C-4CC7-8E81-DDB55941C0CD}" sibTransId="{FD11FEB3-DFD7-4B66-A365-F170F24B05D2}"/>
    <dgm:cxn modelId="{F2B02887-B911-49BC-AF81-3127CC5B4C9A}" type="presOf" srcId="{59730FCD-66CE-4558-8898-52BD1FC5DC2B}" destId="{357A22D8-6994-485F-972D-EF795F34B1D9}" srcOrd="0" destOrd="0" presId="urn:microsoft.com/office/officeart/2005/8/layout/funnel1"/>
    <dgm:cxn modelId="{36B6ADD1-7D6D-40B3-920A-0F09D97D5FBE}" srcId="{3ECF8946-E30D-43A3-A64E-E0FC90FC3355}" destId="{115417F9-20C7-46C7-BD33-0A561C1C80C7}" srcOrd="2" destOrd="0" parTransId="{C4DA64BB-35D0-450C-8BBA-0FBEC846CABA}" sibTransId="{CEDCBE23-8134-4949-BBBC-584DB67FD1F0}"/>
    <dgm:cxn modelId="{FB408477-7561-4B20-85DA-015819F8CC58}" type="presOf" srcId="{A68DBAEC-D5CF-4C49-9B36-6078EF358B88}" destId="{9F7E42BE-68D7-4FE2-962C-C77A55DEE35B}" srcOrd="0" destOrd="0" presId="urn:microsoft.com/office/officeart/2005/8/layout/funnel1"/>
    <dgm:cxn modelId="{A6484F88-5C0F-45F4-80F7-3ED703722494}" type="presOf" srcId="{A505F66C-7D42-4C0A-B5FB-942EFA2ED2D6}" destId="{ED7D35A8-4D83-4C65-B8F0-2324F048B04B}" srcOrd="0" destOrd="0" presId="urn:microsoft.com/office/officeart/2005/8/layout/funnel1"/>
    <dgm:cxn modelId="{9A1EC68B-6D4E-4DFC-8031-6B08D03E01B5}" srcId="{3ECF8946-E30D-43A3-A64E-E0FC90FC3355}" destId="{59730FCD-66CE-4558-8898-52BD1FC5DC2B}" srcOrd="0" destOrd="0" parTransId="{BDE91E63-1D37-43C8-8AD3-5234800EA409}" sibTransId="{C4E4E54C-8656-422C-9872-13AB15211B15}"/>
    <dgm:cxn modelId="{A05C4810-5D02-4B87-8E8B-DD953A4D1F84}" srcId="{3ECF8946-E30D-43A3-A64E-E0FC90FC3355}" destId="{A68DBAEC-D5CF-4C49-9B36-6078EF358B88}" srcOrd="3" destOrd="0" parTransId="{B7764A3D-77E1-4BB5-965D-05E3BBE51939}" sibTransId="{772C76DB-A282-4C55-BB5A-7AE37FD269E3}"/>
    <dgm:cxn modelId="{0C2A6A11-64FE-4517-A10E-F84B56D9C817}" type="presOf" srcId="{115417F9-20C7-46C7-BD33-0A561C1C80C7}" destId="{C6A15CE5-C7CC-4203-AA7E-7D37C8AE32DA}" srcOrd="0" destOrd="0" presId="urn:microsoft.com/office/officeart/2005/8/layout/funnel1"/>
    <dgm:cxn modelId="{49DFEE63-E1C6-4C68-BA06-DD4210DB98D2}" type="presOf" srcId="{3ECF8946-E30D-43A3-A64E-E0FC90FC3355}" destId="{B886E7A3-F59B-44F1-AD97-8E2786E81B24}" srcOrd="0" destOrd="0" presId="urn:microsoft.com/office/officeart/2005/8/layout/funnel1"/>
    <dgm:cxn modelId="{4E3F0EF8-BB2A-4DA9-BE26-B3D71BDC61C9}" type="presParOf" srcId="{B886E7A3-F59B-44F1-AD97-8E2786E81B24}" destId="{50EC2775-0938-40C4-9B56-9B0708A654B8}" srcOrd="0" destOrd="0" presId="urn:microsoft.com/office/officeart/2005/8/layout/funnel1"/>
    <dgm:cxn modelId="{59113657-E494-4826-848B-83B9B7F314AB}" type="presParOf" srcId="{B886E7A3-F59B-44F1-AD97-8E2786E81B24}" destId="{1CA9F02A-0E58-4298-8F4F-7615FD8D8EA7}" srcOrd="1" destOrd="0" presId="urn:microsoft.com/office/officeart/2005/8/layout/funnel1"/>
    <dgm:cxn modelId="{CEEEAC13-BF05-43B4-A5B4-823CB6AA262C}" type="presParOf" srcId="{B886E7A3-F59B-44F1-AD97-8E2786E81B24}" destId="{9F7E42BE-68D7-4FE2-962C-C77A55DEE35B}" srcOrd="2" destOrd="0" presId="urn:microsoft.com/office/officeart/2005/8/layout/funnel1"/>
    <dgm:cxn modelId="{AF26A7B1-A40E-4EB2-9F8E-F0004918B3E2}" type="presParOf" srcId="{B886E7A3-F59B-44F1-AD97-8E2786E81B24}" destId="{C6A15CE5-C7CC-4203-AA7E-7D37C8AE32DA}" srcOrd="3" destOrd="0" presId="urn:microsoft.com/office/officeart/2005/8/layout/funnel1"/>
    <dgm:cxn modelId="{C8640071-B203-4431-9E48-DC462D4E991D}" type="presParOf" srcId="{B886E7A3-F59B-44F1-AD97-8E2786E81B24}" destId="{ED7D35A8-4D83-4C65-B8F0-2324F048B04B}" srcOrd="4" destOrd="0" presId="urn:microsoft.com/office/officeart/2005/8/layout/funnel1"/>
    <dgm:cxn modelId="{ACAED2DD-C0B2-47F6-AB91-555DE50BD2E0}" type="presParOf" srcId="{B886E7A3-F59B-44F1-AD97-8E2786E81B24}" destId="{357A22D8-6994-485F-972D-EF795F34B1D9}" srcOrd="5" destOrd="0" presId="urn:microsoft.com/office/officeart/2005/8/layout/funnel1"/>
    <dgm:cxn modelId="{D9C2A6BF-F759-480D-B86C-6F430208B08E}" type="presParOf" srcId="{B886E7A3-F59B-44F1-AD97-8E2786E81B24}" destId="{7EFF3E15-4FDF-451C-BBA3-288EB4AC58D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AE3551-9D3D-4350-9625-47B86CAB03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1E38A8-D573-4734-8FDF-B01F7484DC97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600" b="1" dirty="0" err="1" smtClean="0">
              <a:solidFill>
                <a:schemeClr val="tx1"/>
              </a:solidFill>
              <a:latin typeface="Arial Narrow" pitchFamily="34" charset="0"/>
            </a:rPr>
            <a:t>Penyelarasan</a:t>
          </a:r>
          <a:r>
            <a:rPr lang="en-US" sz="1600" b="1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1600" b="1" dirty="0" err="1" smtClean="0">
              <a:solidFill>
                <a:schemeClr val="tx1"/>
              </a:solidFill>
              <a:latin typeface="Arial Narrow" pitchFamily="34" charset="0"/>
            </a:rPr>
            <a:t>pembelajaran</a:t>
          </a:r>
          <a:endParaRPr lang="en-US" sz="1600" b="1" dirty="0">
            <a:solidFill>
              <a:schemeClr val="tx1"/>
            </a:solidFill>
            <a:latin typeface="Arial Narrow" pitchFamily="34" charset="0"/>
          </a:endParaRPr>
        </a:p>
      </dgm:t>
    </dgm:pt>
    <dgm:pt modelId="{8DB3E914-940F-4DA1-BF0F-792D57CDA744}" type="parTrans" cxnId="{241C257E-DAE5-4415-B10F-ED1EBF3507D5}">
      <dgm:prSet/>
      <dgm:spPr/>
      <dgm:t>
        <a:bodyPr/>
        <a:lstStyle/>
        <a:p>
          <a:endParaRPr lang="en-US"/>
        </a:p>
      </dgm:t>
    </dgm:pt>
    <dgm:pt modelId="{E2CDEC9C-936F-4519-9881-05D7E7996052}" type="sibTrans" cxnId="{241C257E-DAE5-4415-B10F-ED1EBF3507D5}">
      <dgm:prSet/>
      <dgm:spPr/>
      <dgm:t>
        <a:bodyPr/>
        <a:lstStyle/>
        <a:p>
          <a:endParaRPr lang="en-US"/>
        </a:p>
      </dgm:t>
    </dgm:pt>
    <dgm:pt modelId="{41B66CE0-6702-4748-9ED0-744AD4F8C515}">
      <dgm:prSet phldrT="[Text]" custT="1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400" b="1" dirty="0" err="1" smtClean="0">
              <a:latin typeface="Arial Narrow" pitchFamily="34" charset="0"/>
            </a:rPr>
            <a:t>Kapasitas</a:t>
          </a:r>
          <a:r>
            <a:rPr lang="en-US" sz="1400" b="1" dirty="0" smtClean="0">
              <a:latin typeface="Arial Narrow" pitchFamily="34" charset="0"/>
            </a:rPr>
            <a:t> </a:t>
          </a:r>
          <a:r>
            <a:rPr lang="en-US" sz="1400" b="1" dirty="0" err="1" smtClean="0">
              <a:latin typeface="Arial Narrow" pitchFamily="34" charset="0"/>
            </a:rPr>
            <a:t>Pengajar</a:t>
          </a:r>
          <a:endParaRPr lang="en-US" sz="1400" b="1" dirty="0">
            <a:latin typeface="Arial Narrow" pitchFamily="34" charset="0"/>
          </a:endParaRPr>
        </a:p>
      </dgm:t>
    </dgm:pt>
    <dgm:pt modelId="{A1AE5D57-813F-4B32-9538-853B82FA121E}" type="parTrans" cxnId="{93872EC6-FCF5-4F59-B766-39A1F463961A}">
      <dgm:prSet/>
      <dgm:spPr/>
      <dgm:t>
        <a:bodyPr/>
        <a:lstStyle/>
        <a:p>
          <a:endParaRPr lang="en-US"/>
        </a:p>
      </dgm:t>
    </dgm:pt>
    <dgm:pt modelId="{2B4368E9-BED4-4916-94CC-008639048054}" type="sibTrans" cxnId="{93872EC6-FCF5-4F59-B766-39A1F463961A}">
      <dgm:prSet/>
      <dgm:spPr/>
      <dgm:t>
        <a:bodyPr/>
        <a:lstStyle/>
        <a:p>
          <a:endParaRPr lang="en-US"/>
        </a:p>
      </dgm:t>
    </dgm:pt>
    <dgm:pt modelId="{FD538A01-E611-48DE-AE8C-F73584480455}">
      <dgm:prSet phldrT="[Text]" custT="1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US" sz="1600" b="1" dirty="0" err="1" smtClean="0">
              <a:latin typeface="Arial Narrow" pitchFamily="34" charset="0"/>
            </a:rPr>
            <a:t>Revitalisasi</a:t>
          </a:r>
          <a:r>
            <a:rPr lang="en-US" sz="1600" b="1" dirty="0" smtClean="0">
              <a:latin typeface="Arial Narrow" pitchFamily="34" charset="0"/>
            </a:rPr>
            <a:t> BLK</a:t>
          </a:r>
          <a:endParaRPr lang="en-US" sz="1600" b="1" dirty="0">
            <a:latin typeface="Arial Narrow" pitchFamily="34" charset="0"/>
          </a:endParaRPr>
        </a:p>
      </dgm:t>
    </dgm:pt>
    <dgm:pt modelId="{85616742-F535-4A14-AC62-F289959CB8D5}" type="parTrans" cxnId="{2287F43B-149C-4448-804D-434AC58243C6}">
      <dgm:prSet/>
      <dgm:spPr/>
      <dgm:t>
        <a:bodyPr/>
        <a:lstStyle/>
        <a:p>
          <a:endParaRPr lang="en-US"/>
        </a:p>
      </dgm:t>
    </dgm:pt>
    <dgm:pt modelId="{6283F24B-A36B-4571-A3DF-52C0E4D05B80}" type="sibTrans" cxnId="{2287F43B-149C-4448-804D-434AC58243C6}">
      <dgm:prSet/>
      <dgm:spPr/>
      <dgm:t>
        <a:bodyPr/>
        <a:lstStyle/>
        <a:p>
          <a:endParaRPr lang="en-US"/>
        </a:p>
      </dgm:t>
    </dgm:pt>
    <dgm:pt modelId="{7E2F9F33-39A9-4A23-9904-2A16CB7E3DE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Research</a:t>
          </a:r>
          <a:endParaRPr lang="en-US" dirty="0">
            <a:solidFill>
              <a:schemeClr val="tx1"/>
            </a:solidFill>
          </a:endParaRPr>
        </a:p>
      </dgm:t>
    </dgm:pt>
    <dgm:pt modelId="{402019DF-AC3D-419B-9A1F-82F9432AAB63}" type="parTrans" cxnId="{330B4042-CCAA-4B34-BD1F-07375CD0E339}">
      <dgm:prSet/>
      <dgm:spPr/>
      <dgm:t>
        <a:bodyPr/>
        <a:lstStyle/>
        <a:p>
          <a:endParaRPr lang="en-US"/>
        </a:p>
      </dgm:t>
    </dgm:pt>
    <dgm:pt modelId="{83B4D1EE-AC96-4EB5-84B4-9FE762093A1F}" type="sibTrans" cxnId="{330B4042-CCAA-4B34-BD1F-07375CD0E339}">
      <dgm:prSet/>
      <dgm:spPr/>
      <dgm:t>
        <a:bodyPr/>
        <a:lstStyle/>
        <a:p>
          <a:endParaRPr lang="en-US"/>
        </a:p>
      </dgm:t>
    </dgm:pt>
    <dgm:pt modelId="{80F0C80A-D68C-46CD-95D1-99D5B916BE75}">
      <dgm:prSet phldrT="[Text]" custT="1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400" b="1" dirty="0" err="1" smtClean="0">
              <a:latin typeface="Arial Narrow" pitchFamily="34" charset="0"/>
            </a:rPr>
            <a:t>Standardisasi</a:t>
          </a:r>
          <a:r>
            <a:rPr lang="en-US" sz="1400" b="1" dirty="0" smtClean="0">
              <a:latin typeface="Arial Narrow" pitchFamily="34" charset="0"/>
            </a:rPr>
            <a:t> </a:t>
          </a:r>
          <a:r>
            <a:rPr lang="en-US" sz="1400" b="1" dirty="0" err="1" smtClean="0">
              <a:latin typeface="Arial Narrow" pitchFamily="34" charset="0"/>
            </a:rPr>
            <a:t>dan</a:t>
          </a:r>
          <a:r>
            <a:rPr lang="en-US" sz="1400" b="1" dirty="0" smtClean="0">
              <a:latin typeface="Arial Narrow" pitchFamily="34" charset="0"/>
            </a:rPr>
            <a:t> </a:t>
          </a:r>
          <a:r>
            <a:rPr lang="en-US" sz="1400" b="1" dirty="0" err="1" smtClean="0">
              <a:latin typeface="Arial Narrow" pitchFamily="34" charset="0"/>
            </a:rPr>
            <a:t>Sertifikasi</a:t>
          </a:r>
          <a:endParaRPr lang="en-US" sz="1400" b="1" dirty="0">
            <a:latin typeface="Arial Narrow" pitchFamily="34" charset="0"/>
          </a:endParaRPr>
        </a:p>
      </dgm:t>
    </dgm:pt>
    <dgm:pt modelId="{9916475E-1B68-4061-A8B5-74A595D5D87E}" type="parTrans" cxnId="{10E9C3E1-FC46-4431-8E0F-DBE9518A8E4B}">
      <dgm:prSet/>
      <dgm:spPr/>
      <dgm:t>
        <a:bodyPr/>
        <a:lstStyle/>
        <a:p>
          <a:endParaRPr lang="en-US"/>
        </a:p>
      </dgm:t>
    </dgm:pt>
    <dgm:pt modelId="{2CF4A8CE-79CF-4E5A-A5DE-138C19470DCD}" type="sibTrans" cxnId="{10E9C3E1-FC46-4431-8E0F-DBE9518A8E4B}">
      <dgm:prSet/>
      <dgm:spPr/>
      <dgm:t>
        <a:bodyPr/>
        <a:lstStyle/>
        <a:p>
          <a:endParaRPr lang="en-US"/>
        </a:p>
      </dgm:t>
    </dgm:pt>
    <dgm:pt modelId="{508E97CC-6F9A-4AF1-8E3D-71DAE6B46E79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1400" b="1" dirty="0" err="1" smtClean="0">
              <a:latin typeface="Arial Narrow" pitchFamily="34" charset="0"/>
            </a:rPr>
            <a:t>kurikulum</a:t>
          </a:r>
          <a:endParaRPr lang="en-US" sz="1400" b="1" dirty="0">
            <a:latin typeface="Arial Narrow" pitchFamily="34" charset="0"/>
          </a:endParaRPr>
        </a:p>
      </dgm:t>
    </dgm:pt>
    <dgm:pt modelId="{0112138A-6E98-480D-A089-7E4F996AEF94}" type="parTrans" cxnId="{6CA39B02-714C-43B2-AFA9-ED3767A0E617}">
      <dgm:prSet/>
      <dgm:spPr/>
      <dgm:t>
        <a:bodyPr/>
        <a:lstStyle/>
        <a:p>
          <a:endParaRPr lang="en-US"/>
        </a:p>
      </dgm:t>
    </dgm:pt>
    <dgm:pt modelId="{19087939-65F9-462F-9E03-C536A855D18F}" type="sibTrans" cxnId="{6CA39B02-714C-43B2-AFA9-ED3767A0E617}">
      <dgm:prSet/>
      <dgm:spPr/>
      <dgm:t>
        <a:bodyPr/>
        <a:lstStyle/>
        <a:p>
          <a:endParaRPr lang="en-US"/>
        </a:p>
      </dgm:t>
    </dgm:pt>
    <dgm:pt modelId="{F5BFD43D-DAA8-4BE1-90B8-A477F49B94D9}">
      <dgm:prSet phldrT="[Text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sz="1400" b="1" dirty="0" err="1" smtClean="0">
              <a:solidFill>
                <a:schemeClr val="tx1"/>
              </a:solidFill>
              <a:latin typeface="Arial Narrow" pitchFamily="34" charset="0"/>
            </a:rPr>
            <a:t>Pemagangan</a:t>
          </a:r>
          <a:endParaRPr lang="en-US" sz="1400" b="1" dirty="0">
            <a:solidFill>
              <a:schemeClr val="tx1"/>
            </a:solidFill>
            <a:latin typeface="Arial Narrow" pitchFamily="34" charset="0"/>
          </a:endParaRPr>
        </a:p>
      </dgm:t>
    </dgm:pt>
    <dgm:pt modelId="{775C0604-24DE-4F89-8F60-BC808C0601F4}" type="parTrans" cxnId="{B33B52A2-09DF-4A34-BF3B-116153EEAADD}">
      <dgm:prSet/>
      <dgm:spPr/>
      <dgm:t>
        <a:bodyPr/>
        <a:lstStyle/>
        <a:p>
          <a:endParaRPr lang="en-US"/>
        </a:p>
      </dgm:t>
    </dgm:pt>
    <dgm:pt modelId="{ACC65D85-A3F0-407D-A94D-45D59582849D}" type="sibTrans" cxnId="{B33B52A2-09DF-4A34-BF3B-116153EEAADD}">
      <dgm:prSet/>
      <dgm:spPr/>
      <dgm:t>
        <a:bodyPr/>
        <a:lstStyle/>
        <a:p>
          <a:endParaRPr lang="en-US"/>
        </a:p>
      </dgm:t>
    </dgm:pt>
    <dgm:pt modelId="{93414B37-972A-439D-BFCE-026829ACB4E4}" type="pres">
      <dgm:prSet presAssocID="{19AE3551-9D3D-4350-9625-47B86CAB0378}" presName="Name0" presStyleCnt="0">
        <dgm:presLayoutVars>
          <dgm:chPref val="3"/>
          <dgm:dir val="rev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D2F5C8-CE14-4FBE-A682-F7550195E8EC}" type="pres">
      <dgm:prSet presAssocID="{0D1E38A8-D573-4734-8FDF-B01F7484DC97}" presName="horFlow" presStyleCnt="0"/>
      <dgm:spPr/>
    </dgm:pt>
    <dgm:pt modelId="{EE81D89E-900F-4E28-8959-F8DB4A182432}" type="pres">
      <dgm:prSet presAssocID="{0D1E38A8-D573-4734-8FDF-B01F7484DC97}" presName="bigChev" presStyleLbl="node1" presStyleIdx="0" presStyleCnt="3" custScaleX="122695" custLinFactX="-7990" custLinFactY="-100000" custLinFactNeighborX="-100000" custLinFactNeighborY="-117152"/>
      <dgm:spPr/>
      <dgm:t>
        <a:bodyPr/>
        <a:lstStyle/>
        <a:p>
          <a:endParaRPr lang="en-US"/>
        </a:p>
      </dgm:t>
    </dgm:pt>
    <dgm:pt modelId="{9B78BCEF-3D96-47C7-9C06-254359CFE996}" type="pres">
      <dgm:prSet presAssocID="{A1AE5D57-813F-4B32-9538-853B82FA121E}" presName="parTrans" presStyleCnt="0"/>
      <dgm:spPr/>
    </dgm:pt>
    <dgm:pt modelId="{CCFD2562-A2DB-48D3-A04E-E268C31839A0}" type="pres">
      <dgm:prSet presAssocID="{41B66CE0-6702-4748-9ED0-744AD4F8C515}" presName="node" presStyleLbl="alignAccFollowNode1" presStyleIdx="0" presStyleCnt="4" custScaleX="145411" custScaleY="162245" custLinFactX="92586" custLinFactY="-12957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B6B182-BEBC-4C5F-8D31-0A6FA7D7EB99}" type="pres">
      <dgm:prSet presAssocID="{2B4368E9-BED4-4916-94CC-008639048054}" presName="sibTrans" presStyleCnt="0"/>
      <dgm:spPr/>
    </dgm:pt>
    <dgm:pt modelId="{2B55DD6B-0128-4A0B-9FA5-8BC73D9FA90D}" type="pres">
      <dgm:prSet presAssocID="{FD538A01-E611-48DE-AE8C-F73584480455}" presName="node" presStyleLbl="alignAccFollowNode1" presStyleIdx="1" presStyleCnt="4" custScaleX="174295" custLinFactX="200000" custLinFactY="-168547" custLinFactNeighborX="271409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FD5C3-B6FD-4F5D-A6A2-23F453301E89}" type="pres">
      <dgm:prSet presAssocID="{0D1E38A8-D573-4734-8FDF-B01F7484DC97}" presName="vSp" presStyleCnt="0"/>
      <dgm:spPr/>
    </dgm:pt>
    <dgm:pt modelId="{529AC2B1-9213-4BEA-B289-1F728480F2A3}" type="pres">
      <dgm:prSet presAssocID="{7E2F9F33-39A9-4A23-9904-2A16CB7E3DED}" presName="horFlow" presStyleCnt="0"/>
      <dgm:spPr/>
    </dgm:pt>
    <dgm:pt modelId="{C1D41352-01BD-45A2-AB00-D3311C44D6B2}" type="pres">
      <dgm:prSet presAssocID="{7E2F9F33-39A9-4A23-9904-2A16CB7E3DED}" presName="bigChev" presStyleLbl="node1" presStyleIdx="1" presStyleCnt="3" custLinFactY="100000" custLinFactNeighborX="-86784" custLinFactNeighborY="188002"/>
      <dgm:spPr/>
      <dgm:t>
        <a:bodyPr/>
        <a:lstStyle/>
        <a:p>
          <a:endParaRPr lang="en-US"/>
        </a:p>
      </dgm:t>
    </dgm:pt>
    <dgm:pt modelId="{70789337-A6A6-4990-B0A4-34264C743F37}" type="pres">
      <dgm:prSet presAssocID="{9916475E-1B68-4061-A8B5-74A595D5D87E}" presName="parTrans" presStyleCnt="0"/>
      <dgm:spPr/>
    </dgm:pt>
    <dgm:pt modelId="{2B2FB411-6608-4346-ABAE-B5C0A32410A8}" type="pres">
      <dgm:prSet presAssocID="{80F0C80A-D68C-46CD-95D1-99D5B916BE75}" presName="node" presStyleLbl="alignAccFollowNode1" presStyleIdx="2" presStyleCnt="4" custScaleX="164302" custScaleY="157808" custLinFactX="75984" custLinFactNeighborX="100000" custLinFactNeighborY="66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166BA-CCBE-45BC-9519-FEEA0EC88894}" type="pres">
      <dgm:prSet presAssocID="{2CF4A8CE-79CF-4E5A-A5DE-138C19470DCD}" presName="sibTrans" presStyleCnt="0"/>
      <dgm:spPr/>
    </dgm:pt>
    <dgm:pt modelId="{B9BADEBC-FC0A-4AD2-B102-33F183829705}" type="pres">
      <dgm:prSet presAssocID="{508E97CC-6F9A-4AF1-8E3D-71DAE6B46E79}" presName="node" presStyleLbl="alignAccFollowNode1" presStyleIdx="3" presStyleCnt="4" custScaleX="159180" custScaleY="178541" custLinFactX="206881" custLinFactY="-16908" custLinFactNeighborX="3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C0761-F827-432C-8979-EA04C374F170}" type="pres">
      <dgm:prSet presAssocID="{7E2F9F33-39A9-4A23-9904-2A16CB7E3DED}" presName="vSp" presStyleCnt="0"/>
      <dgm:spPr/>
    </dgm:pt>
    <dgm:pt modelId="{C82764B0-BCFB-4775-815B-9E4A9483A72E}" type="pres">
      <dgm:prSet presAssocID="{F5BFD43D-DAA8-4BE1-90B8-A477F49B94D9}" presName="horFlow" presStyleCnt="0"/>
      <dgm:spPr/>
    </dgm:pt>
    <dgm:pt modelId="{7014759C-084C-4999-A5B2-6D48C73AB2DF}" type="pres">
      <dgm:prSet presAssocID="{F5BFD43D-DAA8-4BE1-90B8-A477F49B94D9}" presName="bigChev" presStyleLbl="node1" presStyleIdx="2" presStyleCnt="3" custScaleX="156773" custScaleY="130204" custLinFactNeighborX="5519" custLinFactNeighborY="40264"/>
      <dgm:spPr/>
      <dgm:t>
        <a:bodyPr/>
        <a:lstStyle/>
        <a:p>
          <a:endParaRPr lang="en-US"/>
        </a:p>
      </dgm:t>
    </dgm:pt>
  </dgm:ptLst>
  <dgm:cxnLst>
    <dgm:cxn modelId="{7CFD9B4E-C9EA-4469-A99A-B3426878685C}" type="presOf" srcId="{0D1E38A8-D573-4734-8FDF-B01F7484DC97}" destId="{EE81D89E-900F-4E28-8959-F8DB4A182432}" srcOrd="0" destOrd="0" presId="urn:microsoft.com/office/officeart/2005/8/layout/lProcess3"/>
    <dgm:cxn modelId="{330B4042-CCAA-4B34-BD1F-07375CD0E339}" srcId="{19AE3551-9D3D-4350-9625-47B86CAB0378}" destId="{7E2F9F33-39A9-4A23-9904-2A16CB7E3DED}" srcOrd="1" destOrd="0" parTransId="{402019DF-AC3D-419B-9A1F-82F9432AAB63}" sibTransId="{83B4D1EE-AC96-4EB5-84B4-9FE762093A1F}"/>
    <dgm:cxn modelId="{241C257E-DAE5-4415-B10F-ED1EBF3507D5}" srcId="{19AE3551-9D3D-4350-9625-47B86CAB0378}" destId="{0D1E38A8-D573-4734-8FDF-B01F7484DC97}" srcOrd="0" destOrd="0" parTransId="{8DB3E914-940F-4DA1-BF0F-792D57CDA744}" sibTransId="{E2CDEC9C-936F-4519-9881-05D7E7996052}"/>
    <dgm:cxn modelId="{B33B52A2-09DF-4A34-BF3B-116153EEAADD}" srcId="{19AE3551-9D3D-4350-9625-47B86CAB0378}" destId="{F5BFD43D-DAA8-4BE1-90B8-A477F49B94D9}" srcOrd="2" destOrd="0" parTransId="{775C0604-24DE-4F89-8F60-BC808C0601F4}" sibTransId="{ACC65D85-A3F0-407D-A94D-45D59582849D}"/>
    <dgm:cxn modelId="{033787FF-05DE-4920-86FF-FE7EE017DF8A}" type="presOf" srcId="{F5BFD43D-DAA8-4BE1-90B8-A477F49B94D9}" destId="{7014759C-084C-4999-A5B2-6D48C73AB2DF}" srcOrd="0" destOrd="0" presId="urn:microsoft.com/office/officeart/2005/8/layout/lProcess3"/>
    <dgm:cxn modelId="{35A53534-D495-478F-825C-3ABB821E585F}" type="presOf" srcId="{7E2F9F33-39A9-4A23-9904-2A16CB7E3DED}" destId="{C1D41352-01BD-45A2-AB00-D3311C44D6B2}" srcOrd="0" destOrd="0" presId="urn:microsoft.com/office/officeart/2005/8/layout/lProcess3"/>
    <dgm:cxn modelId="{2287F43B-149C-4448-804D-434AC58243C6}" srcId="{0D1E38A8-D573-4734-8FDF-B01F7484DC97}" destId="{FD538A01-E611-48DE-AE8C-F73584480455}" srcOrd="1" destOrd="0" parTransId="{85616742-F535-4A14-AC62-F289959CB8D5}" sibTransId="{6283F24B-A36B-4571-A3DF-52C0E4D05B80}"/>
    <dgm:cxn modelId="{A2ADACBB-40B8-4382-B0BD-473B2B1ED315}" type="presOf" srcId="{41B66CE0-6702-4748-9ED0-744AD4F8C515}" destId="{CCFD2562-A2DB-48D3-A04E-E268C31839A0}" srcOrd="0" destOrd="0" presId="urn:microsoft.com/office/officeart/2005/8/layout/lProcess3"/>
    <dgm:cxn modelId="{D27AF060-FC60-489E-920D-5D5D5D41530D}" type="presOf" srcId="{508E97CC-6F9A-4AF1-8E3D-71DAE6B46E79}" destId="{B9BADEBC-FC0A-4AD2-B102-33F183829705}" srcOrd="0" destOrd="0" presId="urn:microsoft.com/office/officeart/2005/8/layout/lProcess3"/>
    <dgm:cxn modelId="{917DB7C1-539D-4642-9CFA-106DF45CCFCD}" type="presOf" srcId="{80F0C80A-D68C-46CD-95D1-99D5B916BE75}" destId="{2B2FB411-6608-4346-ABAE-B5C0A32410A8}" srcOrd="0" destOrd="0" presId="urn:microsoft.com/office/officeart/2005/8/layout/lProcess3"/>
    <dgm:cxn modelId="{09223A50-162E-4827-BECF-253700FF1BBB}" type="presOf" srcId="{19AE3551-9D3D-4350-9625-47B86CAB0378}" destId="{93414B37-972A-439D-BFCE-026829ACB4E4}" srcOrd="0" destOrd="0" presId="urn:microsoft.com/office/officeart/2005/8/layout/lProcess3"/>
    <dgm:cxn modelId="{93872EC6-FCF5-4F59-B766-39A1F463961A}" srcId="{0D1E38A8-D573-4734-8FDF-B01F7484DC97}" destId="{41B66CE0-6702-4748-9ED0-744AD4F8C515}" srcOrd="0" destOrd="0" parTransId="{A1AE5D57-813F-4B32-9538-853B82FA121E}" sibTransId="{2B4368E9-BED4-4916-94CC-008639048054}"/>
    <dgm:cxn modelId="{F33BD3E2-0C71-421A-AA77-3AB53B6B608C}" type="presOf" srcId="{FD538A01-E611-48DE-AE8C-F73584480455}" destId="{2B55DD6B-0128-4A0B-9FA5-8BC73D9FA90D}" srcOrd="0" destOrd="0" presId="urn:microsoft.com/office/officeart/2005/8/layout/lProcess3"/>
    <dgm:cxn modelId="{10E9C3E1-FC46-4431-8E0F-DBE9518A8E4B}" srcId="{7E2F9F33-39A9-4A23-9904-2A16CB7E3DED}" destId="{80F0C80A-D68C-46CD-95D1-99D5B916BE75}" srcOrd="0" destOrd="0" parTransId="{9916475E-1B68-4061-A8B5-74A595D5D87E}" sibTransId="{2CF4A8CE-79CF-4E5A-A5DE-138C19470DCD}"/>
    <dgm:cxn modelId="{6CA39B02-714C-43B2-AFA9-ED3767A0E617}" srcId="{7E2F9F33-39A9-4A23-9904-2A16CB7E3DED}" destId="{508E97CC-6F9A-4AF1-8E3D-71DAE6B46E79}" srcOrd="1" destOrd="0" parTransId="{0112138A-6E98-480D-A089-7E4F996AEF94}" sibTransId="{19087939-65F9-462F-9E03-C536A855D18F}"/>
    <dgm:cxn modelId="{66262D09-AA4D-4004-86EE-AF6D6709B195}" type="presParOf" srcId="{93414B37-972A-439D-BFCE-026829ACB4E4}" destId="{F7D2F5C8-CE14-4FBE-A682-F7550195E8EC}" srcOrd="0" destOrd="0" presId="urn:microsoft.com/office/officeart/2005/8/layout/lProcess3"/>
    <dgm:cxn modelId="{7BE92204-F1F7-44E8-9ED1-F2EC01ACBDE4}" type="presParOf" srcId="{F7D2F5C8-CE14-4FBE-A682-F7550195E8EC}" destId="{EE81D89E-900F-4E28-8959-F8DB4A182432}" srcOrd="0" destOrd="0" presId="urn:microsoft.com/office/officeart/2005/8/layout/lProcess3"/>
    <dgm:cxn modelId="{41160244-0B2F-4FC7-9C38-D9738EE9E486}" type="presParOf" srcId="{F7D2F5C8-CE14-4FBE-A682-F7550195E8EC}" destId="{9B78BCEF-3D96-47C7-9C06-254359CFE996}" srcOrd="1" destOrd="0" presId="urn:microsoft.com/office/officeart/2005/8/layout/lProcess3"/>
    <dgm:cxn modelId="{FF5DBED9-DA83-4C75-9DED-BE784098AF1D}" type="presParOf" srcId="{F7D2F5C8-CE14-4FBE-A682-F7550195E8EC}" destId="{CCFD2562-A2DB-48D3-A04E-E268C31839A0}" srcOrd="2" destOrd="0" presId="urn:microsoft.com/office/officeart/2005/8/layout/lProcess3"/>
    <dgm:cxn modelId="{70C96402-C6C5-492E-9438-EF3640B11C2B}" type="presParOf" srcId="{F7D2F5C8-CE14-4FBE-A682-F7550195E8EC}" destId="{2CB6B182-BEBC-4C5F-8D31-0A6FA7D7EB99}" srcOrd="3" destOrd="0" presId="urn:microsoft.com/office/officeart/2005/8/layout/lProcess3"/>
    <dgm:cxn modelId="{58D3F27D-C4A9-44CC-A094-A94A0079A8D8}" type="presParOf" srcId="{F7D2F5C8-CE14-4FBE-A682-F7550195E8EC}" destId="{2B55DD6B-0128-4A0B-9FA5-8BC73D9FA90D}" srcOrd="4" destOrd="0" presId="urn:microsoft.com/office/officeart/2005/8/layout/lProcess3"/>
    <dgm:cxn modelId="{A9EDFD9F-3F6E-47A7-993F-0153D1D1C966}" type="presParOf" srcId="{93414B37-972A-439D-BFCE-026829ACB4E4}" destId="{9B9FD5C3-B6FD-4F5D-A6A2-23F453301E89}" srcOrd="1" destOrd="0" presId="urn:microsoft.com/office/officeart/2005/8/layout/lProcess3"/>
    <dgm:cxn modelId="{34172CA2-08A7-46BB-B0A6-1791C570AA84}" type="presParOf" srcId="{93414B37-972A-439D-BFCE-026829ACB4E4}" destId="{529AC2B1-9213-4BEA-B289-1F728480F2A3}" srcOrd="2" destOrd="0" presId="urn:microsoft.com/office/officeart/2005/8/layout/lProcess3"/>
    <dgm:cxn modelId="{75FAA87E-9F94-423A-A50D-D849255FC986}" type="presParOf" srcId="{529AC2B1-9213-4BEA-B289-1F728480F2A3}" destId="{C1D41352-01BD-45A2-AB00-D3311C44D6B2}" srcOrd="0" destOrd="0" presId="urn:microsoft.com/office/officeart/2005/8/layout/lProcess3"/>
    <dgm:cxn modelId="{4507B727-006D-499A-884B-132BDE4A98EE}" type="presParOf" srcId="{529AC2B1-9213-4BEA-B289-1F728480F2A3}" destId="{70789337-A6A6-4990-B0A4-34264C743F37}" srcOrd="1" destOrd="0" presId="urn:microsoft.com/office/officeart/2005/8/layout/lProcess3"/>
    <dgm:cxn modelId="{C2649508-E20D-4760-BBE4-1C1342D6860D}" type="presParOf" srcId="{529AC2B1-9213-4BEA-B289-1F728480F2A3}" destId="{2B2FB411-6608-4346-ABAE-B5C0A32410A8}" srcOrd="2" destOrd="0" presId="urn:microsoft.com/office/officeart/2005/8/layout/lProcess3"/>
    <dgm:cxn modelId="{D68AA0F9-C3C9-48D5-A936-B8909F581FF1}" type="presParOf" srcId="{529AC2B1-9213-4BEA-B289-1F728480F2A3}" destId="{427166BA-CCBE-45BC-9519-FEEA0EC88894}" srcOrd="3" destOrd="0" presId="urn:microsoft.com/office/officeart/2005/8/layout/lProcess3"/>
    <dgm:cxn modelId="{90F7635F-603B-43B0-BF6C-7E8677D7A32E}" type="presParOf" srcId="{529AC2B1-9213-4BEA-B289-1F728480F2A3}" destId="{B9BADEBC-FC0A-4AD2-B102-33F183829705}" srcOrd="4" destOrd="0" presId="urn:microsoft.com/office/officeart/2005/8/layout/lProcess3"/>
    <dgm:cxn modelId="{2D254C48-902A-4919-9144-4452E4F9CDD2}" type="presParOf" srcId="{93414B37-972A-439D-BFCE-026829ACB4E4}" destId="{4ABC0761-F827-432C-8979-EA04C374F170}" srcOrd="3" destOrd="0" presId="urn:microsoft.com/office/officeart/2005/8/layout/lProcess3"/>
    <dgm:cxn modelId="{8F0540BE-9E15-46C9-A7CC-C0FEA8B52A2F}" type="presParOf" srcId="{93414B37-972A-439D-BFCE-026829ACB4E4}" destId="{C82764B0-BCFB-4775-815B-9E4A9483A72E}" srcOrd="4" destOrd="0" presId="urn:microsoft.com/office/officeart/2005/8/layout/lProcess3"/>
    <dgm:cxn modelId="{F946FE4B-4C5C-447E-988C-C91E4FD73F84}" type="presParOf" srcId="{C82764B0-BCFB-4775-815B-9E4A9483A72E}" destId="{7014759C-084C-4999-A5B2-6D48C73AB2D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A81286-7EB9-1145-A49F-70F5406D14C4}" type="doc">
      <dgm:prSet loTypeId="urn:microsoft.com/office/officeart/2005/8/layout/cycle8" loCatId="" qsTypeId="urn:microsoft.com/office/officeart/2005/8/quickstyle/simple4" qsCatId="simple" csTypeId="urn:microsoft.com/office/officeart/2005/8/colors/colorful1#2" csCatId="colorful"/>
      <dgm:spPr/>
      <dgm:t>
        <a:bodyPr/>
        <a:lstStyle/>
        <a:p>
          <a:endParaRPr lang="en-US"/>
        </a:p>
      </dgm:t>
    </dgm:pt>
    <dgm:pt modelId="{B69E6B83-D7E5-494E-99D0-E35DAA1CC1B3}">
      <dgm:prSet/>
      <dgm:spPr/>
      <dgm:t>
        <a:bodyPr/>
        <a:lstStyle/>
        <a:p>
          <a:pPr rtl="0"/>
          <a:r>
            <a:rPr lang="en-US" dirty="0" smtClean="0"/>
            <a:t>Attitude</a:t>
          </a:r>
          <a:endParaRPr lang="en-US" dirty="0"/>
        </a:p>
      </dgm:t>
    </dgm:pt>
    <dgm:pt modelId="{2C941617-AC74-4642-AAAA-04077AD89650}" type="parTrans" cxnId="{06CAB71A-E9A6-B04A-926E-35B34EA0692F}">
      <dgm:prSet/>
      <dgm:spPr/>
      <dgm:t>
        <a:bodyPr/>
        <a:lstStyle/>
        <a:p>
          <a:endParaRPr lang="en-US"/>
        </a:p>
      </dgm:t>
    </dgm:pt>
    <dgm:pt modelId="{487F3592-9617-0442-8F6C-5D2ED9B31167}" type="sibTrans" cxnId="{06CAB71A-E9A6-B04A-926E-35B34EA0692F}">
      <dgm:prSet/>
      <dgm:spPr/>
      <dgm:t>
        <a:bodyPr/>
        <a:lstStyle/>
        <a:p>
          <a:endParaRPr lang="en-US"/>
        </a:p>
      </dgm:t>
    </dgm:pt>
    <dgm:pt modelId="{4B99C1E5-D525-0B49-A4E8-FB76C467B662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Knowledge</a:t>
          </a:r>
          <a:endParaRPr lang="en-US" dirty="0">
            <a:solidFill>
              <a:schemeClr val="tx1"/>
            </a:solidFill>
          </a:endParaRPr>
        </a:p>
      </dgm:t>
    </dgm:pt>
    <dgm:pt modelId="{E5CABA07-9511-674C-A074-6B4201658DC4}" type="parTrans" cxnId="{B7779161-2A62-C24D-8F47-0E24626764F4}">
      <dgm:prSet/>
      <dgm:spPr/>
      <dgm:t>
        <a:bodyPr/>
        <a:lstStyle/>
        <a:p>
          <a:endParaRPr lang="en-US"/>
        </a:p>
      </dgm:t>
    </dgm:pt>
    <dgm:pt modelId="{E9A0B78F-3A94-AE4C-AC79-15454A21235A}" type="sibTrans" cxnId="{B7779161-2A62-C24D-8F47-0E24626764F4}">
      <dgm:prSet/>
      <dgm:spPr/>
      <dgm:t>
        <a:bodyPr/>
        <a:lstStyle/>
        <a:p>
          <a:endParaRPr lang="en-US"/>
        </a:p>
      </dgm:t>
    </dgm:pt>
    <dgm:pt modelId="{3599D8FC-3C8C-2B43-B757-61525638693D}">
      <dgm:prSet/>
      <dgm:spPr/>
      <dgm:t>
        <a:bodyPr/>
        <a:lstStyle/>
        <a:p>
          <a:pPr rtl="0"/>
          <a:r>
            <a:rPr lang="en-US" dirty="0" smtClean="0"/>
            <a:t>Skills</a:t>
          </a:r>
          <a:endParaRPr lang="en-US" dirty="0"/>
        </a:p>
      </dgm:t>
    </dgm:pt>
    <dgm:pt modelId="{9B147E54-28D0-8749-A9FC-3A9B6E5988F6}" type="parTrans" cxnId="{84586CEC-7125-5140-A550-91E940079D97}">
      <dgm:prSet/>
      <dgm:spPr/>
      <dgm:t>
        <a:bodyPr/>
        <a:lstStyle/>
        <a:p>
          <a:endParaRPr lang="en-US"/>
        </a:p>
      </dgm:t>
    </dgm:pt>
    <dgm:pt modelId="{904478D2-E912-134B-A889-D45BCA653757}" type="sibTrans" cxnId="{84586CEC-7125-5140-A550-91E940079D97}">
      <dgm:prSet/>
      <dgm:spPr/>
      <dgm:t>
        <a:bodyPr/>
        <a:lstStyle/>
        <a:p>
          <a:endParaRPr lang="en-US"/>
        </a:p>
      </dgm:t>
    </dgm:pt>
    <dgm:pt modelId="{7D3AF805-6C34-9B48-AB0B-30B14EA9E88D}" type="pres">
      <dgm:prSet presAssocID="{C3A81286-7EB9-1145-A49F-70F5406D14C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6E659C-4E4A-9546-9FCE-A1AEC2AD2FD9}" type="pres">
      <dgm:prSet presAssocID="{C3A81286-7EB9-1145-A49F-70F5406D14C4}" presName="wedge1" presStyleLbl="node1" presStyleIdx="0" presStyleCnt="3"/>
      <dgm:spPr/>
      <dgm:t>
        <a:bodyPr/>
        <a:lstStyle/>
        <a:p>
          <a:endParaRPr lang="en-US"/>
        </a:p>
      </dgm:t>
    </dgm:pt>
    <dgm:pt modelId="{0C19B8C9-C75C-F743-8AA8-31378D3BB753}" type="pres">
      <dgm:prSet presAssocID="{C3A81286-7EB9-1145-A49F-70F5406D14C4}" presName="dummy1a" presStyleCnt="0"/>
      <dgm:spPr/>
    </dgm:pt>
    <dgm:pt modelId="{E11FCBE2-40B8-044E-9343-A98A82D92C67}" type="pres">
      <dgm:prSet presAssocID="{C3A81286-7EB9-1145-A49F-70F5406D14C4}" presName="dummy1b" presStyleCnt="0"/>
      <dgm:spPr/>
    </dgm:pt>
    <dgm:pt modelId="{516CE0EF-BDB0-DE4D-8C1F-D764C4515E80}" type="pres">
      <dgm:prSet presAssocID="{C3A81286-7EB9-1145-A49F-70F5406D14C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A1D83-D3CE-5746-8BD0-AAC28268E59C}" type="pres">
      <dgm:prSet presAssocID="{C3A81286-7EB9-1145-A49F-70F5406D14C4}" presName="wedge2" presStyleLbl="node1" presStyleIdx="1" presStyleCnt="3"/>
      <dgm:spPr/>
      <dgm:t>
        <a:bodyPr/>
        <a:lstStyle/>
        <a:p>
          <a:endParaRPr lang="en-US"/>
        </a:p>
      </dgm:t>
    </dgm:pt>
    <dgm:pt modelId="{CDEB924E-87F8-E343-B060-21396C704D2A}" type="pres">
      <dgm:prSet presAssocID="{C3A81286-7EB9-1145-A49F-70F5406D14C4}" presName="dummy2a" presStyleCnt="0"/>
      <dgm:spPr/>
    </dgm:pt>
    <dgm:pt modelId="{14501C9D-0B1B-D64E-932A-B2443648069B}" type="pres">
      <dgm:prSet presAssocID="{C3A81286-7EB9-1145-A49F-70F5406D14C4}" presName="dummy2b" presStyleCnt="0"/>
      <dgm:spPr/>
    </dgm:pt>
    <dgm:pt modelId="{550B4AE9-D857-844D-9715-3BD1120A3B4E}" type="pres">
      <dgm:prSet presAssocID="{C3A81286-7EB9-1145-A49F-70F5406D14C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457D4-0CCC-7541-9C25-6E8FC928E35A}" type="pres">
      <dgm:prSet presAssocID="{C3A81286-7EB9-1145-A49F-70F5406D14C4}" presName="wedge3" presStyleLbl="node1" presStyleIdx="2" presStyleCnt="3"/>
      <dgm:spPr/>
      <dgm:t>
        <a:bodyPr/>
        <a:lstStyle/>
        <a:p>
          <a:endParaRPr lang="en-US"/>
        </a:p>
      </dgm:t>
    </dgm:pt>
    <dgm:pt modelId="{67482E3B-84DA-7E40-A69D-255635C58712}" type="pres">
      <dgm:prSet presAssocID="{C3A81286-7EB9-1145-A49F-70F5406D14C4}" presName="dummy3a" presStyleCnt="0"/>
      <dgm:spPr/>
    </dgm:pt>
    <dgm:pt modelId="{231F8987-BC7A-2444-983A-8F231EF5C191}" type="pres">
      <dgm:prSet presAssocID="{C3A81286-7EB9-1145-A49F-70F5406D14C4}" presName="dummy3b" presStyleCnt="0"/>
      <dgm:spPr/>
    </dgm:pt>
    <dgm:pt modelId="{661CB0E5-4B3E-3D41-ABF5-B0155C83AFF0}" type="pres">
      <dgm:prSet presAssocID="{C3A81286-7EB9-1145-A49F-70F5406D14C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9699F-C506-FD4D-88B4-3AE97BCF8C7A}" type="pres">
      <dgm:prSet presAssocID="{487F3592-9617-0442-8F6C-5D2ED9B31167}" presName="arrowWedge1" presStyleLbl="fgSibTrans2D1" presStyleIdx="0" presStyleCnt="3"/>
      <dgm:spPr/>
    </dgm:pt>
    <dgm:pt modelId="{77520C7D-C0E4-7640-9A70-771F950E9D74}" type="pres">
      <dgm:prSet presAssocID="{E9A0B78F-3A94-AE4C-AC79-15454A21235A}" presName="arrowWedge2" presStyleLbl="fgSibTrans2D1" presStyleIdx="1" presStyleCnt="3"/>
      <dgm:spPr/>
    </dgm:pt>
    <dgm:pt modelId="{60D0F3B4-89C8-144F-8979-E710601B5DF7}" type="pres">
      <dgm:prSet presAssocID="{904478D2-E912-134B-A889-D45BCA653757}" presName="arrowWedge3" presStyleLbl="fgSibTrans2D1" presStyleIdx="2" presStyleCnt="3"/>
      <dgm:spPr/>
    </dgm:pt>
  </dgm:ptLst>
  <dgm:cxnLst>
    <dgm:cxn modelId="{84586CEC-7125-5140-A550-91E940079D97}" srcId="{C3A81286-7EB9-1145-A49F-70F5406D14C4}" destId="{3599D8FC-3C8C-2B43-B757-61525638693D}" srcOrd="2" destOrd="0" parTransId="{9B147E54-28D0-8749-A9FC-3A9B6E5988F6}" sibTransId="{904478D2-E912-134B-A889-D45BCA653757}"/>
    <dgm:cxn modelId="{D5518C53-2B91-4DC6-819E-49418FF0D970}" type="presOf" srcId="{3599D8FC-3C8C-2B43-B757-61525638693D}" destId="{E51457D4-0CCC-7541-9C25-6E8FC928E35A}" srcOrd="0" destOrd="0" presId="urn:microsoft.com/office/officeart/2005/8/layout/cycle8"/>
    <dgm:cxn modelId="{2F9BEACA-4355-4F49-8AF9-81E582DA4CAC}" type="presOf" srcId="{B69E6B83-D7E5-494E-99D0-E35DAA1CC1B3}" destId="{516CE0EF-BDB0-DE4D-8C1F-D764C4515E80}" srcOrd="1" destOrd="0" presId="urn:microsoft.com/office/officeart/2005/8/layout/cycle8"/>
    <dgm:cxn modelId="{B7779161-2A62-C24D-8F47-0E24626764F4}" srcId="{C3A81286-7EB9-1145-A49F-70F5406D14C4}" destId="{4B99C1E5-D525-0B49-A4E8-FB76C467B662}" srcOrd="1" destOrd="0" parTransId="{E5CABA07-9511-674C-A074-6B4201658DC4}" sibTransId="{E9A0B78F-3A94-AE4C-AC79-15454A21235A}"/>
    <dgm:cxn modelId="{97EBC0A3-D605-4A3F-815D-D5DA47F89A28}" type="presOf" srcId="{B69E6B83-D7E5-494E-99D0-E35DAA1CC1B3}" destId="{826E659C-4E4A-9546-9FCE-A1AEC2AD2FD9}" srcOrd="0" destOrd="0" presId="urn:microsoft.com/office/officeart/2005/8/layout/cycle8"/>
    <dgm:cxn modelId="{3E380B14-9EBE-49EF-824B-6F177DFA6085}" type="presOf" srcId="{C3A81286-7EB9-1145-A49F-70F5406D14C4}" destId="{7D3AF805-6C34-9B48-AB0B-30B14EA9E88D}" srcOrd="0" destOrd="0" presId="urn:microsoft.com/office/officeart/2005/8/layout/cycle8"/>
    <dgm:cxn modelId="{16B85C28-574D-4C88-BC1F-465C4A3A45DB}" type="presOf" srcId="{3599D8FC-3C8C-2B43-B757-61525638693D}" destId="{661CB0E5-4B3E-3D41-ABF5-B0155C83AFF0}" srcOrd="1" destOrd="0" presId="urn:microsoft.com/office/officeart/2005/8/layout/cycle8"/>
    <dgm:cxn modelId="{DFCDCFF9-373F-4CA0-9042-563A3ED3191D}" type="presOf" srcId="{4B99C1E5-D525-0B49-A4E8-FB76C467B662}" destId="{F7CA1D83-D3CE-5746-8BD0-AAC28268E59C}" srcOrd="0" destOrd="0" presId="urn:microsoft.com/office/officeart/2005/8/layout/cycle8"/>
    <dgm:cxn modelId="{06CAB71A-E9A6-B04A-926E-35B34EA0692F}" srcId="{C3A81286-7EB9-1145-A49F-70F5406D14C4}" destId="{B69E6B83-D7E5-494E-99D0-E35DAA1CC1B3}" srcOrd="0" destOrd="0" parTransId="{2C941617-AC74-4642-AAAA-04077AD89650}" sibTransId="{487F3592-9617-0442-8F6C-5D2ED9B31167}"/>
    <dgm:cxn modelId="{B39E3F39-0996-4C48-93D7-DD1157BD7D82}" type="presOf" srcId="{4B99C1E5-D525-0B49-A4E8-FB76C467B662}" destId="{550B4AE9-D857-844D-9715-3BD1120A3B4E}" srcOrd="1" destOrd="0" presId="urn:microsoft.com/office/officeart/2005/8/layout/cycle8"/>
    <dgm:cxn modelId="{223797E5-ACE7-4E99-BDFD-BB4794897487}" type="presParOf" srcId="{7D3AF805-6C34-9B48-AB0B-30B14EA9E88D}" destId="{826E659C-4E4A-9546-9FCE-A1AEC2AD2FD9}" srcOrd="0" destOrd="0" presId="urn:microsoft.com/office/officeart/2005/8/layout/cycle8"/>
    <dgm:cxn modelId="{579F72C4-C1C6-4F01-A4A7-5B1CD760B5D3}" type="presParOf" srcId="{7D3AF805-6C34-9B48-AB0B-30B14EA9E88D}" destId="{0C19B8C9-C75C-F743-8AA8-31378D3BB753}" srcOrd="1" destOrd="0" presId="urn:microsoft.com/office/officeart/2005/8/layout/cycle8"/>
    <dgm:cxn modelId="{F0C814A2-A2D5-4AE0-8E46-953BB35F4211}" type="presParOf" srcId="{7D3AF805-6C34-9B48-AB0B-30B14EA9E88D}" destId="{E11FCBE2-40B8-044E-9343-A98A82D92C67}" srcOrd="2" destOrd="0" presId="urn:microsoft.com/office/officeart/2005/8/layout/cycle8"/>
    <dgm:cxn modelId="{BC473F22-0283-4B79-AFA9-90077F255262}" type="presParOf" srcId="{7D3AF805-6C34-9B48-AB0B-30B14EA9E88D}" destId="{516CE0EF-BDB0-DE4D-8C1F-D764C4515E80}" srcOrd="3" destOrd="0" presId="urn:microsoft.com/office/officeart/2005/8/layout/cycle8"/>
    <dgm:cxn modelId="{2A861EA4-4CC9-4E1E-8FCF-A580948E1D5E}" type="presParOf" srcId="{7D3AF805-6C34-9B48-AB0B-30B14EA9E88D}" destId="{F7CA1D83-D3CE-5746-8BD0-AAC28268E59C}" srcOrd="4" destOrd="0" presId="urn:microsoft.com/office/officeart/2005/8/layout/cycle8"/>
    <dgm:cxn modelId="{532C558B-EDF7-4320-8846-9661423ECAEC}" type="presParOf" srcId="{7D3AF805-6C34-9B48-AB0B-30B14EA9E88D}" destId="{CDEB924E-87F8-E343-B060-21396C704D2A}" srcOrd="5" destOrd="0" presId="urn:microsoft.com/office/officeart/2005/8/layout/cycle8"/>
    <dgm:cxn modelId="{E506A51C-D6D5-4514-9B38-3FFAE610C7A2}" type="presParOf" srcId="{7D3AF805-6C34-9B48-AB0B-30B14EA9E88D}" destId="{14501C9D-0B1B-D64E-932A-B2443648069B}" srcOrd="6" destOrd="0" presId="urn:microsoft.com/office/officeart/2005/8/layout/cycle8"/>
    <dgm:cxn modelId="{10838766-0B07-439B-812B-6AC7CC39B280}" type="presParOf" srcId="{7D3AF805-6C34-9B48-AB0B-30B14EA9E88D}" destId="{550B4AE9-D857-844D-9715-3BD1120A3B4E}" srcOrd="7" destOrd="0" presId="urn:microsoft.com/office/officeart/2005/8/layout/cycle8"/>
    <dgm:cxn modelId="{B62F174E-977B-4C4F-94D5-5F76137CE5B4}" type="presParOf" srcId="{7D3AF805-6C34-9B48-AB0B-30B14EA9E88D}" destId="{E51457D4-0CCC-7541-9C25-6E8FC928E35A}" srcOrd="8" destOrd="0" presId="urn:microsoft.com/office/officeart/2005/8/layout/cycle8"/>
    <dgm:cxn modelId="{3410087E-ECF3-417A-9CA7-5534AD63ECEE}" type="presParOf" srcId="{7D3AF805-6C34-9B48-AB0B-30B14EA9E88D}" destId="{67482E3B-84DA-7E40-A69D-255635C58712}" srcOrd="9" destOrd="0" presId="urn:microsoft.com/office/officeart/2005/8/layout/cycle8"/>
    <dgm:cxn modelId="{56391907-14B9-4A91-A740-3ABA3251CB89}" type="presParOf" srcId="{7D3AF805-6C34-9B48-AB0B-30B14EA9E88D}" destId="{231F8987-BC7A-2444-983A-8F231EF5C191}" srcOrd="10" destOrd="0" presId="urn:microsoft.com/office/officeart/2005/8/layout/cycle8"/>
    <dgm:cxn modelId="{4D1DC71A-F7BA-4229-85D5-5B62B9FFB055}" type="presParOf" srcId="{7D3AF805-6C34-9B48-AB0B-30B14EA9E88D}" destId="{661CB0E5-4B3E-3D41-ABF5-B0155C83AFF0}" srcOrd="11" destOrd="0" presId="urn:microsoft.com/office/officeart/2005/8/layout/cycle8"/>
    <dgm:cxn modelId="{DF6CE377-C3D7-447F-B5EF-ADDA991B674F}" type="presParOf" srcId="{7D3AF805-6C34-9B48-AB0B-30B14EA9E88D}" destId="{5769699F-C506-FD4D-88B4-3AE97BCF8C7A}" srcOrd="12" destOrd="0" presId="urn:microsoft.com/office/officeart/2005/8/layout/cycle8"/>
    <dgm:cxn modelId="{5BD35D48-68B3-48AE-86FA-8615AD59E5DC}" type="presParOf" srcId="{7D3AF805-6C34-9B48-AB0B-30B14EA9E88D}" destId="{77520C7D-C0E4-7640-9A70-771F950E9D74}" srcOrd="13" destOrd="0" presId="urn:microsoft.com/office/officeart/2005/8/layout/cycle8"/>
    <dgm:cxn modelId="{41FF59A9-D411-4ECD-998F-384BFC49FFA1}" type="presParOf" srcId="{7D3AF805-6C34-9B48-AB0B-30B14EA9E88D}" destId="{60D0F3B4-89C8-144F-8979-E710601B5DF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46969-0B78-44BE-AE48-1E4E91FE96C9}">
      <dsp:nvSpPr>
        <dsp:cNvPr id="0" name=""/>
        <dsp:cNvSpPr/>
      </dsp:nvSpPr>
      <dsp:spPr>
        <a:xfrm rot="2563664">
          <a:off x="3457311" y="2851607"/>
          <a:ext cx="611157" cy="38452"/>
        </a:xfrm>
        <a:custGeom>
          <a:avLst/>
          <a:gdLst/>
          <a:ahLst/>
          <a:cxnLst/>
          <a:rect l="0" t="0" r="0" b="0"/>
          <a:pathLst>
            <a:path>
              <a:moveTo>
                <a:pt x="0" y="19226"/>
              </a:moveTo>
              <a:lnTo>
                <a:pt x="611157" y="19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27C2-7AF6-4D89-8DA3-6A7D40481904}">
      <dsp:nvSpPr>
        <dsp:cNvPr id="0" name=""/>
        <dsp:cNvSpPr/>
      </dsp:nvSpPr>
      <dsp:spPr>
        <a:xfrm>
          <a:off x="3538416" y="2012773"/>
          <a:ext cx="680275" cy="38452"/>
        </a:xfrm>
        <a:custGeom>
          <a:avLst/>
          <a:gdLst/>
          <a:ahLst/>
          <a:cxnLst/>
          <a:rect l="0" t="0" r="0" b="0"/>
          <a:pathLst>
            <a:path>
              <a:moveTo>
                <a:pt x="0" y="19226"/>
              </a:moveTo>
              <a:lnTo>
                <a:pt x="680275" y="19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BF17F-E4C5-42FB-8CA3-898A58DB7BD0}">
      <dsp:nvSpPr>
        <dsp:cNvPr id="0" name=""/>
        <dsp:cNvSpPr/>
      </dsp:nvSpPr>
      <dsp:spPr>
        <a:xfrm rot="19129772">
          <a:off x="3452009" y="1184817"/>
          <a:ext cx="698958" cy="38452"/>
        </a:xfrm>
        <a:custGeom>
          <a:avLst/>
          <a:gdLst/>
          <a:ahLst/>
          <a:cxnLst/>
          <a:rect l="0" t="0" r="0" b="0"/>
          <a:pathLst>
            <a:path>
              <a:moveTo>
                <a:pt x="0" y="19226"/>
              </a:moveTo>
              <a:lnTo>
                <a:pt x="698958" y="19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44AE2-28C5-4C78-81B8-7A565074684D}">
      <dsp:nvSpPr>
        <dsp:cNvPr id="0" name=""/>
        <dsp:cNvSpPr/>
      </dsp:nvSpPr>
      <dsp:spPr>
        <a:xfrm>
          <a:off x="1906884" y="964796"/>
          <a:ext cx="1953369" cy="195336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A1F0A-7412-4DF5-ABCD-6172012E2FBD}">
      <dsp:nvSpPr>
        <dsp:cNvPr id="0" name=""/>
        <dsp:cNvSpPr/>
      </dsp:nvSpPr>
      <dsp:spPr>
        <a:xfrm>
          <a:off x="3919671" y="2198"/>
          <a:ext cx="1172021" cy="1172021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Rasa </a:t>
          </a:r>
          <a:r>
            <a:rPr lang="en-US" sz="2000" b="1" kern="1200" dirty="0" err="1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Aman</a:t>
          </a:r>
          <a:endParaRPr lang="en-US" sz="2000" b="1" kern="1200" dirty="0">
            <a:solidFill>
              <a:schemeClr val="tx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91310" y="173837"/>
        <a:ext cx="828743" cy="828743"/>
      </dsp:txXfrm>
    </dsp:sp>
    <dsp:sp modelId="{E1B52254-C649-425C-A547-6DC4F85E2BB5}">
      <dsp:nvSpPr>
        <dsp:cNvPr id="0" name=""/>
        <dsp:cNvSpPr/>
      </dsp:nvSpPr>
      <dsp:spPr>
        <a:xfrm>
          <a:off x="5208895" y="2198"/>
          <a:ext cx="1758032" cy="1172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Risiko</a:t>
          </a:r>
          <a:r>
            <a:rPr lang="id-ID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terkendali</a:t>
          </a: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Se</a:t>
          </a:r>
          <a:r>
            <a:rPr lang="id-ID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lamat</a:t>
          </a: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dan</a:t>
          </a: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Se</a:t>
          </a:r>
          <a:r>
            <a:rPr lang="id-ID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hat</a:t>
          </a: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208895" y="2198"/>
        <a:ext cx="1758032" cy="1172021"/>
      </dsp:txXfrm>
    </dsp:sp>
    <dsp:sp modelId="{07EDF0D1-A817-47DE-9FCE-0AD8AD8C5CE5}">
      <dsp:nvSpPr>
        <dsp:cNvPr id="0" name=""/>
        <dsp:cNvSpPr/>
      </dsp:nvSpPr>
      <dsp:spPr>
        <a:xfrm>
          <a:off x="4218691" y="1445989"/>
          <a:ext cx="1172021" cy="1172021"/>
        </a:xfrm>
        <a:prstGeom prst="ellipse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Kualitas</a:t>
          </a:r>
          <a:endParaRPr lang="en-US" sz="1800" b="1" kern="1200" dirty="0" smtClean="0">
            <a:solidFill>
              <a:schemeClr val="tx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Hidup</a:t>
          </a:r>
          <a:endParaRPr lang="en-US" sz="1800" b="1" kern="1200" dirty="0">
            <a:solidFill>
              <a:schemeClr val="tx1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90330" y="1617628"/>
        <a:ext cx="828743" cy="828743"/>
      </dsp:txXfrm>
    </dsp:sp>
    <dsp:sp modelId="{E137C398-C615-4569-B464-75A003D93B23}">
      <dsp:nvSpPr>
        <dsp:cNvPr id="0" name=""/>
        <dsp:cNvSpPr/>
      </dsp:nvSpPr>
      <dsp:spPr>
        <a:xfrm>
          <a:off x="5507915" y="1445989"/>
          <a:ext cx="1758032" cy="1172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Lingkungan</a:t>
          </a: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Kerja</a:t>
          </a: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terjaga</a:t>
          </a: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Sarana</a:t>
          </a: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Kerja</a:t>
          </a: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standar</a:t>
          </a: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507915" y="1445989"/>
        <a:ext cx="1758032" cy="1172021"/>
      </dsp:txXfrm>
    </dsp:sp>
    <dsp:sp modelId="{15A0CA25-4F6D-422B-A2DF-C8DC2850D37C}">
      <dsp:nvSpPr>
        <dsp:cNvPr id="0" name=""/>
        <dsp:cNvSpPr/>
      </dsp:nvSpPr>
      <dsp:spPr>
        <a:xfrm>
          <a:off x="3831828" y="2889780"/>
          <a:ext cx="1172021" cy="1172021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Produkti</a:t>
          </a:r>
          <a:r>
            <a:rPr lang="id-ID" sz="20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</a:t>
          </a:r>
          <a:r>
            <a:rPr lang="en-US" sz="2000" b="1" kern="12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itas</a:t>
          </a:r>
          <a:endParaRPr lang="en-US" sz="20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03467" y="3061419"/>
        <a:ext cx="828743" cy="828743"/>
      </dsp:txXfrm>
    </dsp:sp>
    <dsp:sp modelId="{00C52372-018D-472E-BF68-E501112D6604}">
      <dsp:nvSpPr>
        <dsp:cNvPr id="0" name=""/>
        <dsp:cNvSpPr/>
      </dsp:nvSpPr>
      <dsp:spPr>
        <a:xfrm>
          <a:off x="5121052" y="2889780"/>
          <a:ext cx="1758032" cy="1172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Kesejahteraan</a:t>
          </a: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0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meningkat</a:t>
          </a: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Kompetensi</a:t>
          </a: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SDM</a:t>
          </a: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121052" y="2889780"/>
        <a:ext cx="1758032" cy="1172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AE455-862B-4177-9D90-225D5AC8A377}">
      <dsp:nvSpPr>
        <dsp:cNvPr id="0" name=""/>
        <dsp:cNvSpPr/>
      </dsp:nvSpPr>
      <dsp:spPr>
        <a:xfrm rot="21300000">
          <a:off x="15900" y="1305335"/>
          <a:ext cx="5149798" cy="58972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92398-4F21-4321-B074-3EF70D0207EE}">
      <dsp:nvSpPr>
        <dsp:cNvPr id="0" name=""/>
        <dsp:cNvSpPr/>
      </dsp:nvSpPr>
      <dsp:spPr>
        <a:xfrm>
          <a:off x="621792" y="330223"/>
          <a:ext cx="1554480" cy="93975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50B47-CDC5-4FB5-AF23-554158492EFF}">
      <dsp:nvSpPr>
        <dsp:cNvPr id="0" name=""/>
        <dsp:cNvSpPr/>
      </dsp:nvSpPr>
      <dsp:spPr>
        <a:xfrm>
          <a:off x="2179074" y="0"/>
          <a:ext cx="2792459" cy="134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b="1" kern="1200" dirty="0" smtClean="0"/>
            <a:t>pada 2020, </a:t>
          </a:r>
          <a:r>
            <a:rPr lang="sv-SE" sz="1600" b="1" kern="1200" dirty="0" smtClean="0"/>
            <a:t>50-60 persen penduduk negara maju khususnya Eropa, Amerika Utara, Asia Timur dan Australia akan berusia lanjut</a:t>
          </a:r>
          <a:endParaRPr lang="id-ID" sz="1600" b="1" kern="1200" dirty="0"/>
        </a:p>
      </dsp:txBody>
      <dsp:txXfrm>
        <a:off x="2179074" y="0"/>
        <a:ext cx="2792459" cy="1344168"/>
      </dsp:txXfrm>
    </dsp:sp>
    <dsp:sp modelId="{C33CF773-799E-43C6-B233-6FD09D186B80}">
      <dsp:nvSpPr>
        <dsp:cNvPr id="0" name=""/>
        <dsp:cNvSpPr/>
      </dsp:nvSpPr>
      <dsp:spPr>
        <a:xfrm>
          <a:off x="3010924" y="1988101"/>
          <a:ext cx="1554480" cy="85181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9D501-BED1-4C17-B2EF-4D11ABF04C99}">
      <dsp:nvSpPr>
        <dsp:cNvPr id="0" name=""/>
        <dsp:cNvSpPr/>
      </dsp:nvSpPr>
      <dsp:spPr>
        <a:xfrm>
          <a:off x="201659" y="1584212"/>
          <a:ext cx="2809272" cy="134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b="1" kern="1200" dirty="0" smtClean="0"/>
            <a:t>pada 2020, </a:t>
          </a:r>
          <a:r>
            <a:rPr lang="id-ID" sz="1600" b="1" kern="1200" dirty="0" smtClean="0">
              <a:solidFill>
                <a:srgbClr val="FF0000"/>
              </a:solidFill>
            </a:rPr>
            <a:t>sebanyak 50-60 persen penduduk Indonesia berada dalam usia produktif</a:t>
          </a:r>
          <a:r>
            <a:rPr lang="id-ID" sz="1600" b="1" kern="1200" dirty="0" smtClean="0"/>
            <a:t>, 15-24 tahun (Bonus Demografi)</a:t>
          </a:r>
          <a:endParaRPr lang="id-ID" sz="1600" b="1" kern="1200" dirty="0"/>
        </a:p>
      </dsp:txBody>
      <dsp:txXfrm>
        <a:off x="201659" y="1584212"/>
        <a:ext cx="2809272" cy="1344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E659C-4E4A-9546-9FCE-A1AEC2AD2FD9}">
      <dsp:nvSpPr>
        <dsp:cNvPr id="0" name=""/>
        <dsp:cNvSpPr/>
      </dsp:nvSpPr>
      <dsp:spPr>
        <a:xfrm>
          <a:off x="382866" y="214939"/>
          <a:ext cx="2777680" cy="277768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Attitude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846770" y="803543"/>
        <a:ext cx="992028" cy="826690"/>
      </dsp:txXfrm>
    </dsp:sp>
    <dsp:sp modelId="{F7CA1D83-D3CE-5746-8BD0-AAC28268E59C}">
      <dsp:nvSpPr>
        <dsp:cNvPr id="0" name=""/>
        <dsp:cNvSpPr/>
      </dsp:nvSpPr>
      <dsp:spPr>
        <a:xfrm>
          <a:off x="325659" y="314142"/>
          <a:ext cx="2777680" cy="277768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Knowledge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987012" y="2116328"/>
        <a:ext cx="1488043" cy="727487"/>
      </dsp:txXfrm>
    </dsp:sp>
    <dsp:sp modelId="{E51457D4-0CCC-7541-9C25-6E8FC928E35A}">
      <dsp:nvSpPr>
        <dsp:cNvPr id="0" name=""/>
        <dsp:cNvSpPr/>
      </dsp:nvSpPr>
      <dsp:spPr>
        <a:xfrm>
          <a:off x="268452" y="214939"/>
          <a:ext cx="2777680" cy="277768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Skills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90200" y="803543"/>
        <a:ext cx="992028" cy="826690"/>
      </dsp:txXfrm>
    </dsp:sp>
    <dsp:sp modelId="{5769699F-C506-FD4D-88B4-3AE97BCF8C7A}">
      <dsp:nvSpPr>
        <dsp:cNvPr id="0" name=""/>
        <dsp:cNvSpPr/>
      </dsp:nvSpPr>
      <dsp:spPr>
        <a:xfrm>
          <a:off x="211144" y="42987"/>
          <a:ext cx="3121584" cy="312158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520C7D-C0E4-7640-9A70-771F950E9D74}">
      <dsp:nvSpPr>
        <dsp:cNvPr id="0" name=""/>
        <dsp:cNvSpPr/>
      </dsp:nvSpPr>
      <dsp:spPr>
        <a:xfrm>
          <a:off x="153707" y="142015"/>
          <a:ext cx="3121584" cy="312158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D0F3B4-89C8-144F-8979-E710601B5DF7}">
      <dsp:nvSpPr>
        <dsp:cNvPr id="0" name=""/>
        <dsp:cNvSpPr/>
      </dsp:nvSpPr>
      <dsp:spPr>
        <a:xfrm>
          <a:off x="96271" y="42987"/>
          <a:ext cx="3121584" cy="312158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C2775-0938-40C4-9B56-9B0708A654B8}">
      <dsp:nvSpPr>
        <dsp:cNvPr id="0" name=""/>
        <dsp:cNvSpPr/>
      </dsp:nvSpPr>
      <dsp:spPr>
        <a:xfrm>
          <a:off x="1400971" y="121889"/>
          <a:ext cx="4026332" cy="139829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9F02A-0E58-4298-8F4F-7615FD8D8EA7}">
      <dsp:nvSpPr>
        <dsp:cNvPr id="0" name=""/>
        <dsp:cNvSpPr/>
      </dsp:nvSpPr>
      <dsp:spPr>
        <a:xfrm>
          <a:off x="3030231" y="3545833"/>
          <a:ext cx="780297" cy="499390"/>
        </a:xfrm>
        <a:prstGeom prst="downArrow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9F7E42BE-68D7-4FE2-962C-C77A55DEE35B}">
      <dsp:nvSpPr>
        <dsp:cNvPr id="0" name=""/>
        <dsp:cNvSpPr/>
      </dsp:nvSpPr>
      <dsp:spPr>
        <a:xfrm>
          <a:off x="1367138" y="4057544"/>
          <a:ext cx="3745425" cy="93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Ko</a:t>
          </a:r>
          <a:r>
            <a:rPr lang="en-US" sz="3300" b="1" kern="1200" dirty="0" err="1" smtClean="0"/>
            <a:t>mpeten</a:t>
          </a:r>
          <a:r>
            <a:rPr lang="id-ID" sz="3300" b="1" kern="1200" dirty="0" smtClean="0"/>
            <a:t>si</a:t>
          </a:r>
          <a:endParaRPr lang="en-US" sz="3300" b="1" kern="1200" dirty="0"/>
        </a:p>
      </dsp:txBody>
      <dsp:txXfrm>
        <a:off x="1367138" y="4057544"/>
        <a:ext cx="3745425" cy="936356"/>
      </dsp:txXfrm>
    </dsp:sp>
    <dsp:sp modelId="{C6A15CE5-C7CC-4203-AA7E-7D37C8AE32DA}">
      <dsp:nvSpPr>
        <dsp:cNvPr id="0" name=""/>
        <dsp:cNvSpPr/>
      </dsp:nvSpPr>
      <dsp:spPr>
        <a:xfrm>
          <a:off x="2864809" y="1628175"/>
          <a:ext cx="1404534" cy="1404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skill</a:t>
          </a:r>
          <a:endParaRPr lang="en-US" sz="3200" b="1" kern="1200" dirty="0"/>
        </a:p>
      </dsp:txBody>
      <dsp:txXfrm>
        <a:off x="3070498" y="1833864"/>
        <a:ext cx="993156" cy="993156"/>
      </dsp:txXfrm>
    </dsp:sp>
    <dsp:sp modelId="{ED7D35A8-4D83-4C65-B8F0-2324F048B04B}">
      <dsp:nvSpPr>
        <dsp:cNvPr id="0" name=""/>
        <dsp:cNvSpPr/>
      </dsp:nvSpPr>
      <dsp:spPr>
        <a:xfrm>
          <a:off x="1668790" y="289826"/>
          <a:ext cx="1786525" cy="1675651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knowledge</a:t>
          </a:r>
          <a:endParaRPr lang="en-US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sp:txBody>
      <dsp:txXfrm>
        <a:off x="1930421" y="535219"/>
        <a:ext cx="1263263" cy="1184865"/>
      </dsp:txXfrm>
    </dsp:sp>
    <dsp:sp modelId="{357A22D8-6994-485F-972D-EF795F34B1D9}">
      <dsp:nvSpPr>
        <dsp:cNvPr id="0" name=""/>
        <dsp:cNvSpPr/>
      </dsp:nvSpPr>
      <dsp:spPr>
        <a:xfrm>
          <a:off x="3420382" y="289836"/>
          <a:ext cx="1651451" cy="1404534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Arial Narrow" pitchFamily="34" charset="0"/>
            </a:rPr>
            <a:t>attitude</a:t>
          </a:r>
          <a:endParaRPr lang="en-US" sz="2000" b="1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3662231" y="495525"/>
        <a:ext cx="1167753" cy="993156"/>
      </dsp:txXfrm>
    </dsp:sp>
    <dsp:sp modelId="{7EFF3E15-4FDF-451C-BBA3-288EB4AC58D0}">
      <dsp:nvSpPr>
        <dsp:cNvPr id="0" name=""/>
        <dsp:cNvSpPr/>
      </dsp:nvSpPr>
      <dsp:spPr>
        <a:xfrm>
          <a:off x="1008195" y="161978"/>
          <a:ext cx="4995836" cy="3171781"/>
        </a:xfrm>
        <a:prstGeom prst="funnel">
          <a:avLst/>
        </a:prstGeom>
        <a:solidFill>
          <a:srgbClr val="00B0F0">
            <a:alpha val="4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1D89E-900F-4E28-8959-F8DB4A182432}">
      <dsp:nvSpPr>
        <dsp:cNvPr id="0" name=""/>
        <dsp:cNvSpPr/>
      </dsp:nvSpPr>
      <dsp:spPr>
        <a:xfrm rot="10800000">
          <a:off x="2936737" y="576442"/>
          <a:ext cx="1638478" cy="534162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solidFill>
                <a:schemeClr val="tx1"/>
              </a:solidFill>
              <a:latin typeface="Arial Narrow" pitchFamily="34" charset="0"/>
            </a:rPr>
            <a:t>Penyelarasan</a:t>
          </a:r>
          <a:r>
            <a:rPr lang="en-US" sz="1600" b="1" kern="12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1600" b="1" kern="1200" dirty="0" err="1" smtClean="0">
              <a:solidFill>
                <a:schemeClr val="tx1"/>
              </a:solidFill>
              <a:latin typeface="Arial Narrow" pitchFamily="34" charset="0"/>
            </a:rPr>
            <a:t>pembelajaran</a:t>
          </a:r>
          <a:endParaRPr lang="en-US" sz="1600" b="1" kern="1200" dirty="0">
            <a:solidFill>
              <a:schemeClr val="tx1"/>
            </a:solidFill>
            <a:latin typeface="Arial Narrow" pitchFamily="34" charset="0"/>
          </a:endParaRPr>
        </a:p>
      </dsp:txBody>
      <dsp:txXfrm rot="10800000">
        <a:off x="3203818" y="576442"/>
        <a:ext cx="1104316" cy="534162"/>
      </dsp:txXfrm>
    </dsp:sp>
    <dsp:sp modelId="{CCFD2562-A2DB-48D3-A04E-E268C31839A0}">
      <dsp:nvSpPr>
        <dsp:cNvPr id="0" name=""/>
        <dsp:cNvSpPr/>
      </dsp:nvSpPr>
      <dsp:spPr>
        <a:xfrm rot="10800000">
          <a:off x="2960311" y="1143008"/>
          <a:ext cx="1611718" cy="719321"/>
        </a:xfrm>
        <a:prstGeom prst="chevron">
          <a:avLst/>
        </a:prstGeom>
        <a:solidFill>
          <a:schemeClr val="tx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Arial Narrow" pitchFamily="34" charset="0"/>
            </a:rPr>
            <a:t>Kapasitas</a:t>
          </a:r>
          <a:r>
            <a:rPr lang="en-US" sz="1400" b="1" kern="1200" dirty="0" smtClean="0">
              <a:latin typeface="Arial Narrow" pitchFamily="34" charset="0"/>
            </a:rPr>
            <a:t> </a:t>
          </a:r>
          <a:r>
            <a:rPr lang="en-US" sz="1400" b="1" kern="1200" dirty="0" err="1" smtClean="0">
              <a:latin typeface="Arial Narrow" pitchFamily="34" charset="0"/>
            </a:rPr>
            <a:t>Pengajar</a:t>
          </a:r>
          <a:endParaRPr lang="en-US" sz="1400" b="1" kern="1200" dirty="0">
            <a:latin typeface="Arial Narrow" pitchFamily="34" charset="0"/>
          </a:endParaRPr>
        </a:p>
      </dsp:txBody>
      <dsp:txXfrm rot="10800000">
        <a:off x="3319971" y="1143008"/>
        <a:ext cx="892397" cy="719321"/>
      </dsp:txXfrm>
    </dsp:sp>
    <dsp:sp modelId="{2B55DD6B-0128-4A0B-9FA5-8BC73D9FA90D}">
      <dsp:nvSpPr>
        <dsp:cNvPr id="0" name=""/>
        <dsp:cNvSpPr/>
      </dsp:nvSpPr>
      <dsp:spPr>
        <a:xfrm rot="10800000">
          <a:off x="2640167" y="147819"/>
          <a:ext cx="1931865" cy="443355"/>
        </a:xfrm>
        <a:prstGeom prst="chevron">
          <a:avLst/>
        </a:prstGeom>
        <a:solidFill>
          <a:schemeClr val="accent6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Arial Narrow" pitchFamily="34" charset="0"/>
            </a:rPr>
            <a:t>Revitalisasi</a:t>
          </a:r>
          <a:r>
            <a:rPr lang="en-US" sz="1600" b="1" kern="1200" dirty="0" smtClean="0">
              <a:latin typeface="Arial Narrow" pitchFamily="34" charset="0"/>
            </a:rPr>
            <a:t> BLK</a:t>
          </a:r>
          <a:endParaRPr lang="en-US" sz="1600" b="1" kern="1200" dirty="0">
            <a:latin typeface="Arial Narrow" pitchFamily="34" charset="0"/>
          </a:endParaRPr>
        </a:p>
      </dsp:txBody>
      <dsp:txXfrm rot="10800000">
        <a:off x="2861844" y="147819"/>
        <a:ext cx="1488510" cy="443355"/>
      </dsp:txXfrm>
    </dsp:sp>
    <dsp:sp modelId="{C1D41352-01BD-45A2-AB00-D3311C44D6B2}">
      <dsp:nvSpPr>
        <dsp:cNvPr id="0" name=""/>
        <dsp:cNvSpPr/>
      </dsp:nvSpPr>
      <dsp:spPr>
        <a:xfrm rot="10800000">
          <a:off x="3369451" y="4105017"/>
          <a:ext cx="1335407" cy="5341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Research</a:t>
          </a:r>
          <a:endParaRPr lang="en-US" sz="1600" kern="1200" dirty="0">
            <a:solidFill>
              <a:schemeClr val="tx1"/>
            </a:solidFill>
          </a:endParaRPr>
        </a:p>
      </dsp:txBody>
      <dsp:txXfrm rot="10800000">
        <a:off x="3636532" y="4105017"/>
        <a:ext cx="801245" cy="534162"/>
      </dsp:txXfrm>
    </dsp:sp>
    <dsp:sp modelId="{2B2FB411-6608-4346-ABAE-B5C0A32410A8}">
      <dsp:nvSpPr>
        <dsp:cNvPr id="0" name=""/>
        <dsp:cNvSpPr/>
      </dsp:nvSpPr>
      <dsp:spPr>
        <a:xfrm rot="10800000">
          <a:off x="2869981" y="2776852"/>
          <a:ext cx="1821103" cy="699650"/>
        </a:xfrm>
        <a:prstGeom prst="chevron">
          <a:avLst/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Arial Narrow" pitchFamily="34" charset="0"/>
            </a:rPr>
            <a:t>Standardisasi</a:t>
          </a:r>
          <a:r>
            <a:rPr lang="en-US" sz="1400" b="1" kern="1200" dirty="0" smtClean="0">
              <a:latin typeface="Arial Narrow" pitchFamily="34" charset="0"/>
            </a:rPr>
            <a:t> </a:t>
          </a:r>
          <a:r>
            <a:rPr lang="en-US" sz="1400" b="1" kern="1200" dirty="0" err="1" smtClean="0">
              <a:latin typeface="Arial Narrow" pitchFamily="34" charset="0"/>
            </a:rPr>
            <a:t>dan</a:t>
          </a:r>
          <a:r>
            <a:rPr lang="en-US" sz="1400" b="1" kern="1200" dirty="0" smtClean="0">
              <a:latin typeface="Arial Narrow" pitchFamily="34" charset="0"/>
            </a:rPr>
            <a:t> </a:t>
          </a:r>
          <a:r>
            <a:rPr lang="en-US" sz="1400" b="1" kern="1200" dirty="0" err="1" smtClean="0">
              <a:latin typeface="Arial Narrow" pitchFamily="34" charset="0"/>
            </a:rPr>
            <a:t>Sertifikasi</a:t>
          </a:r>
          <a:endParaRPr lang="en-US" sz="1400" b="1" kern="1200" dirty="0">
            <a:latin typeface="Arial Narrow" pitchFamily="34" charset="0"/>
          </a:endParaRPr>
        </a:p>
      </dsp:txBody>
      <dsp:txXfrm rot="10800000">
        <a:off x="3219806" y="2776852"/>
        <a:ext cx="1121453" cy="699650"/>
      </dsp:txXfrm>
    </dsp:sp>
    <dsp:sp modelId="{B9BADEBC-FC0A-4AD2-B102-33F183829705}">
      <dsp:nvSpPr>
        <dsp:cNvPr id="0" name=""/>
        <dsp:cNvSpPr/>
      </dsp:nvSpPr>
      <dsp:spPr>
        <a:xfrm rot="10800000">
          <a:off x="3022019" y="1919595"/>
          <a:ext cx="1764332" cy="791570"/>
        </a:xfrm>
        <a:prstGeom prst="chevron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latin typeface="Arial Narrow" pitchFamily="34" charset="0"/>
            </a:rPr>
            <a:t>kurikulum</a:t>
          </a:r>
          <a:endParaRPr lang="en-US" sz="1400" b="1" kern="1200" dirty="0">
            <a:latin typeface="Arial Narrow" pitchFamily="34" charset="0"/>
          </a:endParaRPr>
        </a:p>
      </dsp:txBody>
      <dsp:txXfrm rot="10800000">
        <a:off x="3417804" y="1919595"/>
        <a:ext cx="972762" cy="791570"/>
      </dsp:txXfrm>
    </dsp:sp>
    <dsp:sp modelId="{7014759C-084C-4999-A5B2-6D48C73AB2DF}">
      <dsp:nvSpPr>
        <dsp:cNvPr id="0" name=""/>
        <dsp:cNvSpPr/>
      </dsp:nvSpPr>
      <dsp:spPr>
        <a:xfrm rot="10800000">
          <a:off x="2764193" y="3519342"/>
          <a:ext cx="2093558" cy="695501"/>
        </a:xfrm>
        <a:prstGeom prst="chevron">
          <a:avLst/>
        </a:prstGeom>
        <a:solidFill>
          <a:srgbClr val="00B0F0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  <a:latin typeface="Arial Narrow" pitchFamily="34" charset="0"/>
            </a:rPr>
            <a:t>Pemagangan</a:t>
          </a:r>
          <a:endParaRPr lang="en-US" sz="1400" b="1" kern="1200" dirty="0">
            <a:solidFill>
              <a:schemeClr val="tx1"/>
            </a:solidFill>
            <a:latin typeface="Arial Narrow" pitchFamily="34" charset="0"/>
          </a:endParaRPr>
        </a:p>
      </dsp:txBody>
      <dsp:txXfrm rot="10800000">
        <a:off x="3111943" y="3519342"/>
        <a:ext cx="1398057" cy="6955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E659C-4E4A-9546-9FCE-A1AEC2AD2FD9}">
      <dsp:nvSpPr>
        <dsp:cNvPr id="0" name=""/>
        <dsp:cNvSpPr/>
      </dsp:nvSpPr>
      <dsp:spPr>
        <a:xfrm>
          <a:off x="1622433" y="143636"/>
          <a:ext cx="1856232" cy="1856232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Attitude</a:t>
          </a:r>
          <a:endParaRPr lang="en-US" sz="1400" kern="1200" dirty="0"/>
        </a:p>
      </dsp:txBody>
      <dsp:txXfrm>
        <a:off x="2600711" y="536981"/>
        <a:ext cx="662940" cy="552450"/>
      </dsp:txXfrm>
    </dsp:sp>
    <dsp:sp modelId="{F7CA1D83-D3CE-5746-8BD0-AAC28268E59C}">
      <dsp:nvSpPr>
        <dsp:cNvPr id="0" name=""/>
        <dsp:cNvSpPr/>
      </dsp:nvSpPr>
      <dsp:spPr>
        <a:xfrm>
          <a:off x="1584203" y="209930"/>
          <a:ext cx="1856232" cy="1856232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Knowledge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026163" y="1414272"/>
        <a:ext cx="994410" cy="486156"/>
      </dsp:txXfrm>
    </dsp:sp>
    <dsp:sp modelId="{E51457D4-0CCC-7541-9C25-6E8FC928E35A}">
      <dsp:nvSpPr>
        <dsp:cNvPr id="0" name=""/>
        <dsp:cNvSpPr/>
      </dsp:nvSpPr>
      <dsp:spPr>
        <a:xfrm>
          <a:off x="1545974" y="143636"/>
          <a:ext cx="1856232" cy="1856232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Skills</a:t>
          </a:r>
          <a:endParaRPr lang="en-US" sz="1400" kern="1200" dirty="0"/>
        </a:p>
      </dsp:txBody>
      <dsp:txXfrm>
        <a:off x="1760987" y="536981"/>
        <a:ext cx="662940" cy="552450"/>
      </dsp:txXfrm>
    </dsp:sp>
    <dsp:sp modelId="{5769699F-C506-FD4D-88B4-3AE97BCF8C7A}">
      <dsp:nvSpPr>
        <dsp:cNvPr id="0" name=""/>
        <dsp:cNvSpPr/>
      </dsp:nvSpPr>
      <dsp:spPr>
        <a:xfrm>
          <a:off x="1507677" y="28727"/>
          <a:ext cx="2086051" cy="208605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520C7D-C0E4-7640-9A70-771F950E9D74}">
      <dsp:nvSpPr>
        <dsp:cNvPr id="0" name=""/>
        <dsp:cNvSpPr/>
      </dsp:nvSpPr>
      <dsp:spPr>
        <a:xfrm>
          <a:off x="1469294" y="94904"/>
          <a:ext cx="2086051" cy="208605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D0F3B4-89C8-144F-8979-E710601B5DF7}">
      <dsp:nvSpPr>
        <dsp:cNvPr id="0" name=""/>
        <dsp:cNvSpPr/>
      </dsp:nvSpPr>
      <dsp:spPr>
        <a:xfrm>
          <a:off x="1430911" y="28727"/>
          <a:ext cx="2086051" cy="208605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B585-E1FA-4EA1-8417-5E8B05D7855E}" type="datetimeFigureOut">
              <a:rPr lang="en-US" smtClean="0"/>
              <a:pPr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7E78-15AD-400B-9FF2-E369609F0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Revisi 03 – 08/10/04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4F5D4-4079-46B3-8E86-B5773A6B0974}" type="slidenum">
              <a:rPr lang="en-US"/>
              <a:pPr/>
              <a:t>11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865188"/>
            <a:ext cx="4324350" cy="32432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54" y="4323987"/>
            <a:ext cx="5027893" cy="41084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Revisi 03 – 08/10/04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8D46FF-EBA2-4F5E-9A85-8C6C04C7FF28}" type="slidenum">
              <a:rPr lang="en-US"/>
              <a:pPr/>
              <a:t>13</a:t>
            </a:fld>
            <a:endParaRPr lang="en-US"/>
          </a:p>
        </p:txBody>
      </p:sp>
      <p:sp>
        <p:nvSpPr>
          <p:cNvPr id="5939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30313" y="865188"/>
            <a:ext cx="4324350" cy="32432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54" y="4323987"/>
            <a:ext cx="5027893" cy="41084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AE67F-D1F8-473A-BF36-D1C36452A7ED}" type="slidenum">
              <a:rPr lang="en-GB" smtClean="0">
                <a:latin typeface="Arial" charset="0"/>
                <a:cs typeface="Arial" charset="0"/>
              </a:rPr>
              <a:pPr/>
              <a:t>14</a:t>
            </a:fld>
            <a:endParaRPr lang="en-GB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49FE30-C955-4647-9384-627A4C5B4B19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A40F-631E-4665-AF88-D2B6406A5DE8}" type="datetime1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FFB2-694C-4474-B981-9AC50C759592}" type="datetime1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2A26-20A3-436F-B4D6-B2489A07E2B2}" type="datetime1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52400" y="0"/>
            <a:ext cx="8991600" cy="1143000"/>
          </a:xfrm>
          <a:prstGeom prst="rect">
            <a:avLst/>
          </a:prstGeom>
          <a:solidFill>
            <a:srgbClr val="4D7620">
              <a:alpha val="85882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id-ID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Freeform 2"/>
          <p:cNvSpPr>
            <a:spLocks/>
          </p:cNvSpPr>
          <p:nvPr userDrawn="1"/>
        </p:nvSpPr>
        <p:spPr bwMode="auto">
          <a:xfrm>
            <a:off x="7620000" y="0"/>
            <a:ext cx="15240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FFFF66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id-ID">
              <a:latin typeface="Arial" charset="0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1219200"/>
            <a:ext cx="9144000" cy="76200"/>
          </a:xfrm>
          <a:prstGeom prst="rect">
            <a:avLst/>
          </a:prstGeom>
          <a:solidFill>
            <a:srgbClr val="4D7620">
              <a:alpha val="85882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id-ID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0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630271D2-F1D1-4739-8809-F12F2016D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A272-A29E-4783-8743-EC4FB185EE00}" type="datetime1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8146-D71E-4AA3-9E82-C5D0AD6A4E51}" type="datetime1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8EFA-3413-4BDD-9613-23DB8310D616}" type="datetime1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186C-D08D-4699-80D3-11A7882E0338}" type="datetime1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B8DA-1CDD-426D-9C2C-8403ED335B21}" type="datetime1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5083-92D5-4DE1-AF8A-D9A10953859A}" type="datetime1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F9DA-157C-4880-8CAB-0CF22C77C611}" type="datetime1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00B8-A468-401D-A36D-3F72B2DB3505}" type="datetime1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0F17-FFA1-441A-8E8A-C610C99129BD}" type="datetime1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drs_ K3_profesi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12D41-B3CF-47BF-8E5D-2557C438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://www.bsdglobal.com/images/sd_journey1.gif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kompetensi%20_kebijakan.ppt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oleObject" Target="../embeddings/Microsoft_Excel_97_-_2004_Worksheet2.xls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772400" cy="147002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K3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191000"/>
            <a:ext cx="57912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2000" b="1" dirty="0" err="1" smtClean="0">
                <a:solidFill>
                  <a:schemeClr val="tx1"/>
                </a:solidFill>
              </a:rPr>
              <a:t>Oleh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algn="r"/>
            <a:r>
              <a:rPr lang="en-US" sz="2000" b="1" dirty="0" smtClean="0">
                <a:solidFill>
                  <a:schemeClr val="tx1"/>
                </a:solidFill>
              </a:rPr>
              <a:t>DR. </a:t>
            </a:r>
            <a:r>
              <a:rPr lang="en-US" sz="2000" b="1" dirty="0" err="1" smtClean="0">
                <a:solidFill>
                  <a:schemeClr val="tx1"/>
                </a:solidFill>
              </a:rPr>
              <a:t>Dewi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Rahayu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r"/>
            <a:r>
              <a:rPr lang="en-US" sz="2000" b="1" dirty="0" err="1" smtClean="0">
                <a:solidFill>
                  <a:schemeClr val="tx1"/>
                </a:solidFill>
              </a:rPr>
              <a:t>Kementerian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Ketenagakerjaan</a:t>
            </a:r>
            <a:r>
              <a:rPr lang="en-US" sz="2000" b="1" dirty="0" smtClean="0">
                <a:solidFill>
                  <a:schemeClr val="tx1"/>
                </a:solidFill>
              </a:rPr>
              <a:t> R.I.</a:t>
            </a:r>
          </a:p>
          <a:p>
            <a:pPr algn="r"/>
            <a:endParaRPr lang="en-US" sz="2000" b="1" dirty="0">
              <a:solidFill>
                <a:schemeClr val="tx1"/>
              </a:solidFill>
            </a:endParaRPr>
          </a:p>
          <a:p>
            <a:pPr algn="r"/>
            <a:endParaRPr lang="en-US" sz="2000" b="1" dirty="0" smtClean="0">
              <a:solidFill>
                <a:schemeClr val="tx1"/>
              </a:solidFill>
            </a:endParaRPr>
          </a:p>
          <a:p>
            <a:pPr algn="r"/>
            <a:r>
              <a:rPr lang="en-US" sz="1800" dirty="0" err="1" smtClean="0">
                <a:solidFill>
                  <a:schemeClr val="tx1"/>
                </a:solidFill>
              </a:rPr>
              <a:t>Disampaikan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: “Seminar Disaster Management: How to lessen the impact of disaster”, </a:t>
            </a:r>
            <a:r>
              <a:rPr lang="en-US" sz="1800" dirty="0" err="1" smtClean="0">
                <a:solidFill>
                  <a:schemeClr val="tx1"/>
                </a:solidFill>
              </a:rPr>
              <a:t>tgl</a:t>
            </a:r>
            <a:r>
              <a:rPr lang="en-US" sz="1800" dirty="0" smtClean="0">
                <a:solidFill>
                  <a:schemeClr val="tx1"/>
                </a:solidFill>
              </a:rPr>
              <a:t>. 5 Mei 2017 </a:t>
            </a:r>
            <a:r>
              <a:rPr lang="en-US" sz="1800" dirty="0" err="1" smtClean="0">
                <a:solidFill>
                  <a:schemeClr val="tx1"/>
                </a:solidFill>
              </a:rPr>
              <a:t>di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Kampus</a:t>
            </a:r>
            <a:r>
              <a:rPr lang="en-US" sz="1800" dirty="0" smtClean="0">
                <a:solidFill>
                  <a:schemeClr val="tx1"/>
                </a:solidFill>
              </a:rPr>
              <a:t> UI, </a:t>
            </a:r>
            <a:r>
              <a:rPr lang="en-US" sz="1800" dirty="0" err="1" smtClean="0">
                <a:solidFill>
                  <a:schemeClr val="tx1"/>
                </a:solidFill>
              </a:rPr>
              <a:t>Depok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r"/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24622" t="23589" r="52963" b="48152"/>
          <a:stretch>
            <a:fillRect/>
          </a:stretch>
        </p:blipFill>
        <p:spPr bwMode="auto">
          <a:xfrm>
            <a:off x="3238126" y="609600"/>
            <a:ext cx="167042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4A26-29C0-492B-BA38-D2ED1DEEB51C}" type="slidenum">
              <a:rPr lang="en-US"/>
              <a:pPr/>
              <a:t>10</a:t>
            </a:fld>
            <a:endParaRPr lang="en-US"/>
          </a:p>
        </p:txBody>
      </p:sp>
      <p:sp>
        <p:nvSpPr>
          <p:cNvPr id="886787" name="Rectangle 3"/>
          <p:cNvSpPr>
            <a:spLocks noChangeArrowheads="1"/>
          </p:cNvSpPr>
          <p:nvPr/>
        </p:nvSpPr>
        <p:spPr bwMode="auto">
          <a:xfrm>
            <a:off x="3009900" y="2328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pic>
        <p:nvPicPr>
          <p:cNvPr id="886786" name="Picture 2" descr="http://www.bsdglobal.com/images/sd_journey1.g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52400" y="1143000"/>
            <a:ext cx="4891221" cy="3581400"/>
          </a:xfrm>
          <a:prstGeom prst="rect">
            <a:avLst/>
          </a:prstGeom>
          <a:noFill/>
        </p:spPr>
      </p:pic>
      <p:sp>
        <p:nvSpPr>
          <p:cNvPr id="886788" name="Text Box 4"/>
          <p:cNvSpPr txBox="1">
            <a:spLocks noChangeArrowheads="1"/>
          </p:cNvSpPr>
          <p:nvPr/>
        </p:nvSpPr>
        <p:spPr bwMode="auto">
          <a:xfrm>
            <a:off x="304800" y="83403"/>
            <a:ext cx="815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Changing Strategies of Business Actions – Journey towards Sustainable Development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 dirty="0"/>
          </a:p>
        </p:txBody>
      </p:sp>
      <p:pic>
        <p:nvPicPr>
          <p:cNvPr id="29698" name="Picture 2" descr="http://1.bp.blogspot.com/-IEYHvhsQypI/VlMl1X5RSNI/AAAAAAAAAcY/VQQ6_UkYw_8/s1600/dokumen%2Busulan%2BSDGs%2BMDGs%2BPDF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008" y="3124200"/>
            <a:ext cx="3242553" cy="1905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62800" y="5029200"/>
            <a:ext cx="1656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 Narrow" pitchFamily="34" charset="0"/>
              </a:rPr>
              <a:t>Sumber</a:t>
            </a:r>
            <a:r>
              <a:rPr lang="en-US" sz="1200" dirty="0" smtClean="0">
                <a:latin typeface="Arial Narrow" pitchFamily="34" charset="0"/>
              </a:rPr>
              <a:t>: </a:t>
            </a:r>
            <a:r>
              <a:rPr lang="en-US" sz="1200" dirty="0" err="1" smtClean="0">
                <a:latin typeface="Arial Narrow" pitchFamily="34" charset="0"/>
              </a:rPr>
              <a:t>Khofifah</a:t>
            </a:r>
            <a:r>
              <a:rPr lang="en-US" sz="1200" dirty="0" smtClean="0">
                <a:latin typeface="Arial Narrow" pitchFamily="34" charset="0"/>
              </a:rPr>
              <a:t> IP. 2015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953000"/>
            <a:ext cx="891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Target </a:t>
            </a:r>
            <a:r>
              <a:rPr lang="en-US" sz="2000" dirty="0" err="1" smtClean="0"/>
              <a:t>utamanya</a:t>
            </a:r>
            <a:r>
              <a:rPr lang="en-US" sz="2000" dirty="0" smtClean="0"/>
              <a:t> 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mengentaskan</a:t>
            </a:r>
            <a:r>
              <a:rPr lang="en-US" sz="2000" b="1" u="sng" dirty="0" smtClean="0">
                <a:solidFill>
                  <a:srgbClr val="FF0000"/>
                </a:solidFill>
              </a:rPr>
              <a:t> 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kemiskinan</a:t>
            </a:r>
            <a:r>
              <a:rPr lang="en-US" sz="2000" dirty="0" smtClean="0"/>
              <a:t>. </a:t>
            </a:r>
            <a:r>
              <a:rPr lang="en-US" sz="2000" dirty="0" err="1" smtClean="0"/>
              <a:t>Tapi</a:t>
            </a:r>
            <a:r>
              <a:rPr lang="en-US" sz="2000" dirty="0" smtClean="0"/>
              <a:t>, Indonesia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indikator</a:t>
            </a:r>
            <a:r>
              <a:rPr lang="en-US" sz="2000" dirty="0" smtClean="0"/>
              <a:t>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SDGs,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pembangunan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manusia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human development yang </a:t>
            </a:r>
            <a:r>
              <a:rPr lang="en-US" sz="2000" dirty="0" err="1" smtClean="0"/>
              <a:t>meliputi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kesehatan</a:t>
            </a:r>
            <a:r>
              <a:rPr lang="en-US" sz="2000" dirty="0" smtClean="0"/>
              <a:t>,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skala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social economic development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environmental development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ketersediaan</a:t>
            </a:r>
            <a:r>
              <a:rPr lang="en-US" sz="2000" dirty="0" smtClean="0"/>
              <a:t> </a:t>
            </a:r>
            <a:r>
              <a:rPr lang="en-US" sz="2000" dirty="0" err="1" smtClean="0"/>
              <a:t>kualitas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</a:t>
            </a:r>
            <a:r>
              <a:rPr lang="en-US" sz="2000" dirty="0" err="1" smtClean="0"/>
              <a:t>daya</a:t>
            </a:r>
            <a:r>
              <a:rPr lang="en-US" sz="2000" dirty="0" smtClean="0"/>
              <a:t> </a:t>
            </a:r>
            <a:r>
              <a:rPr lang="en-US" sz="2000" dirty="0" err="1" smtClean="0"/>
              <a:t>alam</a:t>
            </a:r>
            <a:r>
              <a:rPr lang="en-US" sz="2000" dirty="0" smtClean="0"/>
              <a:t> yang </a:t>
            </a:r>
            <a:r>
              <a:rPr lang="en-US" sz="2000" dirty="0" err="1" smtClean="0"/>
              <a:t>baik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105400" y="599440"/>
          <a:ext cx="3785994" cy="2372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771"/>
                <a:gridCol w="596029"/>
                <a:gridCol w="990600"/>
                <a:gridCol w="304800"/>
                <a:gridCol w="104279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social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 Narrow" pitchFamily="34" charset="0"/>
                        </a:rPr>
                        <a:t>sustainable dev.</a:t>
                      </a:r>
                      <a:endParaRPr lang="en-US" sz="1400" b="1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 Narrow" pitchFamily="34" charset="0"/>
                        </a:rPr>
                        <a:t>economic</a:t>
                      </a:r>
                      <a:endParaRPr lang="en-US" sz="1200" b="1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 Narrow" pitchFamily="34" charset="0"/>
                        </a:rPr>
                        <a:t>environmental</a:t>
                      </a:r>
                      <a:endParaRPr lang="en-US" sz="1200" b="1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6477000" y="1676400"/>
            <a:ext cx="11430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 Narrow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848600" y="25146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05400" y="2514600"/>
            <a:ext cx="990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53200" y="533400"/>
            <a:ext cx="990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4" idx="0"/>
          </p:cNvCxnSpPr>
          <p:nvPr/>
        </p:nvCxnSpPr>
        <p:spPr>
          <a:xfrm rot="5400000" flipH="1" flipV="1">
            <a:off x="5467350" y="1123950"/>
            <a:ext cx="1524000" cy="1257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3" idx="0"/>
          </p:cNvCxnSpPr>
          <p:nvPr/>
        </p:nvCxnSpPr>
        <p:spPr>
          <a:xfrm rot="16200000" flipH="1">
            <a:off x="7086600" y="1219200"/>
            <a:ext cx="152400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13" idx="2"/>
          </p:cNvCxnSpPr>
          <p:nvPr/>
        </p:nvCxnSpPr>
        <p:spPr>
          <a:xfrm>
            <a:off x="6096000" y="2781300"/>
            <a:ext cx="1752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4"/>
            <a:endCxn id="12" idx="0"/>
          </p:cNvCxnSpPr>
          <p:nvPr/>
        </p:nvCxnSpPr>
        <p:spPr>
          <a:xfrm rot="5400000">
            <a:off x="6705600" y="1333500"/>
            <a:ext cx="685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7"/>
            <a:endCxn id="12" idx="3"/>
          </p:cNvCxnSpPr>
          <p:nvPr/>
        </p:nvCxnSpPr>
        <p:spPr>
          <a:xfrm rot="5400000" flipH="1" flipV="1">
            <a:off x="6099665" y="2047992"/>
            <a:ext cx="395989" cy="693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1"/>
          </p:cNvCxnSpPr>
          <p:nvPr/>
        </p:nvCxnSpPr>
        <p:spPr>
          <a:xfrm rot="16200000" flipV="1">
            <a:off x="7544758" y="2132643"/>
            <a:ext cx="382915" cy="537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28600" y="0"/>
            <a:ext cx="429064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2800" b="1" dirty="0" err="1">
                <a:solidFill>
                  <a:srgbClr val="CC6600"/>
                </a:solidFill>
                <a:latin typeface="Tahoma" pitchFamily="34" charset="0"/>
              </a:rPr>
              <a:t>Manajemen</a:t>
            </a:r>
            <a:r>
              <a:rPr lang="en-US" sz="2800" b="1" dirty="0">
                <a:solidFill>
                  <a:srgbClr val="CC6600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CC6600"/>
                </a:solidFill>
                <a:latin typeface="Tahoma" pitchFamily="34" charset="0"/>
              </a:rPr>
              <a:t>Risiko</a:t>
            </a:r>
            <a:r>
              <a:rPr lang="en-US" sz="2800" b="1" dirty="0">
                <a:solidFill>
                  <a:srgbClr val="CC6600"/>
                </a:solidFill>
                <a:latin typeface="Tahoma" pitchFamily="34" charset="0"/>
              </a:rPr>
              <a:t> K3</a:t>
            </a:r>
          </a:p>
        </p:txBody>
      </p:sp>
      <p:pic>
        <p:nvPicPr>
          <p:cNvPr id="12291" name="Picture 5" descr="risk_hazard x expos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520727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724400" y="762000"/>
            <a:ext cx="4038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buFont typeface="Monotype Sorts" pitchFamily="2" charset="2"/>
              <a:buNone/>
            </a:pPr>
            <a:r>
              <a:rPr lang="en-US" sz="2000" b="1" dirty="0" err="1">
                <a:solidFill>
                  <a:srgbClr val="000000"/>
                </a:solidFill>
              </a:rPr>
              <a:t>Penerapan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secara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sistematis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dari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kebijakan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manajemen</a:t>
            </a:r>
            <a:r>
              <a:rPr lang="en-US" sz="2000" b="1" dirty="0">
                <a:solidFill>
                  <a:srgbClr val="000000"/>
                </a:solidFill>
              </a:rPr>
              <a:t>, </a:t>
            </a:r>
            <a:r>
              <a:rPr lang="en-US" sz="2000" b="1" dirty="0" err="1">
                <a:solidFill>
                  <a:srgbClr val="000000"/>
                </a:solidFill>
              </a:rPr>
              <a:t>prosedur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dan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aktivitas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dalam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kegiatan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identifikasi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bahaya</a:t>
            </a:r>
            <a:r>
              <a:rPr lang="en-US" sz="2000" b="1" dirty="0">
                <a:solidFill>
                  <a:srgbClr val="000000"/>
                </a:solidFill>
              </a:rPr>
              <a:t>, </a:t>
            </a:r>
            <a:r>
              <a:rPr lang="en-US" sz="2000" b="1" dirty="0" err="1">
                <a:solidFill>
                  <a:srgbClr val="000000"/>
                </a:solidFill>
              </a:rPr>
              <a:t>analisa</a:t>
            </a:r>
            <a:r>
              <a:rPr lang="en-US" sz="2000" b="1" dirty="0">
                <a:solidFill>
                  <a:srgbClr val="000000"/>
                </a:solidFill>
              </a:rPr>
              <a:t>, </a:t>
            </a:r>
            <a:r>
              <a:rPr lang="en-US" sz="2000" b="1" dirty="0" err="1">
                <a:solidFill>
                  <a:srgbClr val="000000"/>
                </a:solidFill>
              </a:rPr>
              <a:t>penilaian</a:t>
            </a:r>
            <a:r>
              <a:rPr lang="en-US" sz="2000" b="1" dirty="0">
                <a:solidFill>
                  <a:srgbClr val="000000"/>
                </a:solidFill>
              </a:rPr>
              <a:t>, </a:t>
            </a:r>
            <a:r>
              <a:rPr lang="en-US" sz="2000" b="1" dirty="0" err="1">
                <a:solidFill>
                  <a:srgbClr val="000000"/>
                </a:solidFill>
              </a:rPr>
              <a:t>evaluasi</a:t>
            </a:r>
            <a:r>
              <a:rPr lang="en-US" sz="2000" b="1" dirty="0">
                <a:solidFill>
                  <a:srgbClr val="000000"/>
                </a:solidFill>
              </a:rPr>
              <a:t>, </a:t>
            </a:r>
            <a:r>
              <a:rPr lang="en-US" sz="2000" b="1" dirty="0" err="1">
                <a:solidFill>
                  <a:srgbClr val="000000"/>
                </a:solidFill>
              </a:rPr>
              <a:t>penanganan</a:t>
            </a:r>
            <a:r>
              <a:rPr lang="en-US" sz="2000" b="1" dirty="0">
                <a:solidFill>
                  <a:srgbClr val="000000"/>
                </a:solidFill>
              </a:rPr>
              <a:t>  </a:t>
            </a:r>
            <a:r>
              <a:rPr lang="en-US" sz="2000" b="1" dirty="0" err="1">
                <a:solidFill>
                  <a:srgbClr val="000000"/>
                </a:solidFill>
              </a:rPr>
              <a:t>dan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pemantauan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serta</a:t>
            </a:r>
            <a:r>
              <a:rPr lang="en-US" sz="2000" b="1" dirty="0">
                <a:solidFill>
                  <a:srgbClr val="000000"/>
                </a:solidFill>
              </a:rPr>
              <a:t> review </a:t>
            </a:r>
            <a:r>
              <a:rPr lang="en-US" sz="2000" b="1" dirty="0" err="1">
                <a:solidFill>
                  <a:srgbClr val="000000"/>
                </a:solidFill>
              </a:rPr>
              <a:t>risiko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0" y="2667000"/>
            <a:ext cx="437417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571500" algn="l"/>
              </a:tabLst>
            </a:pPr>
            <a:r>
              <a:rPr lang="en-US" sz="2000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Pengendalian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Administratif</a:t>
            </a:r>
            <a:endParaRPr lang="en-US" sz="2000" dirty="0">
              <a:solidFill>
                <a:srgbClr val="000000"/>
              </a:solidFill>
              <a:sym typeface="Monotype Sorts" pitchFamily="2" charset="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571500" algn="l"/>
              </a:tabLst>
            </a:pPr>
            <a:r>
              <a:rPr lang="en-US" sz="2000" dirty="0">
                <a:solidFill>
                  <a:srgbClr val="000000"/>
                </a:solidFill>
                <a:sym typeface="Monotype Sorts" pitchFamily="2" charset="2"/>
              </a:rPr>
              <a:t>	 </a:t>
            </a:r>
            <a:r>
              <a:rPr lang="en-US" sz="2000" dirty="0" err="1">
                <a:solidFill>
                  <a:srgbClr val="000000"/>
                </a:solidFill>
                <a:sym typeface="Monotype Sorts" pitchFamily="2" charset="2"/>
              </a:rPr>
              <a:t>Pemisahan</a:t>
            </a:r>
            <a:r>
              <a:rPr lang="en-US" sz="2000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Monotype Sorts" pitchFamily="2" charset="2"/>
              </a:rPr>
              <a:t>lokasi</a:t>
            </a:r>
            <a:endParaRPr lang="en-US" sz="2000" dirty="0">
              <a:solidFill>
                <a:srgbClr val="000000"/>
              </a:solidFill>
              <a:sym typeface="Monotype Sorts" pitchFamily="2" charset="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571500" algn="l"/>
              </a:tabLst>
            </a:pPr>
            <a:r>
              <a:rPr lang="en-US" sz="2000" dirty="0">
                <a:solidFill>
                  <a:srgbClr val="000000"/>
                </a:solidFill>
                <a:sym typeface="Monotype Sorts" pitchFamily="2" charset="2"/>
              </a:rPr>
              <a:t>	 </a:t>
            </a:r>
            <a:r>
              <a:rPr lang="en-US" sz="2000" dirty="0" err="1">
                <a:solidFill>
                  <a:srgbClr val="000000"/>
                </a:solidFill>
                <a:sym typeface="Monotype Sorts" pitchFamily="2" charset="2"/>
              </a:rPr>
              <a:t>Pergantian</a:t>
            </a:r>
            <a:r>
              <a:rPr lang="en-US" sz="2000" dirty="0">
                <a:solidFill>
                  <a:srgbClr val="000000"/>
                </a:solidFill>
                <a:sym typeface="Monotype Sorts" pitchFamily="2" charset="2"/>
              </a:rPr>
              <a:t> shift </a:t>
            </a:r>
            <a:r>
              <a:rPr lang="en-US" sz="2000" dirty="0" err="1">
                <a:solidFill>
                  <a:srgbClr val="000000"/>
                </a:solidFill>
                <a:sym typeface="Monotype Sorts" pitchFamily="2" charset="2"/>
              </a:rPr>
              <a:t>kerja</a:t>
            </a:r>
            <a:endParaRPr lang="en-US" sz="2000" dirty="0">
              <a:solidFill>
                <a:srgbClr val="000000"/>
              </a:solidFill>
              <a:sym typeface="Monotype Sorts" pitchFamily="2" charset="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571500" algn="l"/>
              </a:tabLst>
            </a:pPr>
            <a:r>
              <a:rPr lang="en-US" sz="2000" dirty="0">
                <a:solidFill>
                  <a:srgbClr val="000000"/>
                </a:solidFill>
                <a:sym typeface="Monotype Sorts" pitchFamily="2" charset="2"/>
              </a:rPr>
              <a:t>	 </a:t>
            </a:r>
            <a:r>
              <a:rPr lang="en-US" sz="2000" dirty="0" err="1">
                <a:solidFill>
                  <a:srgbClr val="000000"/>
                </a:solidFill>
                <a:sym typeface="Monotype Sorts" pitchFamily="2" charset="2"/>
              </a:rPr>
              <a:t>Pemberlakuan</a:t>
            </a:r>
            <a:r>
              <a:rPr lang="en-US" sz="2000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Monotype Sorts" pitchFamily="2" charset="2"/>
              </a:rPr>
              <a:t>sistim</a:t>
            </a:r>
            <a:r>
              <a:rPr lang="en-US" sz="2000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Monotype Sorts" pitchFamily="2" charset="2"/>
              </a:rPr>
              <a:t>ijin</a:t>
            </a:r>
            <a:r>
              <a:rPr lang="en-US" sz="2000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Monotype Sorts" pitchFamily="2" charset="2"/>
              </a:rPr>
              <a:t>kerja</a:t>
            </a:r>
            <a:endParaRPr lang="en-US" sz="2000" dirty="0">
              <a:solidFill>
                <a:srgbClr val="000000"/>
              </a:solidFill>
              <a:sym typeface="Monotype Sorts" pitchFamily="2" charset="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571500" algn="l"/>
              </a:tabLst>
            </a:pPr>
            <a:r>
              <a:rPr lang="en-US" sz="2000" dirty="0">
                <a:solidFill>
                  <a:srgbClr val="000000"/>
                </a:solidFill>
                <a:sym typeface="Monotype Sorts" pitchFamily="2" charset="2"/>
              </a:rPr>
              <a:t>	 </a:t>
            </a:r>
            <a:r>
              <a:rPr lang="en-US" sz="2000" dirty="0" err="1">
                <a:solidFill>
                  <a:srgbClr val="000000"/>
                </a:solidFill>
                <a:sym typeface="Monotype Sorts" pitchFamily="2" charset="2"/>
              </a:rPr>
              <a:t>Pelatihan</a:t>
            </a:r>
            <a:r>
              <a:rPr lang="en-US" sz="2000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Monotype Sorts" pitchFamily="2" charset="2"/>
              </a:rPr>
              <a:t>karyawan</a:t>
            </a:r>
            <a:endParaRPr lang="en-US" sz="2000" dirty="0">
              <a:solidFill>
                <a:srgbClr val="000000"/>
              </a:solidFill>
              <a:sym typeface="Monotype Sorts" pitchFamily="2" charset="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571500" algn="l"/>
              </a:tabLst>
            </a:pPr>
            <a:r>
              <a:rPr lang="en-US" sz="2000" dirty="0">
                <a:solidFill>
                  <a:srgbClr val="000000"/>
                </a:solidFill>
                <a:sym typeface="Monotype Sorts" pitchFamily="2" charset="2"/>
              </a:rPr>
              <a:t>	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 t="57773"/>
          <a:stretch>
            <a:fillRect/>
          </a:stretch>
        </p:blipFill>
        <p:spPr>
          <a:xfrm>
            <a:off x="4495800" y="4648200"/>
            <a:ext cx="4011994" cy="2057400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29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571500" algn="l"/>
              </a:tabLst>
              <a:defRPr/>
            </a:pPr>
            <a:r>
              <a:rPr lang="en-US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Pembatasan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akses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area </a:t>
            </a:r>
            <a:r>
              <a:rPr lang="en-US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kerja</a:t>
            </a:r>
            <a:endParaRPr lang="en-US" sz="1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" y="157162"/>
            <a:ext cx="6019800" cy="4460875"/>
            <a:chOff x="555" y="723"/>
            <a:chExt cx="4303" cy="2810"/>
          </a:xfrm>
        </p:grpSpPr>
        <p:sp>
          <p:nvSpPr>
            <p:cNvPr id="10256" name="Rectangle 5"/>
            <p:cNvSpPr>
              <a:spLocks noChangeArrowheads="1"/>
            </p:cNvSpPr>
            <p:nvPr/>
          </p:nvSpPr>
          <p:spPr bwMode="auto">
            <a:xfrm>
              <a:off x="1175" y="755"/>
              <a:ext cx="3648" cy="2400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GB" sz="3600">
                <a:solidFill>
                  <a:srgbClr val="010DAF"/>
                </a:solidFill>
                <a:latin typeface="Times New Roman" pitchFamily="18" charset="0"/>
              </a:endParaRPr>
            </a:p>
          </p:txBody>
        </p:sp>
        <p:sp>
          <p:nvSpPr>
            <p:cNvPr id="10257" name="Line 6"/>
            <p:cNvSpPr>
              <a:spLocks noChangeShapeType="1"/>
            </p:cNvSpPr>
            <p:nvPr/>
          </p:nvSpPr>
          <p:spPr bwMode="auto">
            <a:xfrm>
              <a:off x="3024" y="764"/>
              <a:ext cx="0" cy="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7"/>
            <p:cNvSpPr>
              <a:spLocks noChangeShapeType="1"/>
            </p:cNvSpPr>
            <p:nvPr/>
          </p:nvSpPr>
          <p:spPr bwMode="auto">
            <a:xfrm>
              <a:off x="1200" y="1964"/>
              <a:ext cx="3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Text Box 8"/>
            <p:cNvSpPr txBox="1">
              <a:spLocks noChangeArrowheads="1"/>
            </p:cNvSpPr>
            <p:nvPr/>
          </p:nvSpPr>
          <p:spPr bwMode="auto">
            <a:xfrm rot="16200455">
              <a:off x="-398" y="1764"/>
              <a:ext cx="2305" cy="3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10DAF"/>
                  </a:solidFill>
                  <a:latin typeface="+mj-lt"/>
                </a:rPr>
                <a:t>HASIL</a:t>
              </a:r>
            </a:p>
          </p:txBody>
        </p:sp>
        <p:sp>
          <p:nvSpPr>
            <p:cNvPr id="10260" name="Text Box 9"/>
            <p:cNvSpPr txBox="1">
              <a:spLocks noChangeArrowheads="1"/>
            </p:cNvSpPr>
            <p:nvPr/>
          </p:nvSpPr>
          <p:spPr bwMode="auto">
            <a:xfrm>
              <a:off x="2064" y="3168"/>
              <a:ext cx="192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10DAF"/>
                  </a:solidFill>
                  <a:latin typeface="+mj-lt"/>
                </a:rPr>
                <a:t>CARA KERJA</a:t>
              </a:r>
            </a:p>
          </p:txBody>
        </p:sp>
        <p:sp>
          <p:nvSpPr>
            <p:cNvPr id="10261" name="Text Box 10"/>
            <p:cNvSpPr txBox="1">
              <a:spLocks noChangeArrowheads="1"/>
            </p:cNvSpPr>
            <p:nvPr/>
          </p:nvSpPr>
          <p:spPr bwMode="auto">
            <a:xfrm>
              <a:off x="1215" y="3143"/>
              <a:ext cx="617" cy="2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10DAF"/>
                  </a:solidFill>
                  <a:latin typeface="Microsoft Sans Serif" pitchFamily="34" charset="0"/>
                </a:rPr>
                <a:t>BURUK</a:t>
              </a:r>
            </a:p>
          </p:txBody>
        </p:sp>
        <p:sp>
          <p:nvSpPr>
            <p:cNvPr id="10262" name="Text Box 11"/>
            <p:cNvSpPr txBox="1">
              <a:spLocks noChangeArrowheads="1"/>
            </p:cNvSpPr>
            <p:nvPr/>
          </p:nvSpPr>
          <p:spPr bwMode="auto">
            <a:xfrm>
              <a:off x="4242" y="3164"/>
              <a:ext cx="616" cy="2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10DAF"/>
                  </a:solidFill>
                  <a:latin typeface="Microsoft Sans Serif" pitchFamily="34" charset="0"/>
                </a:rPr>
                <a:t>BAGUS</a:t>
              </a:r>
            </a:p>
          </p:txBody>
        </p:sp>
        <p:sp>
          <p:nvSpPr>
            <p:cNvPr id="10263" name="Text Box 12"/>
            <p:cNvSpPr txBox="1">
              <a:spLocks noChangeArrowheads="1"/>
            </p:cNvSpPr>
            <p:nvPr/>
          </p:nvSpPr>
          <p:spPr bwMode="auto">
            <a:xfrm rot="16251374">
              <a:off x="715" y="2737"/>
              <a:ext cx="6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10DAF"/>
                  </a:solidFill>
                  <a:latin typeface="Microsoft Sans Serif" pitchFamily="34" charset="0"/>
                </a:rPr>
                <a:t>RENDAH</a:t>
              </a:r>
            </a:p>
          </p:txBody>
        </p:sp>
        <p:sp>
          <p:nvSpPr>
            <p:cNvPr id="10264" name="Text Box 13"/>
            <p:cNvSpPr txBox="1">
              <a:spLocks noChangeArrowheads="1"/>
            </p:cNvSpPr>
            <p:nvPr/>
          </p:nvSpPr>
          <p:spPr bwMode="auto">
            <a:xfrm rot="16251374">
              <a:off x="781" y="889"/>
              <a:ext cx="5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10DAF"/>
                  </a:solidFill>
                  <a:latin typeface="Microsoft Sans Serif" pitchFamily="34" charset="0"/>
                </a:rPr>
                <a:t>TINGGI</a:t>
              </a:r>
            </a:p>
          </p:txBody>
        </p:sp>
      </p:grp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1143000" y="2270125"/>
            <a:ext cx="2312377" cy="7016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b="1" dirty="0" err="1">
                <a:solidFill>
                  <a:srgbClr val="92D050"/>
                </a:solidFill>
                <a:latin typeface="Microsoft Sans Serif" pitchFamily="34" charset="0"/>
              </a:rPr>
              <a:t>Apakah</a:t>
            </a:r>
            <a:r>
              <a:rPr lang="en-US" sz="2000" b="1" dirty="0">
                <a:solidFill>
                  <a:srgbClr val="92D050"/>
                </a:solidFill>
                <a:latin typeface="Microsoft Sans Serif" pitchFamily="34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Microsoft Sans Serif" pitchFamily="34" charset="0"/>
              </a:rPr>
              <a:t>ini</a:t>
            </a:r>
            <a:r>
              <a:rPr lang="en-US" sz="2000" b="1" dirty="0">
                <a:solidFill>
                  <a:srgbClr val="92D050"/>
                </a:solidFill>
                <a:latin typeface="Microsoft Sans Serif" pitchFamily="34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Microsoft Sans Serif" pitchFamily="34" charset="0"/>
              </a:rPr>
              <a:t>kita</a:t>
            </a:r>
            <a:r>
              <a:rPr lang="en-US" sz="2000" b="1" dirty="0">
                <a:solidFill>
                  <a:srgbClr val="92D050"/>
                </a:solidFill>
                <a:latin typeface="Microsoft Sans Serif" pitchFamily="34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Microsoft Sans Serif" pitchFamily="34" charset="0"/>
              </a:rPr>
              <a:t>harapkan</a:t>
            </a:r>
            <a:r>
              <a:rPr lang="en-US" sz="2000" b="1" dirty="0">
                <a:solidFill>
                  <a:srgbClr val="92D050"/>
                </a:solidFill>
                <a:latin typeface="Microsoft Sans Serif" pitchFamily="34" charset="0"/>
              </a:rPr>
              <a:t>?</a:t>
            </a:r>
          </a:p>
        </p:txBody>
      </p: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3886200" y="2286000"/>
            <a:ext cx="2139462" cy="7016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b="1" dirty="0" err="1">
                <a:solidFill>
                  <a:srgbClr val="92D050"/>
                </a:solidFill>
                <a:latin typeface="+mj-lt"/>
              </a:rPr>
              <a:t>Bagaimana</a:t>
            </a:r>
            <a:r>
              <a:rPr lang="en-US" sz="2000" b="1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+mj-lt"/>
              </a:rPr>
              <a:t>jika</a:t>
            </a:r>
            <a:r>
              <a:rPr lang="en-US" sz="2000" b="1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+mj-lt"/>
              </a:rPr>
              <a:t>begini</a:t>
            </a:r>
            <a:r>
              <a:rPr lang="en-US" sz="2000" b="1" dirty="0">
                <a:solidFill>
                  <a:srgbClr val="92D050"/>
                </a:solidFill>
                <a:latin typeface="+mj-lt"/>
              </a:rPr>
              <a:t>?</a:t>
            </a:r>
            <a:endParaRPr lang="en-US" sz="2000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298000" name="Text Box 16"/>
          <p:cNvSpPr txBox="1">
            <a:spLocks noChangeArrowheads="1"/>
          </p:cNvSpPr>
          <p:nvPr/>
        </p:nvSpPr>
        <p:spPr bwMode="auto">
          <a:xfrm>
            <a:off x="3880338" y="3108325"/>
            <a:ext cx="2139462" cy="701675"/>
          </a:xfrm>
          <a:prstGeom prst="rect">
            <a:avLst/>
          </a:prstGeom>
          <a:solidFill>
            <a:srgbClr val="7B1911"/>
          </a:solidFill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3EE23"/>
                </a:solidFill>
                <a:latin typeface="Microsoft Sans Serif" pitchFamily="34" charset="0"/>
              </a:rPr>
              <a:t>PERLU PERBAIKAN</a:t>
            </a:r>
            <a:endParaRPr lang="en-US" sz="2000">
              <a:solidFill>
                <a:srgbClr val="F3EE23"/>
              </a:solidFill>
              <a:latin typeface="Microsoft Sans Serif" pitchFamily="34" charset="0"/>
            </a:endParaRPr>
          </a:p>
        </p:txBody>
      </p:sp>
      <p:sp>
        <p:nvSpPr>
          <p:cNvPr id="298001" name="Text Box 17"/>
          <p:cNvSpPr txBox="1">
            <a:spLocks noChangeArrowheads="1"/>
          </p:cNvSpPr>
          <p:nvPr/>
        </p:nvSpPr>
        <p:spPr bwMode="auto">
          <a:xfrm>
            <a:off x="1143000" y="358914"/>
            <a:ext cx="2338754" cy="707886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b="1" dirty="0" err="1">
                <a:solidFill>
                  <a:srgbClr val="92D050"/>
                </a:solidFill>
                <a:latin typeface="+mj-lt"/>
              </a:rPr>
              <a:t>Kenapa</a:t>
            </a:r>
            <a:r>
              <a:rPr lang="en-US" sz="2000" b="1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+mj-lt"/>
              </a:rPr>
              <a:t>pencapaian</a:t>
            </a:r>
            <a:r>
              <a:rPr lang="en-US" sz="2000" b="1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+mj-lt"/>
              </a:rPr>
              <a:t>bisa</a:t>
            </a:r>
            <a:r>
              <a:rPr lang="en-US" sz="2000" b="1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+mj-lt"/>
              </a:rPr>
              <a:t>tinggi</a:t>
            </a:r>
            <a:r>
              <a:rPr lang="en-US" sz="2000" b="1" dirty="0">
                <a:solidFill>
                  <a:srgbClr val="92D050"/>
                </a:solidFill>
                <a:latin typeface="+mj-lt"/>
              </a:rPr>
              <a:t>?</a:t>
            </a:r>
          </a:p>
        </p:txBody>
      </p:sp>
      <p:sp>
        <p:nvSpPr>
          <p:cNvPr id="298002" name="Text Box 18"/>
          <p:cNvSpPr txBox="1">
            <a:spLocks noChangeArrowheads="1"/>
          </p:cNvSpPr>
          <p:nvPr/>
        </p:nvSpPr>
        <p:spPr bwMode="auto">
          <a:xfrm>
            <a:off x="1219200" y="1295400"/>
            <a:ext cx="2338754" cy="707886"/>
          </a:xfrm>
          <a:prstGeom prst="rect">
            <a:avLst/>
          </a:prstGeom>
          <a:solidFill>
            <a:srgbClr val="7B1911"/>
          </a:solidFill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F3EE23"/>
                </a:solidFill>
                <a:latin typeface="+mj-lt"/>
              </a:rPr>
              <a:t>HANYA KEBERUNTUNGAN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810001" y="228601"/>
            <a:ext cx="2438400" cy="1828800"/>
            <a:chOff x="2941" y="1060"/>
            <a:chExt cx="1958" cy="1323"/>
          </a:xfrm>
        </p:grpSpPr>
        <p:sp>
          <p:nvSpPr>
            <p:cNvPr id="10251" name="AutoShape 21"/>
            <p:cNvSpPr>
              <a:spLocks noChangeArrowheads="1"/>
            </p:cNvSpPr>
            <p:nvPr/>
          </p:nvSpPr>
          <p:spPr bwMode="auto">
            <a:xfrm>
              <a:off x="3504" y="1200"/>
              <a:ext cx="768" cy="62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Rectangle 22"/>
            <p:cNvSpPr>
              <a:spLocks noChangeArrowheads="1"/>
            </p:cNvSpPr>
            <p:nvPr/>
          </p:nvSpPr>
          <p:spPr bwMode="auto">
            <a:xfrm>
              <a:off x="2941" y="1060"/>
              <a:ext cx="1958" cy="132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endParaRPr lang="en-GB" sz="1600">
                <a:solidFill>
                  <a:srgbClr val="010DAF"/>
                </a:solidFill>
                <a:latin typeface="Times New Roman" pitchFamily="18" charset="0"/>
              </a:endParaRPr>
            </a:p>
          </p:txBody>
        </p:sp>
        <p:sp>
          <p:nvSpPr>
            <p:cNvPr id="10253" name="Text Box 23"/>
            <p:cNvSpPr txBox="1">
              <a:spLocks noChangeArrowheads="1"/>
            </p:cNvSpPr>
            <p:nvPr/>
          </p:nvSpPr>
          <p:spPr bwMode="auto">
            <a:xfrm>
              <a:off x="3495" y="1915"/>
              <a:ext cx="976" cy="468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OH…</a:t>
              </a:r>
            </a:p>
            <a:p>
              <a:pPr algn="ctr"/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TENTU.!!</a:t>
              </a:r>
            </a:p>
          </p:txBody>
        </p:sp>
        <p:pic>
          <p:nvPicPr>
            <p:cNvPr id="10255" name="Picture 25" descr="smiling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63" y="1663"/>
              <a:ext cx="490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8010" name="Text Box 26"/>
          <p:cNvSpPr txBox="1">
            <a:spLocks noChangeArrowheads="1"/>
          </p:cNvSpPr>
          <p:nvPr/>
        </p:nvSpPr>
        <p:spPr bwMode="auto">
          <a:xfrm>
            <a:off x="1219200" y="3200400"/>
            <a:ext cx="2312377" cy="701675"/>
          </a:xfrm>
          <a:prstGeom prst="rect">
            <a:avLst/>
          </a:prstGeom>
          <a:solidFill>
            <a:srgbClr val="7B1911"/>
          </a:solidFill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F3EE23"/>
                </a:solidFill>
                <a:latin typeface="Microsoft Sans Serif" pitchFamily="34" charset="0"/>
              </a:rPr>
              <a:t>SANGAT TDK DIHARAPKAN</a:t>
            </a:r>
          </a:p>
        </p:txBody>
      </p:sp>
      <p:sp>
        <p:nvSpPr>
          <p:cNvPr id="298003" name="Text Box 19"/>
          <p:cNvSpPr txBox="1">
            <a:spLocks noChangeArrowheads="1"/>
          </p:cNvSpPr>
          <p:nvPr/>
        </p:nvSpPr>
        <p:spPr bwMode="auto">
          <a:xfrm>
            <a:off x="4038600" y="381000"/>
            <a:ext cx="2338754" cy="7016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b="1" dirty="0" err="1">
                <a:solidFill>
                  <a:srgbClr val="92D050"/>
                </a:solidFill>
                <a:latin typeface="Microsoft Sans Serif" pitchFamily="34" charset="0"/>
              </a:rPr>
              <a:t>Apakah</a:t>
            </a:r>
            <a:r>
              <a:rPr lang="en-US" sz="2000" b="1" dirty="0">
                <a:solidFill>
                  <a:srgbClr val="92D050"/>
                </a:solidFill>
                <a:latin typeface="Microsoft Sans Serif" pitchFamily="34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Microsoft Sans Serif" pitchFamily="34" charset="0"/>
              </a:rPr>
              <a:t>ini</a:t>
            </a:r>
            <a:r>
              <a:rPr lang="en-US" sz="2000" b="1" dirty="0">
                <a:solidFill>
                  <a:srgbClr val="92D050"/>
                </a:solidFill>
                <a:latin typeface="Microsoft Sans Serif" pitchFamily="34" charset="0"/>
              </a:rPr>
              <a:t> yang </a:t>
            </a:r>
            <a:r>
              <a:rPr lang="en-US" sz="2000" b="1" dirty="0" err="1">
                <a:solidFill>
                  <a:srgbClr val="92D050"/>
                </a:solidFill>
                <a:latin typeface="Microsoft Sans Serif" pitchFamily="34" charset="0"/>
              </a:rPr>
              <a:t>kita</a:t>
            </a:r>
            <a:r>
              <a:rPr lang="en-US" sz="2000" b="1" dirty="0">
                <a:solidFill>
                  <a:srgbClr val="92D050"/>
                </a:solidFill>
                <a:latin typeface="Microsoft Sans Serif" pitchFamily="34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Microsoft Sans Serif" pitchFamily="34" charset="0"/>
              </a:rPr>
              <a:t>harapkan</a:t>
            </a:r>
            <a:r>
              <a:rPr lang="en-US" sz="2000" b="1" dirty="0">
                <a:solidFill>
                  <a:srgbClr val="92D050"/>
                </a:solidFill>
                <a:latin typeface="Microsoft Sans Serif" pitchFamily="34" charset="0"/>
              </a:rPr>
              <a:t>?</a:t>
            </a:r>
          </a:p>
        </p:txBody>
      </p:sp>
      <p:grpSp>
        <p:nvGrpSpPr>
          <p:cNvPr id="25" name="Group 5"/>
          <p:cNvGrpSpPr>
            <a:grpSpLocks/>
          </p:cNvGrpSpPr>
          <p:nvPr/>
        </p:nvGrpSpPr>
        <p:grpSpPr bwMode="auto">
          <a:xfrm>
            <a:off x="4877291" y="3900433"/>
            <a:ext cx="4342909" cy="2957567"/>
            <a:chOff x="2517" y="1527"/>
            <a:chExt cx="2899" cy="2161"/>
          </a:xfrm>
        </p:grpSpPr>
        <p:pic>
          <p:nvPicPr>
            <p:cNvPr id="26" name="Picture 6" descr="GBR-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17" y="1527"/>
              <a:ext cx="2872" cy="21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2517" y="3013"/>
              <a:ext cx="2899" cy="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Position of the victim </a:t>
              </a:r>
            </a:p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 fell down from the cabin to the ground/road. </a:t>
              </a: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3678" y="2050"/>
              <a:ext cx="65" cy="8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9" name="Picture 4" descr="Finger_Rip-of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032663"/>
            <a:ext cx="2438400" cy="182533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30" name="Picture 6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14600" y="5029200"/>
            <a:ext cx="2155825" cy="1828800"/>
          </a:xfrm>
          <a:prstGeom prst="rect">
            <a:avLst/>
          </a:prstGeom>
          <a:noFill/>
          <a:ln w="3175">
            <a:solidFill>
              <a:srgbClr val="3333CC"/>
            </a:solidFill>
            <a:miter lim="800000"/>
            <a:headEnd/>
            <a:tailEnd/>
          </a:ln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7">
            <a:lum bright="28000" contrast="18000"/>
          </a:blip>
          <a:srcRect/>
          <a:stretch>
            <a:fillRect/>
          </a:stretch>
        </p:blipFill>
        <p:spPr bwMode="auto">
          <a:xfrm>
            <a:off x="7162800" y="1066800"/>
            <a:ext cx="1647380" cy="15414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8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7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8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8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8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8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8" grpId="0" autoUpdateAnimBg="0"/>
      <p:bldP spid="297999" grpId="0" autoUpdateAnimBg="0"/>
      <p:bldP spid="298000" grpId="0" animBg="1" autoUpdateAnimBg="0"/>
      <p:bldP spid="298001" grpId="0" autoUpdateAnimBg="0"/>
      <p:bldP spid="298002" grpId="0" animBg="1" autoUpdateAnimBg="0"/>
      <p:bldP spid="298010" grpId="0" animBg="1" autoUpdateAnimBg="0"/>
      <p:bldP spid="29800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125415" y="1371600"/>
            <a:ext cx="618978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n-US" sz="2800" b="1">
                <a:solidFill>
                  <a:srgbClr val="F70F0F"/>
                </a:solidFill>
              </a:rPr>
              <a:t>Komunikasi dan Konsultasi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125415" y="2133600"/>
            <a:ext cx="759655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00050" indent="-400050" algn="just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857250" algn="l"/>
              </a:tabLst>
              <a:defRPr/>
            </a:pP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Tujuan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:</a:t>
            </a:r>
          </a:p>
          <a:p>
            <a:pPr marL="400050" indent="-400050" algn="just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ü"/>
              <a:tabLst>
                <a:tab pos="857250" algn="l"/>
              </a:tabLst>
              <a:defRPr/>
            </a:pP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Memberikan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informasi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kepada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pekerja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mengenai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risiko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yang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ada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di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tempat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kerja</a:t>
            </a:r>
            <a:endParaRPr lang="en-US" sz="1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Monotype Sorts" pitchFamily="2" charset="2"/>
            </a:endParaRPr>
          </a:p>
          <a:p>
            <a:pPr marL="400050" indent="-400050" algn="just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ü"/>
              <a:tabLst>
                <a:tab pos="857250" algn="l"/>
              </a:tabLst>
              <a:defRPr/>
            </a:pP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Memberikan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awareness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kepada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pekerja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mengenai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risiko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dan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berperan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aktif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dalam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identifikasi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bahaya</a:t>
            </a:r>
            <a:endParaRPr lang="en-US" sz="1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Monotype Sorts" pitchFamily="2" charset="2"/>
            </a:endParaRPr>
          </a:p>
          <a:p>
            <a:pPr marL="400050" indent="-400050" algn="just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ü"/>
              <a:tabLst>
                <a:tab pos="857250" algn="l"/>
              </a:tabLst>
              <a:defRPr/>
            </a:pP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Memastikan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pekerja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memahami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dan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menerima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strategi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pengendalian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yang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ditetapkan</a:t>
            </a:r>
            <a:endParaRPr lang="en-US" sz="1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Monotype Sorts" pitchFamily="2" charset="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617784" y="4648200"/>
            <a:ext cx="2672862" cy="1752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1500" algn="l"/>
              </a:tabLst>
            </a:pPr>
            <a:r>
              <a:rPr lang="en-US" sz="1800" b="1">
                <a:solidFill>
                  <a:srgbClr val="000000"/>
                </a:solidFill>
                <a:sym typeface="Monotype Sorts" pitchFamily="2" charset="2"/>
              </a:rPr>
              <a:t>Tentukan:</a:t>
            </a:r>
          </a:p>
          <a:p>
            <a:pPr algn="just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tabLst>
                <a:tab pos="571500" algn="l"/>
              </a:tabLst>
            </a:pPr>
            <a:r>
              <a:rPr lang="en-US" sz="180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sz="1800" b="1">
                <a:solidFill>
                  <a:srgbClr val="000000"/>
                </a:solidFill>
                <a:sym typeface="Monotype Sorts" pitchFamily="2" charset="2"/>
              </a:rPr>
              <a:t>Kenapa</a:t>
            </a:r>
          </a:p>
          <a:p>
            <a:pPr algn="just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tabLst>
                <a:tab pos="571500" algn="l"/>
              </a:tabLst>
            </a:pPr>
            <a:r>
              <a:rPr lang="en-US" sz="1800" b="1">
                <a:solidFill>
                  <a:srgbClr val="000000"/>
                </a:solidFill>
                <a:sym typeface="Monotype Sorts" pitchFamily="2" charset="2"/>
              </a:rPr>
              <a:t> Bagaimana</a:t>
            </a:r>
          </a:p>
          <a:p>
            <a:pPr algn="just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tabLst>
                <a:tab pos="571500" algn="l"/>
              </a:tabLst>
            </a:pPr>
            <a:r>
              <a:rPr lang="en-US" sz="1800" b="1">
                <a:solidFill>
                  <a:srgbClr val="000000"/>
                </a:solidFill>
                <a:sym typeface="Monotype Sorts" pitchFamily="2" charset="2"/>
              </a:rPr>
              <a:t> Untuk Apa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446835" y="5267325"/>
            <a:ext cx="2813538" cy="838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571500" algn="l"/>
              </a:tabLst>
            </a:pPr>
            <a:r>
              <a:rPr lang="en-US" sz="1800" b="1">
                <a:solidFill>
                  <a:srgbClr val="000000"/>
                </a:solidFill>
                <a:sym typeface="Monotype Sorts" pitchFamily="2" charset="2"/>
              </a:rPr>
              <a:t>Bahaya/risiko dikomunikasikan</a:t>
            </a:r>
          </a:p>
          <a:p>
            <a:pPr algn="just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571500" algn="l"/>
              </a:tabLst>
            </a:pPr>
            <a:endParaRPr lang="en-US" sz="1800" b="1">
              <a:solidFill>
                <a:srgbClr val="000000"/>
              </a:solidFill>
              <a:sym typeface="Monotype Sorts" pitchFamily="2" charset="2"/>
            </a:endParaRP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4501661" y="5257800"/>
            <a:ext cx="703385" cy="762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6" descr="restricted area sig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2830" y="228600"/>
            <a:ext cx="206326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19200" y="228600"/>
            <a:ext cx="7924800" cy="762000"/>
          </a:xfrm>
        </p:spPr>
        <p:txBody>
          <a:bodyPr anchor="ctr">
            <a:no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id-ID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STRATEGI </a:t>
            </a:r>
            <a:r>
              <a:rPr lang="en-US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PENGEMBANGAN SDM</a:t>
            </a:r>
            <a:r>
              <a:rPr lang="id-ID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INDONESIA</a:t>
            </a:r>
            <a:r>
              <a:rPr lang="en-US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d-ID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id-ID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BERBASIS KOMPETENSI  (</a:t>
            </a:r>
            <a:r>
              <a:rPr lang="en-US" sz="2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Bidang</a:t>
            </a:r>
            <a:r>
              <a:rPr lang="en-US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K3)</a:t>
            </a:r>
            <a:endParaRPr lang="id-ID" sz="2400" b="1" dirty="0" smtClean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rgbClr val="0066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2023" y="1461249"/>
            <a:ext cx="2641600" cy="457200"/>
          </a:xfrm>
          <a:prstGeom prst="rect">
            <a:avLst/>
          </a:prstGeom>
          <a:solidFill>
            <a:srgbClr val="008000"/>
          </a:solidFill>
          <a:ln>
            <a:noFill/>
            <a:headEnd/>
            <a:tailEnd/>
          </a:ln>
          <a:effectLst>
            <a:glow rad="228600">
              <a:srgbClr val="C00000">
                <a:alpha val="40000"/>
              </a:srgb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87271" tIns="43635" rIns="87271" bIns="43635" anchor="ctr"/>
          <a:lstStyle/>
          <a:p>
            <a:pPr algn="ctr" defTabSz="873125">
              <a:defRPr/>
            </a:pPr>
            <a:r>
              <a:rPr lang="id-ID" dirty="0">
                <a:solidFill>
                  <a:srgbClr val="FFFF66"/>
                </a:solidFill>
                <a:latin typeface="Berlin Sans FB Demi" pitchFamily="34" charset="0"/>
              </a:rPr>
              <a:t>KEBUTUHAN </a:t>
            </a:r>
            <a:r>
              <a:rPr lang="en-US" dirty="0">
                <a:solidFill>
                  <a:srgbClr val="FFFF66"/>
                </a:solidFill>
                <a:latin typeface="Berlin Sans FB Demi" pitchFamily="34" charset="0"/>
              </a:rPr>
              <a:t>INDUSTRI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600" y="5230906"/>
            <a:ext cx="1018413" cy="941294"/>
          </a:xfrm>
          <a:prstGeom prst="rect">
            <a:avLst/>
          </a:prstGeom>
          <a:solidFill>
            <a:srgbClr val="008000"/>
          </a:solidFill>
          <a:ln>
            <a:noFill/>
            <a:headEnd/>
            <a:tailEnd/>
          </a:ln>
          <a:effectLst>
            <a:glow rad="228600">
              <a:srgbClr val="C00000">
                <a:alpha val="40000"/>
              </a:srgb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87271" tIns="43635" rIns="87271" bIns="43635" anchor="ctr"/>
          <a:lstStyle/>
          <a:p>
            <a:pPr algn="ctr" defTabSz="873125">
              <a:defRPr/>
            </a:pPr>
            <a:r>
              <a:rPr lang="en-US" sz="1200" dirty="0">
                <a:solidFill>
                  <a:srgbClr val="FFFF66"/>
                </a:solidFill>
                <a:latin typeface="Berlin Sans FB Demi" pitchFamily="34" charset="0"/>
              </a:rPr>
              <a:t>LEMBAGA </a:t>
            </a:r>
          </a:p>
          <a:p>
            <a:pPr algn="ctr" defTabSz="873125">
              <a:defRPr/>
            </a:pPr>
            <a:r>
              <a:rPr lang="id-ID" sz="1200" dirty="0">
                <a:solidFill>
                  <a:srgbClr val="FFFF66"/>
                </a:solidFill>
                <a:latin typeface="Berlin Sans FB Demi" pitchFamily="34" charset="0"/>
              </a:rPr>
              <a:t>PELATIHAN</a:t>
            </a:r>
            <a:endParaRPr lang="en-US" sz="1200" dirty="0">
              <a:solidFill>
                <a:srgbClr val="FFFF66"/>
              </a:solidFill>
              <a:latin typeface="Berlin Sans FB Demi" pitchFamily="34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813711" y="2362200"/>
            <a:ext cx="4968089" cy="1371600"/>
          </a:xfrm>
          <a:prstGeom prst="ellipse">
            <a:avLst/>
          </a:prstGeom>
          <a:solidFill>
            <a:srgbClr val="F2FC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solidFill>
                  <a:srgbClr val="080808"/>
                </a:solidFill>
                <a:latin typeface="Arial Black" pitchFamily="34" charset="0"/>
              </a:rPr>
              <a:t>K</a:t>
            </a:r>
            <a:r>
              <a:rPr lang="id-ID" sz="1600" dirty="0">
                <a:solidFill>
                  <a:srgbClr val="080808"/>
                </a:solidFill>
                <a:latin typeface="Arial Black" pitchFamily="34" charset="0"/>
              </a:rPr>
              <a:t>erangka Kualifikasi Nasional Indonesia (K</a:t>
            </a:r>
            <a:r>
              <a:rPr lang="en-US" sz="1600" dirty="0">
                <a:solidFill>
                  <a:srgbClr val="080808"/>
                </a:solidFill>
                <a:latin typeface="Arial Black" pitchFamily="34" charset="0"/>
              </a:rPr>
              <a:t>KNI</a:t>
            </a:r>
            <a:r>
              <a:rPr lang="id-ID" sz="1600" dirty="0">
                <a:solidFill>
                  <a:srgbClr val="080808"/>
                </a:solidFill>
                <a:latin typeface="Arial Black" pitchFamily="34" charset="0"/>
              </a:rPr>
              <a:t>)</a:t>
            </a:r>
          </a:p>
          <a:p>
            <a:pPr algn="ctr">
              <a:defRPr/>
            </a:pPr>
            <a:r>
              <a:rPr lang="id-ID" sz="1600" dirty="0">
                <a:solidFill>
                  <a:srgbClr val="080808"/>
                </a:solidFill>
                <a:latin typeface="Arial Black" pitchFamily="34" charset="0"/>
              </a:rPr>
              <a:t>Standar Kompetensi </a:t>
            </a:r>
            <a:r>
              <a:rPr lang="id-ID" sz="1600" dirty="0" smtClean="0">
                <a:solidFill>
                  <a:srgbClr val="080808"/>
                </a:solidFill>
                <a:latin typeface="Arial Black" pitchFamily="34" charset="0"/>
              </a:rPr>
              <a:t>Kerja</a:t>
            </a:r>
            <a:endParaRPr lang="en-US" sz="1600" dirty="0" smtClean="0">
              <a:solidFill>
                <a:srgbClr val="080808"/>
              </a:solidFill>
              <a:latin typeface="Arial Black" pitchFamily="34" charset="0"/>
            </a:endParaRPr>
          </a:p>
          <a:p>
            <a:pPr algn="ctr">
              <a:defRPr/>
            </a:pPr>
            <a:r>
              <a:rPr lang="en-US" sz="1600" dirty="0" smtClean="0">
                <a:solidFill>
                  <a:srgbClr val="080808"/>
                </a:solidFill>
                <a:latin typeface="Arial Black" pitchFamily="34" charset="0"/>
              </a:rPr>
              <a:t>(</a:t>
            </a:r>
            <a:r>
              <a:rPr lang="en-US" sz="1600" dirty="0" err="1" smtClean="0">
                <a:solidFill>
                  <a:srgbClr val="080808"/>
                </a:solidFill>
                <a:latin typeface="Arial Black" pitchFamily="34" charset="0"/>
              </a:rPr>
              <a:t>Kekhususan</a:t>
            </a:r>
            <a:r>
              <a:rPr lang="en-US" sz="1600" dirty="0" smtClean="0">
                <a:solidFill>
                  <a:srgbClr val="080808"/>
                </a:solidFill>
                <a:latin typeface="Arial Black" pitchFamily="34" charset="0"/>
              </a:rPr>
              <a:t> </a:t>
            </a:r>
            <a:r>
              <a:rPr lang="en-US" sz="1600" dirty="0" err="1" smtClean="0">
                <a:solidFill>
                  <a:srgbClr val="080808"/>
                </a:solidFill>
                <a:latin typeface="Arial Black" pitchFamily="34" charset="0"/>
              </a:rPr>
              <a:t>Bidang</a:t>
            </a:r>
            <a:r>
              <a:rPr lang="en-US" sz="1600" dirty="0" smtClean="0">
                <a:solidFill>
                  <a:srgbClr val="080808"/>
                </a:solidFill>
                <a:latin typeface="Arial Black" pitchFamily="34" charset="0"/>
              </a:rPr>
              <a:t> K3)</a:t>
            </a:r>
            <a:r>
              <a:rPr lang="id-ID" sz="1600" dirty="0" smtClean="0">
                <a:solidFill>
                  <a:srgbClr val="080808"/>
                </a:solidFill>
                <a:latin typeface="Arial Black" pitchFamily="34" charset="0"/>
              </a:rPr>
              <a:t> </a:t>
            </a:r>
            <a:r>
              <a:rPr lang="en-US" sz="1600" dirty="0" smtClean="0">
                <a:solidFill>
                  <a:srgbClr val="080808"/>
                </a:solidFill>
                <a:latin typeface="Arial Black" pitchFamily="34" charset="0"/>
              </a:rPr>
              <a:t> </a:t>
            </a:r>
            <a:endParaRPr lang="en-US" sz="1600" dirty="0">
              <a:solidFill>
                <a:srgbClr val="080808"/>
              </a:solidFill>
              <a:latin typeface="Arial Black" pitchFamily="34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1795781" y="4764743"/>
            <a:ext cx="1645920" cy="164592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lIns="0" rIns="0" anchor="ctr" anchorCtr="1">
            <a:normAutofit/>
          </a:bodyPr>
          <a:lstStyle/>
          <a:p>
            <a:pPr algn="ctr" defTabSz="873125">
              <a:defRPr/>
            </a:pPr>
            <a:r>
              <a:rPr lang="en-US" sz="1400" dirty="0">
                <a:solidFill>
                  <a:srgbClr val="080808"/>
                </a:solidFill>
                <a:latin typeface="Berlin Sans FB Demi" pitchFamily="34" charset="0"/>
              </a:rPr>
              <a:t>P</a:t>
            </a:r>
            <a:r>
              <a:rPr lang="id-ID" sz="1400" dirty="0">
                <a:solidFill>
                  <a:srgbClr val="080808"/>
                </a:solidFill>
                <a:latin typeface="Berlin Sans FB Demi" pitchFamily="34" charset="0"/>
              </a:rPr>
              <a:t>ELATIHAN BERBASIS KOMPETENSI (PBK)</a:t>
            </a:r>
            <a:endParaRPr lang="en-US" sz="1400" dirty="0">
              <a:solidFill>
                <a:srgbClr val="080808"/>
              </a:solidFill>
              <a:latin typeface="Berlin Sans FB Demi" pitchFamily="34" charset="0"/>
            </a:endParaRP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5593080" y="4769224"/>
            <a:ext cx="1645920" cy="164592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lIns="0" rIns="0" anchor="ctr"/>
          <a:lstStyle/>
          <a:p>
            <a:pPr algn="ctr" defTabSz="873125">
              <a:defRPr/>
            </a:pPr>
            <a:r>
              <a:rPr lang="en-US" sz="1400" dirty="0">
                <a:solidFill>
                  <a:srgbClr val="080808"/>
                </a:solidFill>
                <a:latin typeface="Berlin Sans FB Demi" pitchFamily="34" charset="0"/>
              </a:rPr>
              <a:t>SERTIFIKASI </a:t>
            </a:r>
          </a:p>
          <a:p>
            <a:pPr algn="ctr" defTabSz="873125">
              <a:defRPr/>
            </a:pPr>
            <a:r>
              <a:rPr lang="en-US" sz="1400" dirty="0">
                <a:solidFill>
                  <a:srgbClr val="080808"/>
                </a:solidFill>
                <a:latin typeface="Berlin Sans FB Demi" pitchFamily="34" charset="0"/>
              </a:rPr>
              <a:t>KOMPETENSI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781365" y="5192714"/>
            <a:ext cx="1210235" cy="800193"/>
          </a:xfrm>
          <a:prstGeom prst="rect">
            <a:avLst/>
          </a:prstGeom>
          <a:solidFill>
            <a:srgbClr val="008000"/>
          </a:solidFill>
          <a:ln>
            <a:noFill/>
            <a:headEnd/>
            <a:tailEnd/>
          </a:ln>
          <a:effectLst>
            <a:glow rad="228600">
              <a:srgbClr val="C00000">
                <a:alpha val="40000"/>
              </a:srgb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87271" tIns="43635" rIns="87271" bIns="43635" anchor="ctr"/>
          <a:lstStyle/>
          <a:p>
            <a:pPr algn="ctr" defTabSz="873125">
              <a:defRPr/>
            </a:pPr>
            <a:r>
              <a:rPr lang="en-US" sz="1200" dirty="0">
                <a:solidFill>
                  <a:srgbClr val="FFFF66"/>
                </a:solidFill>
                <a:latin typeface="Berlin Sans FB Demi" pitchFamily="34" charset="0"/>
              </a:rPr>
              <a:t>LEMBAGA</a:t>
            </a:r>
          </a:p>
          <a:p>
            <a:pPr algn="ctr" defTabSz="873125">
              <a:defRPr/>
            </a:pPr>
            <a:r>
              <a:rPr lang="en-US" sz="1200" dirty="0">
                <a:solidFill>
                  <a:srgbClr val="FFFF66"/>
                </a:solidFill>
                <a:latin typeface="Berlin Sans FB Demi" pitchFamily="34" charset="0"/>
              </a:rPr>
              <a:t>SERTIFIKASI</a:t>
            </a:r>
          </a:p>
        </p:txBody>
      </p:sp>
      <p:sp>
        <p:nvSpPr>
          <p:cNvPr id="19471" name="AutoShape 9"/>
          <p:cNvSpPr>
            <a:spLocks noChangeArrowheads="1"/>
          </p:cNvSpPr>
          <p:nvPr/>
        </p:nvSpPr>
        <p:spPr bwMode="auto">
          <a:xfrm rot="7893983">
            <a:off x="2785269" y="4063206"/>
            <a:ext cx="1219200" cy="579438"/>
          </a:xfrm>
          <a:prstGeom prst="rightArrow">
            <a:avLst>
              <a:gd name="adj1" fmla="val 50000"/>
              <a:gd name="adj2" fmla="val 5260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2" name="AutoShape 10"/>
          <p:cNvSpPr>
            <a:spLocks noChangeArrowheads="1"/>
          </p:cNvSpPr>
          <p:nvPr/>
        </p:nvSpPr>
        <p:spPr bwMode="auto">
          <a:xfrm rot="3061475">
            <a:off x="4852194" y="4093369"/>
            <a:ext cx="1185862" cy="4318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3" name="AutoShape 11"/>
          <p:cNvSpPr>
            <a:spLocks noChangeArrowheads="1"/>
          </p:cNvSpPr>
          <p:nvPr/>
        </p:nvSpPr>
        <p:spPr bwMode="auto">
          <a:xfrm>
            <a:off x="3436938" y="5392738"/>
            <a:ext cx="2063750" cy="520700"/>
          </a:xfrm>
          <a:prstGeom prst="leftRightArrow">
            <a:avLst>
              <a:gd name="adj1" fmla="val 50000"/>
              <a:gd name="adj2" fmla="val 694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1340022" y="5293660"/>
            <a:ext cx="398930" cy="578224"/>
          </a:xfrm>
          <a:prstGeom prst="rightArrow">
            <a:avLst>
              <a:gd name="adj1" fmla="val 50000"/>
              <a:gd name="adj2" fmla="val 25000"/>
            </a:avLst>
          </a:prstGeom>
          <a:gradFill flip="none" rotWithShape="1">
            <a:gsLst>
              <a:gs pos="16000">
                <a:srgbClr val="008000"/>
              </a:gs>
              <a:gs pos="65000">
                <a:srgbClr val="FFFF00">
                  <a:alpha val="80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id-ID">
              <a:latin typeface="Arial Unicode MS" pitchFamily="34" charset="-128"/>
              <a:cs typeface="Arial" pitchFamily="34" charset="0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 rot="5400000">
            <a:off x="4234975" y="1841454"/>
            <a:ext cx="304800" cy="611188"/>
          </a:xfrm>
          <a:prstGeom prst="rightArrow">
            <a:avLst>
              <a:gd name="adj1" fmla="val 50000"/>
              <a:gd name="adj2" fmla="val 25000"/>
            </a:avLst>
          </a:prstGeom>
          <a:gradFill flip="none" rotWithShape="1">
            <a:gsLst>
              <a:gs pos="16000">
                <a:srgbClr val="008000"/>
              </a:gs>
              <a:gs pos="65000">
                <a:srgbClr val="FFFF00">
                  <a:alpha val="80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id-ID">
              <a:latin typeface="Arial Unicode MS" pitchFamily="34" charset="-128"/>
              <a:cs typeface="Arial" pitchFamily="34" charset="0"/>
            </a:endParaRP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 rot="10800000">
            <a:off x="7297270" y="5298139"/>
            <a:ext cx="416856" cy="600637"/>
          </a:xfrm>
          <a:prstGeom prst="rightArrow">
            <a:avLst>
              <a:gd name="adj1" fmla="val 50000"/>
              <a:gd name="adj2" fmla="val 25000"/>
            </a:avLst>
          </a:prstGeom>
          <a:gradFill flip="none" rotWithShape="1">
            <a:gsLst>
              <a:gs pos="16000">
                <a:srgbClr val="008000"/>
              </a:gs>
              <a:gs pos="65000">
                <a:srgbClr val="FFFF00">
                  <a:alpha val="80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id-ID">
              <a:latin typeface="Arial Unicode MS" pitchFamily="34" charset="-128"/>
              <a:cs typeface="Arial" pitchFamily="34" charset="0"/>
            </a:endParaRPr>
          </a:p>
        </p:txBody>
      </p:sp>
      <p:sp>
        <p:nvSpPr>
          <p:cNvPr id="19483" name="Freeform 41"/>
          <p:cNvSpPr>
            <a:spLocks/>
          </p:cNvSpPr>
          <p:nvPr/>
        </p:nvSpPr>
        <p:spPr bwMode="auto">
          <a:xfrm flipH="1">
            <a:off x="3935413" y="4111625"/>
            <a:ext cx="1211262" cy="1203325"/>
          </a:xfrm>
          <a:custGeom>
            <a:avLst/>
            <a:gdLst>
              <a:gd name="T0" fmla="*/ 2147483647 w 1531"/>
              <a:gd name="T1" fmla="*/ 2147483647 h 1483"/>
              <a:gd name="T2" fmla="*/ 2147483647 w 1531"/>
              <a:gd name="T3" fmla="*/ 2147483647 h 1483"/>
              <a:gd name="T4" fmla="*/ 2147483647 w 1531"/>
              <a:gd name="T5" fmla="*/ 2147483647 h 1483"/>
              <a:gd name="T6" fmla="*/ 2147483647 w 1531"/>
              <a:gd name="T7" fmla="*/ 2147483647 h 1483"/>
              <a:gd name="T8" fmla="*/ 2147483647 w 1531"/>
              <a:gd name="T9" fmla="*/ 2147483647 h 1483"/>
              <a:gd name="T10" fmla="*/ 2147483647 w 1531"/>
              <a:gd name="T11" fmla="*/ 2147483647 h 1483"/>
              <a:gd name="T12" fmla="*/ 2147483647 w 1531"/>
              <a:gd name="T13" fmla="*/ 2147483647 h 1483"/>
              <a:gd name="T14" fmla="*/ 2147483647 w 1531"/>
              <a:gd name="T15" fmla="*/ 2147483647 h 1483"/>
              <a:gd name="T16" fmla="*/ 2147483647 w 1531"/>
              <a:gd name="T17" fmla="*/ 2147483647 h 1483"/>
              <a:gd name="T18" fmla="*/ 2147483647 w 1531"/>
              <a:gd name="T19" fmla="*/ 2147483647 h 1483"/>
              <a:gd name="T20" fmla="*/ 2147483647 w 1531"/>
              <a:gd name="T21" fmla="*/ 2147483647 h 1483"/>
              <a:gd name="T22" fmla="*/ 2147483647 w 1531"/>
              <a:gd name="T23" fmla="*/ 2147483647 h 1483"/>
              <a:gd name="T24" fmla="*/ 2147483647 w 1531"/>
              <a:gd name="T25" fmla="*/ 2147483647 h 1483"/>
              <a:gd name="T26" fmla="*/ 2147483647 w 1531"/>
              <a:gd name="T27" fmla="*/ 2147483647 h 1483"/>
              <a:gd name="T28" fmla="*/ 2147483647 w 1531"/>
              <a:gd name="T29" fmla="*/ 2147483647 h 1483"/>
              <a:gd name="T30" fmla="*/ 2147483647 w 1531"/>
              <a:gd name="T31" fmla="*/ 2147483647 h 1483"/>
              <a:gd name="T32" fmla="*/ 2147483647 w 1531"/>
              <a:gd name="T33" fmla="*/ 2147483647 h 1483"/>
              <a:gd name="T34" fmla="*/ 2147483647 w 1531"/>
              <a:gd name="T35" fmla="*/ 2147483647 h 1483"/>
              <a:gd name="T36" fmla="*/ 2147483647 w 1531"/>
              <a:gd name="T37" fmla="*/ 2147483647 h 1483"/>
              <a:gd name="T38" fmla="*/ 2147483647 w 1531"/>
              <a:gd name="T39" fmla="*/ 2147483647 h 1483"/>
              <a:gd name="T40" fmla="*/ 2147483647 w 1531"/>
              <a:gd name="T41" fmla="*/ 2147483647 h 1483"/>
              <a:gd name="T42" fmla="*/ 2147483647 w 1531"/>
              <a:gd name="T43" fmla="*/ 2147483647 h 1483"/>
              <a:gd name="T44" fmla="*/ 2147483647 w 1531"/>
              <a:gd name="T45" fmla="*/ 2147483647 h 1483"/>
              <a:gd name="T46" fmla="*/ 2147483647 w 1531"/>
              <a:gd name="T47" fmla="*/ 2147483647 h 1483"/>
              <a:gd name="T48" fmla="*/ 2147483647 w 1531"/>
              <a:gd name="T49" fmla="*/ 2147483647 h 1483"/>
              <a:gd name="T50" fmla="*/ 2147483647 w 1531"/>
              <a:gd name="T51" fmla="*/ 2147483647 h 1483"/>
              <a:gd name="T52" fmla="*/ 2147483647 w 1531"/>
              <a:gd name="T53" fmla="*/ 2147483647 h 1483"/>
              <a:gd name="T54" fmla="*/ 2147483647 w 1531"/>
              <a:gd name="T55" fmla="*/ 2147483647 h 1483"/>
              <a:gd name="T56" fmla="*/ 2147483647 w 1531"/>
              <a:gd name="T57" fmla="*/ 2147483647 h 1483"/>
              <a:gd name="T58" fmla="*/ 2147483647 w 1531"/>
              <a:gd name="T59" fmla="*/ 2147483647 h 1483"/>
              <a:gd name="T60" fmla="*/ 2147483647 w 1531"/>
              <a:gd name="T61" fmla="*/ 2147483647 h 1483"/>
              <a:gd name="T62" fmla="*/ 2147483647 w 1531"/>
              <a:gd name="T63" fmla="*/ 0 h 1483"/>
              <a:gd name="T64" fmla="*/ 2147483647 w 1531"/>
              <a:gd name="T65" fmla="*/ 2147483647 h 1483"/>
              <a:gd name="T66" fmla="*/ 2147483647 w 1531"/>
              <a:gd name="T67" fmla="*/ 2147483647 h 1483"/>
              <a:gd name="T68" fmla="*/ 2147483647 w 1531"/>
              <a:gd name="T69" fmla="*/ 2147483647 h 1483"/>
              <a:gd name="T70" fmla="*/ 2147483647 w 1531"/>
              <a:gd name="T71" fmla="*/ 2147483647 h 1483"/>
              <a:gd name="T72" fmla="*/ 2147483647 w 1531"/>
              <a:gd name="T73" fmla="*/ 2147483647 h 1483"/>
              <a:gd name="T74" fmla="*/ 2147483647 w 1531"/>
              <a:gd name="T75" fmla="*/ 2147483647 h 1483"/>
              <a:gd name="T76" fmla="*/ 2147483647 w 1531"/>
              <a:gd name="T77" fmla="*/ 2147483647 h 1483"/>
              <a:gd name="T78" fmla="*/ 2147483647 w 1531"/>
              <a:gd name="T79" fmla="*/ 2147483647 h 1483"/>
              <a:gd name="T80" fmla="*/ 2147483647 w 1531"/>
              <a:gd name="T81" fmla="*/ 2147483647 h 1483"/>
              <a:gd name="T82" fmla="*/ 2147483647 w 1531"/>
              <a:gd name="T83" fmla="*/ 2147483647 h 1483"/>
              <a:gd name="T84" fmla="*/ 2147483647 w 1531"/>
              <a:gd name="T85" fmla="*/ 2147483647 h 1483"/>
              <a:gd name="T86" fmla="*/ 2147483647 w 1531"/>
              <a:gd name="T87" fmla="*/ 2147483647 h 1483"/>
              <a:gd name="T88" fmla="*/ 2147483647 w 1531"/>
              <a:gd name="T89" fmla="*/ 2147483647 h 1483"/>
              <a:gd name="T90" fmla="*/ 2147483647 w 1531"/>
              <a:gd name="T91" fmla="*/ 2147483647 h 1483"/>
              <a:gd name="T92" fmla="*/ 2147483647 w 1531"/>
              <a:gd name="T93" fmla="*/ 2147483647 h 1483"/>
              <a:gd name="T94" fmla="*/ 2147483647 w 1531"/>
              <a:gd name="T95" fmla="*/ 2147483647 h 1483"/>
              <a:gd name="T96" fmla="*/ 2147483647 w 1531"/>
              <a:gd name="T97" fmla="*/ 2147483647 h 1483"/>
              <a:gd name="T98" fmla="*/ 2147483647 w 1531"/>
              <a:gd name="T99" fmla="*/ 2147483647 h 1483"/>
              <a:gd name="T100" fmla="*/ 2147483647 w 1531"/>
              <a:gd name="T101" fmla="*/ 2147483647 h 1483"/>
              <a:gd name="T102" fmla="*/ 2147483647 w 1531"/>
              <a:gd name="T103" fmla="*/ 2147483647 h 1483"/>
              <a:gd name="T104" fmla="*/ 2147483647 w 1531"/>
              <a:gd name="T105" fmla="*/ 2147483647 h 1483"/>
              <a:gd name="T106" fmla="*/ 2147483647 w 1531"/>
              <a:gd name="T107" fmla="*/ 2147483647 h 1483"/>
              <a:gd name="T108" fmla="*/ 2147483647 w 1531"/>
              <a:gd name="T109" fmla="*/ 2147483647 h 1483"/>
              <a:gd name="T110" fmla="*/ 2147483647 w 1531"/>
              <a:gd name="T111" fmla="*/ 2147483647 h 1483"/>
              <a:gd name="T112" fmla="*/ 2147483647 w 1531"/>
              <a:gd name="T113" fmla="*/ 2147483647 h 1483"/>
              <a:gd name="T114" fmla="*/ 2147483647 w 1531"/>
              <a:gd name="T115" fmla="*/ 2147483647 h 1483"/>
              <a:gd name="T116" fmla="*/ 2147483647 w 1531"/>
              <a:gd name="T117" fmla="*/ 2147483647 h 1483"/>
              <a:gd name="T118" fmla="*/ 2147483647 w 1531"/>
              <a:gd name="T119" fmla="*/ 2147483647 h 1483"/>
              <a:gd name="T120" fmla="*/ 2147483647 w 1531"/>
              <a:gd name="T121" fmla="*/ 2147483647 h 1483"/>
              <a:gd name="T122" fmla="*/ 2147483647 w 1531"/>
              <a:gd name="T123" fmla="*/ 2147483647 h 148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531"/>
              <a:gd name="T187" fmla="*/ 0 h 1483"/>
              <a:gd name="T188" fmla="*/ 1531 w 1531"/>
              <a:gd name="T189" fmla="*/ 1483 h 148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531" h="1483">
                <a:moveTo>
                  <a:pt x="1071" y="839"/>
                </a:moveTo>
                <a:lnTo>
                  <a:pt x="1116" y="908"/>
                </a:lnTo>
                <a:lnTo>
                  <a:pt x="1118" y="909"/>
                </a:lnTo>
                <a:lnTo>
                  <a:pt x="1123" y="911"/>
                </a:lnTo>
                <a:lnTo>
                  <a:pt x="1133" y="913"/>
                </a:lnTo>
                <a:lnTo>
                  <a:pt x="1147" y="913"/>
                </a:lnTo>
                <a:lnTo>
                  <a:pt x="1164" y="911"/>
                </a:lnTo>
                <a:lnTo>
                  <a:pt x="1186" y="906"/>
                </a:lnTo>
                <a:lnTo>
                  <a:pt x="1212" y="896"/>
                </a:lnTo>
                <a:lnTo>
                  <a:pt x="1243" y="881"/>
                </a:lnTo>
                <a:lnTo>
                  <a:pt x="1269" y="864"/>
                </a:lnTo>
                <a:lnTo>
                  <a:pt x="1289" y="848"/>
                </a:lnTo>
                <a:lnTo>
                  <a:pt x="1305" y="829"/>
                </a:lnTo>
                <a:lnTo>
                  <a:pt x="1317" y="811"/>
                </a:lnTo>
                <a:lnTo>
                  <a:pt x="1324" y="791"/>
                </a:lnTo>
                <a:lnTo>
                  <a:pt x="1327" y="771"/>
                </a:lnTo>
                <a:lnTo>
                  <a:pt x="1329" y="753"/>
                </a:lnTo>
                <a:lnTo>
                  <a:pt x="1327" y="733"/>
                </a:lnTo>
                <a:lnTo>
                  <a:pt x="1320" y="706"/>
                </a:lnTo>
                <a:lnTo>
                  <a:pt x="1306" y="680"/>
                </a:lnTo>
                <a:lnTo>
                  <a:pt x="1289" y="652"/>
                </a:lnTo>
                <a:lnTo>
                  <a:pt x="1269" y="627"/>
                </a:lnTo>
                <a:lnTo>
                  <a:pt x="1250" y="605"/>
                </a:lnTo>
                <a:lnTo>
                  <a:pt x="1233" y="587"/>
                </a:lnTo>
                <a:lnTo>
                  <a:pt x="1222" y="575"/>
                </a:lnTo>
                <a:lnTo>
                  <a:pt x="1217" y="572"/>
                </a:lnTo>
                <a:lnTo>
                  <a:pt x="984" y="705"/>
                </a:lnTo>
                <a:lnTo>
                  <a:pt x="1071" y="839"/>
                </a:lnTo>
                <a:lnTo>
                  <a:pt x="946" y="883"/>
                </a:lnTo>
                <a:lnTo>
                  <a:pt x="946" y="814"/>
                </a:lnTo>
                <a:lnTo>
                  <a:pt x="766" y="1082"/>
                </a:lnTo>
                <a:lnTo>
                  <a:pt x="815" y="1157"/>
                </a:lnTo>
                <a:lnTo>
                  <a:pt x="707" y="1157"/>
                </a:lnTo>
                <a:lnTo>
                  <a:pt x="707" y="951"/>
                </a:lnTo>
                <a:lnTo>
                  <a:pt x="477" y="951"/>
                </a:lnTo>
                <a:lnTo>
                  <a:pt x="474" y="954"/>
                </a:lnTo>
                <a:lnTo>
                  <a:pt x="463" y="966"/>
                </a:lnTo>
                <a:lnTo>
                  <a:pt x="450" y="986"/>
                </a:lnTo>
                <a:lnTo>
                  <a:pt x="438" y="1014"/>
                </a:lnTo>
                <a:lnTo>
                  <a:pt x="383" y="982"/>
                </a:lnTo>
                <a:lnTo>
                  <a:pt x="395" y="956"/>
                </a:lnTo>
                <a:lnTo>
                  <a:pt x="410" y="924"/>
                </a:lnTo>
                <a:lnTo>
                  <a:pt x="429" y="893"/>
                </a:lnTo>
                <a:lnTo>
                  <a:pt x="446" y="861"/>
                </a:lnTo>
                <a:lnTo>
                  <a:pt x="463" y="833"/>
                </a:lnTo>
                <a:lnTo>
                  <a:pt x="477" y="811"/>
                </a:lnTo>
                <a:lnTo>
                  <a:pt x="486" y="795"/>
                </a:lnTo>
                <a:lnTo>
                  <a:pt x="489" y="790"/>
                </a:lnTo>
                <a:lnTo>
                  <a:pt x="611" y="859"/>
                </a:lnTo>
                <a:lnTo>
                  <a:pt x="477" y="582"/>
                </a:lnTo>
                <a:lnTo>
                  <a:pt x="388" y="587"/>
                </a:lnTo>
                <a:lnTo>
                  <a:pt x="444" y="482"/>
                </a:lnTo>
                <a:lnTo>
                  <a:pt x="609" y="588"/>
                </a:lnTo>
                <a:lnTo>
                  <a:pt x="743" y="394"/>
                </a:lnTo>
                <a:lnTo>
                  <a:pt x="743" y="392"/>
                </a:lnTo>
                <a:lnTo>
                  <a:pt x="741" y="386"/>
                </a:lnTo>
                <a:lnTo>
                  <a:pt x="738" y="376"/>
                </a:lnTo>
                <a:lnTo>
                  <a:pt x="733" y="362"/>
                </a:lnTo>
                <a:lnTo>
                  <a:pt x="726" y="347"/>
                </a:lnTo>
                <a:lnTo>
                  <a:pt x="716" y="331"/>
                </a:lnTo>
                <a:lnTo>
                  <a:pt x="700" y="314"/>
                </a:lnTo>
                <a:lnTo>
                  <a:pt x="681" y="296"/>
                </a:lnTo>
                <a:lnTo>
                  <a:pt x="733" y="257"/>
                </a:lnTo>
                <a:lnTo>
                  <a:pt x="741" y="266"/>
                </a:lnTo>
                <a:lnTo>
                  <a:pt x="750" y="276"/>
                </a:lnTo>
                <a:lnTo>
                  <a:pt x="757" y="286"/>
                </a:lnTo>
                <a:lnTo>
                  <a:pt x="766" y="296"/>
                </a:lnTo>
                <a:lnTo>
                  <a:pt x="781" y="321"/>
                </a:lnTo>
                <a:lnTo>
                  <a:pt x="798" y="349"/>
                </a:lnTo>
                <a:lnTo>
                  <a:pt x="815" y="382"/>
                </a:lnTo>
                <a:lnTo>
                  <a:pt x="833" y="414"/>
                </a:lnTo>
                <a:lnTo>
                  <a:pt x="848" y="442"/>
                </a:lnTo>
                <a:lnTo>
                  <a:pt x="860" y="467"/>
                </a:lnTo>
                <a:lnTo>
                  <a:pt x="869" y="482"/>
                </a:lnTo>
                <a:lnTo>
                  <a:pt x="872" y="489"/>
                </a:lnTo>
                <a:lnTo>
                  <a:pt x="731" y="560"/>
                </a:lnTo>
                <a:lnTo>
                  <a:pt x="1057" y="595"/>
                </a:lnTo>
                <a:lnTo>
                  <a:pt x="1233" y="316"/>
                </a:lnTo>
                <a:lnTo>
                  <a:pt x="1112" y="374"/>
                </a:lnTo>
                <a:lnTo>
                  <a:pt x="1111" y="369"/>
                </a:lnTo>
                <a:lnTo>
                  <a:pt x="1104" y="352"/>
                </a:lnTo>
                <a:lnTo>
                  <a:pt x="1094" y="331"/>
                </a:lnTo>
                <a:lnTo>
                  <a:pt x="1078" y="304"/>
                </a:lnTo>
                <a:lnTo>
                  <a:pt x="1059" y="277"/>
                </a:lnTo>
                <a:lnTo>
                  <a:pt x="1037" y="249"/>
                </a:lnTo>
                <a:lnTo>
                  <a:pt x="1011" y="226"/>
                </a:lnTo>
                <a:lnTo>
                  <a:pt x="980" y="209"/>
                </a:lnTo>
                <a:lnTo>
                  <a:pt x="970" y="204"/>
                </a:lnTo>
                <a:lnTo>
                  <a:pt x="958" y="201"/>
                </a:lnTo>
                <a:lnTo>
                  <a:pt x="946" y="198"/>
                </a:lnTo>
                <a:lnTo>
                  <a:pt x="934" y="193"/>
                </a:lnTo>
                <a:lnTo>
                  <a:pt x="922" y="189"/>
                </a:lnTo>
                <a:lnTo>
                  <a:pt x="908" y="186"/>
                </a:lnTo>
                <a:lnTo>
                  <a:pt x="896" y="184"/>
                </a:lnTo>
                <a:lnTo>
                  <a:pt x="882" y="181"/>
                </a:lnTo>
                <a:lnTo>
                  <a:pt x="918" y="15"/>
                </a:lnTo>
                <a:lnTo>
                  <a:pt x="984" y="30"/>
                </a:lnTo>
                <a:lnTo>
                  <a:pt x="1045" y="51"/>
                </a:lnTo>
                <a:lnTo>
                  <a:pt x="1106" y="78"/>
                </a:lnTo>
                <a:lnTo>
                  <a:pt x="1162" y="108"/>
                </a:lnTo>
                <a:lnTo>
                  <a:pt x="1215" y="143"/>
                </a:lnTo>
                <a:lnTo>
                  <a:pt x="1267" y="181"/>
                </a:lnTo>
                <a:lnTo>
                  <a:pt x="1313" y="224"/>
                </a:lnTo>
                <a:lnTo>
                  <a:pt x="1356" y="271"/>
                </a:lnTo>
                <a:lnTo>
                  <a:pt x="1396" y="321"/>
                </a:lnTo>
                <a:lnTo>
                  <a:pt x="1430" y="372"/>
                </a:lnTo>
                <a:lnTo>
                  <a:pt x="1459" y="429"/>
                </a:lnTo>
                <a:lnTo>
                  <a:pt x="1485" y="487"/>
                </a:lnTo>
                <a:lnTo>
                  <a:pt x="1506" y="547"/>
                </a:lnTo>
                <a:lnTo>
                  <a:pt x="1519" y="610"/>
                </a:lnTo>
                <a:lnTo>
                  <a:pt x="1528" y="675"/>
                </a:lnTo>
                <a:lnTo>
                  <a:pt x="1531" y="741"/>
                </a:lnTo>
                <a:lnTo>
                  <a:pt x="1528" y="818"/>
                </a:lnTo>
                <a:lnTo>
                  <a:pt x="1516" y="891"/>
                </a:lnTo>
                <a:lnTo>
                  <a:pt x="1497" y="962"/>
                </a:lnTo>
                <a:lnTo>
                  <a:pt x="1471" y="1029"/>
                </a:lnTo>
                <a:lnTo>
                  <a:pt x="1439" y="1094"/>
                </a:lnTo>
                <a:lnTo>
                  <a:pt x="1401" y="1155"/>
                </a:lnTo>
                <a:lnTo>
                  <a:pt x="1356" y="1214"/>
                </a:lnTo>
                <a:lnTo>
                  <a:pt x="1306" y="1265"/>
                </a:lnTo>
                <a:lnTo>
                  <a:pt x="1252" y="1313"/>
                </a:lnTo>
                <a:lnTo>
                  <a:pt x="1193" y="1357"/>
                </a:lnTo>
                <a:lnTo>
                  <a:pt x="1130" y="1393"/>
                </a:lnTo>
                <a:lnTo>
                  <a:pt x="1063" y="1425"/>
                </a:lnTo>
                <a:lnTo>
                  <a:pt x="992" y="1450"/>
                </a:lnTo>
                <a:lnTo>
                  <a:pt x="918" y="1468"/>
                </a:lnTo>
                <a:lnTo>
                  <a:pt x="843" y="1480"/>
                </a:lnTo>
                <a:lnTo>
                  <a:pt x="764" y="1483"/>
                </a:lnTo>
                <a:lnTo>
                  <a:pt x="687" y="1480"/>
                </a:lnTo>
                <a:lnTo>
                  <a:pt x="611" y="1468"/>
                </a:lnTo>
                <a:lnTo>
                  <a:pt x="537" y="1450"/>
                </a:lnTo>
                <a:lnTo>
                  <a:pt x="467" y="1425"/>
                </a:lnTo>
                <a:lnTo>
                  <a:pt x="400" y="1393"/>
                </a:lnTo>
                <a:lnTo>
                  <a:pt x="338" y="1357"/>
                </a:lnTo>
                <a:lnTo>
                  <a:pt x="278" y="1313"/>
                </a:lnTo>
                <a:lnTo>
                  <a:pt x="225" y="1265"/>
                </a:lnTo>
                <a:lnTo>
                  <a:pt x="175" y="1214"/>
                </a:lnTo>
                <a:lnTo>
                  <a:pt x="130" y="1155"/>
                </a:lnTo>
                <a:lnTo>
                  <a:pt x="92" y="1094"/>
                </a:lnTo>
                <a:lnTo>
                  <a:pt x="60" y="1029"/>
                </a:lnTo>
                <a:lnTo>
                  <a:pt x="34" y="962"/>
                </a:lnTo>
                <a:lnTo>
                  <a:pt x="15" y="891"/>
                </a:lnTo>
                <a:lnTo>
                  <a:pt x="3" y="818"/>
                </a:lnTo>
                <a:lnTo>
                  <a:pt x="0" y="741"/>
                </a:lnTo>
                <a:lnTo>
                  <a:pt x="3" y="665"/>
                </a:lnTo>
                <a:lnTo>
                  <a:pt x="15" y="592"/>
                </a:lnTo>
                <a:lnTo>
                  <a:pt x="34" y="520"/>
                </a:lnTo>
                <a:lnTo>
                  <a:pt x="60" y="454"/>
                </a:lnTo>
                <a:lnTo>
                  <a:pt x="92" y="389"/>
                </a:lnTo>
                <a:lnTo>
                  <a:pt x="130" y="327"/>
                </a:lnTo>
                <a:lnTo>
                  <a:pt x="175" y="269"/>
                </a:lnTo>
                <a:lnTo>
                  <a:pt x="225" y="218"/>
                </a:lnTo>
                <a:lnTo>
                  <a:pt x="278" y="169"/>
                </a:lnTo>
                <a:lnTo>
                  <a:pt x="338" y="126"/>
                </a:lnTo>
                <a:lnTo>
                  <a:pt x="400" y="90"/>
                </a:lnTo>
                <a:lnTo>
                  <a:pt x="467" y="58"/>
                </a:lnTo>
                <a:lnTo>
                  <a:pt x="537" y="33"/>
                </a:lnTo>
                <a:lnTo>
                  <a:pt x="611" y="15"/>
                </a:lnTo>
                <a:lnTo>
                  <a:pt x="687" y="3"/>
                </a:lnTo>
                <a:lnTo>
                  <a:pt x="764" y="0"/>
                </a:lnTo>
                <a:lnTo>
                  <a:pt x="784" y="0"/>
                </a:lnTo>
                <a:lnTo>
                  <a:pt x="803" y="1"/>
                </a:lnTo>
                <a:lnTo>
                  <a:pt x="822" y="1"/>
                </a:lnTo>
                <a:lnTo>
                  <a:pt x="843" y="3"/>
                </a:lnTo>
                <a:lnTo>
                  <a:pt x="862" y="6"/>
                </a:lnTo>
                <a:lnTo>
                  <a:pt x="881" y="8"/>
                </a:lnTo>
                <a:lnTo>
                  <a:pt x="899" y="11"/>
                </a:lnTo>
                <a:lnTo>
                  <a:pt x="918" y="15"/>
                </a:lnTo>
                <a:lnTo>
                  <a:pt x="882" y="181"/>
                </a:lnTo>
                <a:lnTo>
                  <a:pt x="863" y="178"/>
                </a:lnTo>
                <a:lnTo>
                  <a:pt x="843" y="174"/>
                </a:lnTo>
                <a:lnTo>
                  <a:pt x="822" y="173"/>
                </a:lnTo>
                <a:lnTo>
                  <a:pt x="802" y="169"/>
                </a:lnTo>
                <a:lnTo>
                  <a:pt x="779" y="169"/>
                </a:lnTo>
                <a:lnTo>
                  <a:pt x="759" y="168"/>
                </a:lnTo>
                <a:lnTo>
                  <a:pt x="736" y="168"/>
                </a:lnTo>
                <a:lnTo>
                  <a:pt x="716" y="168"/>
                </a:lnTo>
                <a:lnTo>
                  <a:pt x="683" y="169"/>
                </a:lnTo>
                <a:lnTo>
                  <a:pt x="652" y="171"/>
                </a:lnTo>
                <a:lnTo>
                  <a:pt x="626" y="176"/>
                </a:lnTo>
                <a:lnTo>
                  <a:pt x="604" y="181"/>
                </a:lnTo>
                <a:lnTo>
                  <a:pt x="585" y="186"/>
                </a:lnTo>
                <a:lnTo>
                  <a:pt x="571" y="189"/>
                </a:lnTo>
                <a:lnTo>
                  <a:pt x="563" y="193"/>
                </a:lnTo>
                <a:lnTo>
                  <a:pt x="559" y="194"/>
                </a:lnTo>
                <a:lnTo>
                  <a:pt x="565" y="194"/>
                </a:lnTo>
                <a:lnTo>
                  <a:pt x="577" y="194"/>
                </a:lnTo>
                <a:lnTo>
                  <a:pt x="594" y="194"/>
                </a:lnTo>
                <a:lnTo>
                  <a:pt x="618" y="198"/>
                </a:lnTo>
                <a:lnTo>
                  <a:pt x="645" y="206"/>
                </a:lnTo>
                <a:lnTo>
                  <a:pt x="675" y="216"/>
                </a:lnTo>
                <a:lnTo>
                  <a:pt x="704" y="234"/>
                </a:lnTo>
                <a:lnTo>
                  <a:pt x="733" y="257"/>
                </a:lnTo>
                <a:lnTo>
                  <a:pt x="681" y="296"/>
                </a:lnTo>
                <a:lnTo>
                  <a:pt x="675" y="289"/>
                </a:lnTo>
                <a:lnTo>
                  <a:pt x="668" y="284"/>
                </a:lnTo>
                <a:lnTo>
                  <a:pt x="661" y="279"/>
                </a:lnTo>
                <a:lnTo>
                  <a:pt x="654" y="274"/>
                </a:lnTo>
                <a:lnTo>
                  <a:pt x="626" y="259"/>
                </a:lnTo>
                <a:lnTo>
                  <a:pt x="602" y="251"/>
                </a:lnTo>
                <a:lnTo>
                  <a:pt x="580" y="249"/>
                </a:lnTo>
                <a:lnTo>
                  <a:pt x="559" y="251"/>
                </a:lnTo>
                <a:lnTo>
                  <a:pt x="541" y="257"/>
                </a:lnTo>
                <a:lnTo>
                  <a:pt x="522" y="266"/>
                </a:lnTo>
                <a:lnTo>
                  <a:pt x="505" y="276"/>
                </a:lnTo>
                <a:lnTo>
                  <a:pt x="487" y="286"/>
                </a:lnTo>
                <a:lnTo>
                  <a:pt x="467" y="304"/>
                </a:lnTo>
                <a:lnTo>
                  <a:pt x="446" y="327"/>
                </a:lnTo>
                <a:lnTo>
                  <a:pt x="429" y="352"/>
                </a:lnTo>
                <a:lnTo>
                  <a:pt x="413" y="379"/>
                </a:lnTo>
                <a:lnTo>
                  <a:pt x="401" y="404"/>
                </a:lnTo>
                <a:lnTo>
                  <a:pt x="393" y="424"/>
                </a:lnTo>
                <a:lnTo>
                  <a:pt x="386" y="439"/>
                </a:lnTo>
                <a:lnTo>
                  <a:pt x="384" y="444"/>
                </a:lnTo>
                <a:lnTo>
                  <a:pt x="444" y="482"/>
                </a:lnTo>
                <a:lnTo>
                  <a:pt x="388" y="587"/>
                </a:lnTo>
                <a:lnTo>
                  <a:pt x="147" y="600"/>
                </a:lnTo>
                <a:lnTo>
                  <a:pt x="259" y="658"/>
                </a:lnTo>
                <a:lnTo>
                  <a:pt x="255" y="663"/>
                </a:lnTo>
                <a:lnTo>
                  <a:pt x="245" y="676"/>
                </a:lnTo>
                <a:lnTo>
                  <a:pt x="233" y="698"/>
                </a:lnTo>
                <a:lnTo>
                  <a:pt x="218" y="723"/>
                </a:lnTo>
                <a:lnTo>
                  <a:pt x="204" y="755"/>
                </a:lnTo>
                <a:lnTo>
                  <a:pt x="194" y="788"/>
                </a:lnTo>
                <a:lnTo>
                  <a:pt x="189" y="821"/>
                </a:lnTo>
                <a:lnTo>
                  <a:pt x="190" y="854"/>
                </a:lnTo>
                <a:lnTo>
                  <a:pt x="197" y="883"/>
                </a:lnTo>
                <a:lnTo>
                  <a:pt x="206" y="913"/>
                </a:lnTo>
                <a:lnTo>
                  <a:pt x="216" y="943"/>
                </a:lnTo>
                <a:lnTo>
                  <a:pt x="230" y="972"/>
                </a:lnTo>
                <a:lnTo>
                  <a:pt x="245" y="1002"/>
                </a:lnTo>
                <a:lnTo>
                  <a:pt x="261" y="1034"/>
                </a:lnTo>
                <a:lnTo>
                  <a:pt x="280" y="1062"/>
                </a:lnTo>
                <a:lnTo>
                  <a:pt x="298" y="1092"/>
                </a:lnTo>
                <a:lnTo>
                  <a:pt x="317" y="1117"/>
                </a:lnTo>
                <a:lnTo>
                  <a:pt x="338" y="1140"/>
                </a:lnTo>
                <a:lnTo>
                  <a:pt x="355" y="1159"/>
                </a:lnTo>
                <a:lnTo>
                  <a:pt x="372" y="1175"/>
                </a:lnTo>
                <a:lnTo>
                  <a:pt x="388" y="1187"/>
                </a:lnTo>
                <a:lnTo>
                  <a:pt x="398" y="1197"/>
                </a:lnTo>
                <a:lnTo>
                  <a:pt x="405" y="1202"/>
                </a:lnTo>
                <a:lnTo>
                  <a:pt x="408" y="1204"/>
                </a:lnTo>
                <a:lnTo>
                  <a:pt x="405" y="1199"/>
                </a:lnTo>
                <a:lnTo>
                  <a:pt x="396" y="1187"/>
                </a:lnTo>
                <a:lnTo>
                  <a:pt x="386" y="1167"/>
                </a:lnTo>
                <a:lnTo>
                  <a:pt x="374" y="1140"/>
                </a:lnTo>
                <a:lnTo>
                  <a:pt x="365" y="1107"/>
                </a:lnTo>
                <a:lnTo>
                  <a:pt x="362" y="1069"/>
                </a:lnTo>
                <a:lnTo>
                  <a:pt x="367" y="1027"/>
                </a:lnTo>
                <a:lnTo>
                  <a:pt x="383" y="982"/>
                </a:lnTo>
                <a:lnTo>
                  <a:pt x="438" y="1014"/>
                </a:lnTo>
                <a:lnTo>
                  <a:pt x="432" y="1031"/>
                </a:lnTo>
                <a:lnTo>
                  <a:pt x="427" y="1047"/>
                </a:lnTo>
                <a:lnTo>
                  <a:pt x="426" y="1067"/>
                </a:lnTo>
                <a:lnTo>
                  <a:pt x="424" y="1089"/>
                </a:lnTo>
                <a:lnTo>
                  <a:pt x="424" y="1119"/>
                </a:lnTo>
                <a:lnTo>
                  <a:pt x="429" y="1142"/>
                </a:lnTo>
                <a:lnTo>
                  <a:pt x="434" y="1160"/>
                </a:lnTo>
                <a:lnTo>
                  <a:pt x="444" y="1174"/>
                </a:lnTo>
                <a:lnTo>
                  <a:pt x="455" y="1185"/>
                </a:lnTo>
                <a:lnTo>
                  <a:pt x="468" y="1195"/>
                </a:lnTo>
                <a:lnTo>
                  <a:pt x="484" y="1204"/>
                </a:lnTo>
                <a:lnTo>
                  <a:pt x="501" y="1210"/>
                </a:lnTo>
                <a:lnTo>
                  <a:pt x="529" y="1219"/>
                </a:lnTo>
                <a:lnTo>
                  <a:pt x="561" y="1222"/>
                </a:lnTo>
                <a:lnTo>
                  <a:pt x="596" y="1224"/>
                </a:lnTo>
                <a:lnTo>
                  <a:pt x="628" y="1222"/>
                </a:lnTo>
                <a:lnTo>
                  <a:pt x="659" y="1220"/>
                </a:lnTo>
                <a:lnTo>
                  <a:pt x="685" y="1217"/>
                </a:lnTo>
                <a:lnTo>
                  <a:pt x="700" y="1215"/>
                </a:lnTo>
                <a:lnTo>
                  <a:pt x="707" y="1214"/>
                </a:lnTo>
                <a:lnTo>
                  <a:pt x="707" y="1157"/>
                </a:lnTo>
                <a:lnTo>
                  <a:pt x="815" y="1157"/>
                </a:lnTo>
                <a:lnTo>
                  <a:pt x="948" y="1358"/>
                </a:lnTo>
                <a:lnTo>
                  <a:pt x="944" y="1229"/>
                </a:lnTo>
                <a:lnTo>
                  <a:pt x="951" y="1229"/>
                </a:lnTo>
                <a:lnTo>
                  <a:pt x="966" y="1230"/>
                </a:lnTo>
                <a:lnTo>
                  <a:pt x="992" y="1230"/>
                </a:lnTo>
                <a:lnTo>
                  <a:pt x="1023" y="1230"/>
                </a:lnTo>
                <a:lnTo>
                  <a:pt x="1057" y="1225"/>
                </a:lnTo>
                <a:lnTo>
                  <a:pt x="1092" y="1219"/>
                </a:lnTo>
                <a:lnTo>
                  <a:pt x="1126" y="1205"/>
                </a:lnTo>
                <a:lnTo>
                  <a:pt x="1155" y="1187"/>
                </a:lnTo>
                <a:lnTo>
                  <a:pt x="1178" y="1167"/>
                </a:lnTo>
                <a:lnTo>
                  <a:pt x="1200" y="1145"/>
                </a:lnTo>
                <a:lnTo>
                  <a:pt x="1221" y="1120"/>
                </a:lnTo>
                <a:lnTo>
                  <a:pt x="1241" y="1094"/>
                </a:lnTo>
                <a:lnTo>
                  <a:pt x="1260" y="1066"/>
                </a:lnTo>
                <a:lnTo>
                  <a:pt x="1279" y="1037"/>
                </a:lnTo>
                <a:lnTo>
                  <a:pt x="1296" y="1007"/>
                </a:lnTo>
                <a:lnTo>
                  <a:pt x="1312" y="976"/>
                </a:lnTo>
                <a:lnTo>
                  <a:pt x="1336" y="919"/>
                </a:lnTo>
                <a:lnTo>
                  <a:pt x="1349" y="873"/>
                </a:lnTo>
                <a:lnTo>
                  <a:pt x="1355" y="841"/>
                </a:lnTo>
                <a:lnTo>
                  <a:pt x="1356" y="829"/>
                </a:lnTo>
                <a:lnTo>
                  <a:pt x="1355" y="834"/>
                </a:lnTo>
                <a:lnTo>
                  <a:pt x="1348" y="848"/>
                </a:lnTo>
                <a:lnTo>
                  <a:pt x="1336" y="868"/>
                </a:lnTo>
                <a:lnTo>
                  <a:pt x="1317" y="889"/>
                </a:lnTo>
                <a:lnTo>
                  <a:pt x="1291" y="913"/>
                </a:lnTo>
                <a:lnTo>
                  <a:pt x="1260" y="934"/>
                </a:lnTo>
                <a:lnTo>
                  <a:pt x="1221" y="951"/>
                </a:lnTo>
                <a:lnTo>
                  <a:pt x="1173" y="961"/>
                </a:lnTo>
                <a:lnTo>
                  <a:pt x="1143" y="964"/>
                </a:lnTo>
                <a:lnTo>
                  <a:pt x="1107" y="966"/>
                </a:lnTo>
                <a:lnTo>
                  <a:pt x="1069" y="966"/>
                </a:lnTo>
                <a:lnTo>
                  <a:pt x="1033" y="967"/>
                </a:lnTo>
                <a:lnTo>
                  <a:pt x="999" y="967"/>
                </a:lnTo>
                <a:lnTo>
                  <a:pt x="972" y="967"/>
                </a:lnTo>
                <a:lnTo>
                  <a:pt x="953" y="967"/>
                </a:lnTo>
                <a:lnTo>
                  <a:pt x="946" y="967"/>
                </a:lnTo>
                <a:lnTo>
                  <a:pt x="946" y="883"/>
                </a:lnTo>
                <a:lnTo>
                  <a:pt x="1071" y="839"/>
                </a:lnTo>
                <a:close/>
              </a:path>
            </a:pathLst>
          </a:custGeom>
          <a:solidFill>
            <a:srgbClr val="0099D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0271D2-F1D1-4739-8809-F12F2016D6A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-252537" y="1882775"/>
          <a:ext cx="6840761" cy="499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269875" y="2154238"/>
            <a:ext cx="1981200" cy="33813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/>
              <a:t>Dunia Pendidikan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2463" y="5191125"/>
            <a:ext cx="1981200" cy="1200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dirty="0" err="1">
                <a:latin typeface="Arial Narrow" pitchFamily="34" charset="0"/>
              </a:rPr>
              <a:t>Pendidikan</a:t>
            </a:r>
            <a:r>
              <a:rPr lang="en-US" b="1" dirty="0">
                <a:latin typeface="Arial Narrow" pitchFamily="34" charset="0"/>
              </a:rPr>
              <a:t>,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dirty="0" err="1">
                <a:latin typeface="Arial Narrow" pitchFamily="34" charset="0"/>
              </a:rPr>
              <a:t>Pelatihan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err="1">
                <a:latin typeface="Arial Narrow" pitchFamily="34" charset="0"/>
              </a:rPr>
              <a:t>Kerja</a:t>
            </a:r>
            <a:endParaRPr lang="en-US" b="1" dirty="0">
              <a:latin typeface="Arial Narrow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dirty="0" err="1">
                <a:latin typeface="Arial Narrow" pitchFamily="34" charset="0"/>
              </a:rPr>
              <a:t>Pengalaman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err="1">
                <a:latin typeface="Arial Narrow" pitchFamily="34" charset="0"/>
              </a:rPr>
              <a:t>Kerja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8488" y="1700213"/>
            <a:ext cx="2251075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latin typeface="Arial Narrow" pitchFamily="34" charset="0"/>
              </a:rPr>
              <a:t>Pemagangan</a:t>
            </a:r>
            <a:r>
              <a:rPr lang="en-US" b="1" dirty="0">
                <a:latin typeface="Arial Narrow" pitchFamily="34" charset="0"/>
              </a:rPr>
              <a:t> DN/LN</a:t>
            </a: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304800" y="71438"/>
            <a:ext cx="8458200" cy="1200150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/>
              <a:t>SKEMA PENGEMBANGAN SDM-K3:</a:t>
            </a:r>
          </a:p>
          <a:p>
            <a:pPr algn="ctr"/>
            <a:r>
              <a:rPr lang="en-US" sz="2400" b="1"/>
              <a:t>INTERVENSI PENDIDIKAN DAN PELATIHAN TERHADAP KOMPETENSI  K3 BAGI  SDM INDONESIA</a:t>
            </a:r>
          </a:p>
        </p:txBody>
      </p:sp>
      <p:cxnSp>
        <p:nvCxnSpPr>
          <p:cNvPr id="10" name="Curved Connector 9"/>
          <p:cNvCxnSpPr/>
          <p:nvPr/>
        </p:nvCxnSpPr>
        <p:spPr>
          <a:xfrm>
            <a:off x="928688" y="2503488"/>
            <a:ext cx="747712" cy="484187"/>
          </a:xfrm>
          <a:prstGeom prst="curved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1"/>
          </p:cNvCxnSpPr>
          <p:nvPr/>
        </p:nvCxnSpPr>
        <p:spPr>
          <a:xfrm rot="10800000">
            <a:off x="3276600" y="4876800"/>
            <a:ext cx="1185863" cy="9144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 flipV="1">
            <a:off x="4505325" y="2116138"/>
            <a:ext cx="1219200" cy="736600"/>
          </a:xfrm>
          <a:prstGeom prst="curved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Diagram 21"/>
          <p:cNvGraphicFramePr/>
          <p:nvPr/>
        </p:nvGraphicFramePr>
        <p:xfrm>
          <a:off x="4286248" y="1214422"/>
          <a:ext cx="4857752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Left Arrow 22"/>
          <p:cNvSpPr/>
          <p:nvPr/>
        </p:nvSpPr>
        <p:spPr>
          <a:xfrm>
            <a:off x="5105400" y="2987675"/>
            <a:ext cx="2057400" cy="188912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 Narrow" pitchFamily="34" charset="0"/>
              </a:rPr>
              <a:t>KOMPETENSI K3</a:t>
            </a:r>
          </a:p>
        </p:txBody>
      </p:sp>
    </p:spTree>
  </p:cSld>
  <p:clrMapOvr>
    <a:masterClrMapping/>
  </p:clrMapOvr>
  <p:transition xmlns:p14="http://schemas.microsoft.com/office/powerpoint/2010/main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://www.entertainsafety.com/files/cache/1d61638ec5837f4bce8abc69bc1b02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295" y="1295400"/>
            <a:ext cx="5874713" cy="449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Kompetensi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EF90D-F07A-4BD9-9550-25B88E4BB6A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109960" y="2362200"/>
          <a:ext cx="502464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Left Arrow Callout 9"/>
          <p:cNvSpPr/>
          <p:nvPr/>
        </p:nvSpPr>
        <p:spPr>
          <a:xfrm rot="18895678">
            <a:off x="7784872" y="1669240"/>
            <a:ext cx="1131309" cy="790114"/>
          </a:xfrm>
          <a:prstGeom prst="leftArrowCallout">
            <a:avLst>
              <a:gd name="adj1" fmla="val 35714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Olah</a:t>
            </a:r>
            <a:r>
              <a:rPr lang="en-US" b="1" dirty="0"/>
              <a:t> </a:t>
            </a:r>
            <a:r>
              <a:rPr lang="en-US" b="1" dirty="0" err="1"/>
              <a:t>Hati</a:t>
            </a:r>
            <a:endParaRPr lang="en-US" b="1" dirty="0"/>
          </a:p>
        </p:txBody>
      </p:sp>
      <p:sp>
        <p:nvSpPr>
          <p:cNvPr id="11" name="Left Arrow Callout 10"/>
          <p:cNvSpPr/>
          <p:nvPr/>
        </p:nvSpPr>
        <p:spPr>
          <a:xfrm rot="1884788">
            <a:off x="7873608" y="4324957"/>
            <a:ext cx="1047526" cy="857371"/>
          </a:xfrm>
          <a:prstGeom prst="leftArrowCallout">
            <a:avLst>
              <a:gd name="adj1" fmla="val 35714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/>
              <a:t>Olah</a:t>
            </a:r>
            <a:r>
              <a:rPr lang="en-US" sz="1600" b="1" dirty="0"/>
              <a:t> </a:t>
            </a:r>
            <a:r>
              <a:rPr lang="en-US" sz="1600" b="1" dirty="0" err="1"/>
              <a:t>Pikir</a:t>
            </a:r>
            <a:endParaRPr lang="en-US" sz="1600" b="1" dirty="0"/>
          </a:p>
        </p:txBody>
      </p:sp>
      <p:sp>
        <p:nvSpPr>
          <p:cNvPr id="12" name="Right Arrow Callout 11"/>
          <p:cNvSpPr/>
          <p:nvPr/>
        </p:nvSpPr>
        <p:spPr>
          <a:xfrm rot="19336219">
            <a:off x="6226658" y="4306546"/>
            <a:ext cx="921158" cy="861814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/>
              <a:t>Olah</a:t>
            </a:r>
            <a:r>
              <a:rPr lang="en-US" sz="1600" b="1" dirty="0"/>
              <a:t> Rasa</a:t>
            </a:r>
          </a:p>
        </p:txBody>
      </p:sp>
      <p:sp>
        <p:nvSpPr>
          <p:cNvPr id="13" name="Right Arrow Callout 12"/>
          <p:cNvSpPr/>
          <p:nvPr/>
        </p:nvSpPr>
        <p:spPr>
          <a:xfrm rot="1970507">
            <a:off x="5781281" y="2090903"/>
            <a:ext cx="1013868" cy="824245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/>
              <a:t>Olah</a:t>
            </a:r>
            <a:r>
              <a:rPr lang="en-US" sz="1600" b="1" dirty="0"/>
              <a:t> Raga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081587" y="5943600"/>
            <a:ext cx="4062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Adaptasi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pemikiran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Ki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Hardjar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Dewantara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914400" y="914400"/>
            <a:ext cx="7620000" cy="1143000"/>
          </a:xfrm>
        </p:spPr>
        <p:txBody>
          <a:bodyPr/>
          <a:lstStyle/>
          <a:p>
            <a:r>
              <a:rPr lang="id-ID" sz="3200" dirty="0" smtClean="0"/>
              <a:t>Daya Saing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152400" y="1752600"/>
            <a:ext cx="8839200" cy="1752600"/>
          </a:xfrm>
        </p:spPr>
        <p:txBody>
          <a:bodyPr>
            <a:normAutofit lnSpcReduction="10000"/>
          </a:bodyPr>
          <a:lstStyle/>
          <a:p>
            <a:r>
              <a:rPr lang="id-ID" sz="2400" dirty="0" smtClean="0"/>
              <a:t>Meningkatkan kesadaran dan tanggungjawab ber-K3</a:t>
            </a:r>
          </a:p>
          <a:p>
            <a:r>
              <a:rPr lang="id-ID" sz="2400" dirty="0" smtClean="0"/>
              <a:t>Menurunkan angka kecelakaan dan atau penyakit akibat kerja</a:t>
            </a:r>
          </a:p>
          <a:p>
            <a:r>
              <a:rPr lang="id-ID" sz="2400" dirty="0" smtClean="0"/>
              <a:t>Meningkatkan kualitas produk</a:t>
            </a:r>
          </a:p>
          <a:p>
            <a:r>
              <a:rPr lang="id-ID" sz="2400" dirty="0" smtClean="0"/>
              <a:t>Meningkatkan kepuasan pelanggan</a:t>
            </a:r>
          </a:p>
          <a:p>
            <a:endParaRPr lang="id-ID" sz="2400" dirty="0" smtClean="0"/>
          </a:p>
          <a:p>
            <a:endParaRPr lang="id-ID" sz="2400" dirty="0" smtClean="0"/>
          </a:p>
          <a:p>
            <a:endParaRPr lang="id-ID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6C62-0C73-4C72-A7F7-F741D239EE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drs_ K3_profesi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-228600"/>
            <a:ext cx="83058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3600" dirty="0">
                <a:latin typeface="+mj-lt"/>
                <a:ea typeface="+mj-ea"/>
                <a:cs typeface="+mj-cs"/>
              </a:rPr>
              <a:t>PERAN budaya K3 DAN PRODUKTIVITAS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352800" y="838200"/>
            <a:ext cx="2438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52400" y="3619500"/>
            <a:ext cx="87630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AU" sz="2400" dirty="0">
                <a:latin typeface="+mn-lt"/>
                <a:cs typeface="+mn-cs"/>
              </a:rPr>
              <a:t> “ . . . </a:t>
            </a:r>
            <a:r>
              <a:rPr lang="en-AU" sz="2400" b="1" dirty="0">
                <a:latin typeface="+mn-lt"/>
                <a:cs typeface="+mn-cs"/>
              </a:rPr>
              <a:t>the product of the individual and group values, attitudes, competencies and patterns of behaviour </a:t>
            </a:r>
            <a:r>
              <a:rPr lang="en-AU" sz="2400" dirty="0">
                <a:latin typeface="+mn-lt"/>
                <a:cs typeface="+mn-cs"/>
              </a:rPr>
              <a:t>that determine the commitment to, and the style and proficiency of, an organization's health and safety programs.” (The UK Health and Safety Executive)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AU" sz="24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AU" sz="2400" dirty="0">
                <a:latin typeface="+mn-lt"/>
                <a:cs typeface="+mn-cs"/>
              </a:rPr>
              <a:t>“Safety culture is how the </a:t>
            </a:r>
            <a:r>
              <a:rPr lang="en-AU" sz="2400" b="1" dirty="0">
                <a:latin typeface="+mn-lt"/>
                <a:cs typeface="+mn-cs"/>
              </a:rPr>
              <a:t>organization behaves when no one is watching</a:t>
            </a:r>
            <a:r>
              <a:rPr lang="en-AU" sz="2400" dirty="0">
                <a:latin typeface="+mn-lt"/>
                <a:cs typeface="+mn-cs"/>
              </a:rPr>
              <a:t>.”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AU" sz="2400" dirty="0">
              <a:latin typeface="+mn-lt"/>
              <a:cs typeface="+mn-cs"/>
            </a:endParaRPr>
          </a:p>
        </p:txBody>
      </p:sp>
      <p:sp>
        <p:nvSpPr>
          <p:cNvPr id="13" name="Right Arrow 12">
            <a:hlinkClick r:id="rId2" action="ppaction://hlinkpres?slideindex=1&amp;slidetitle="/>
          </p:cNvPr>
          <p:cNvSpPr/>
          <p:nvPr/>
        </p:nvSpPr>
        <p:spPr>
          <a:xfrm>
            <a:off x="8686800" y="5029200"/>
            <a:ext cx="381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024A0-A4B6-4A64-9912-54BD9DEAD21A}" type="slidenum">
              <a:rPr lang="id-ID" smtClean="0"/>
              <a:pPr>
                <a:defRPr/>
              </a:pPr>
              <a:t>18</a:t>
            </a:fld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428596" y="1571612"/>
            <a:ext cx="8286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d-ID" sz="2800" b="1" dirty="0" smtClean="0">
                <a:latin typeface="+mj-lt"/>
              </a:rPr>
              <a:t>  Harus ada “</a:t>
            </a:r>
            <a:r>
              <a:rPr lang="id-ID" sz="2800" b="1" i="1" dirty="0" smtClean="0">
                <a:latin typeface="+mj-lt"/>
              </a:rPr>
              <a:t>awareness</a:t>
            </a:r>
            <a:r>
              <a:rPr lang="id-ID" sz="2800" b="1" dirty="0" smtClean="0">
                <a:latin typeface="+mj-lt"/>
              </a:rPr>
              <a:t>” bahwa upaya</a:t>
            </a:r>
          </a:p>
          <a:p>
            <a:r>
              <a:rPr lang="id-ID" sz="2800" b="1" dirty="0" smtClean="0">
                <a:latin typeface="+mj-lt"/>
              </a:rPr>
              <a:t>   peningkatan kualitas SDM adalah hal yang utama</a:t>
            </a:r>
          </a:p>
          <a:p>
            <a:r>
              <a:rPr lang="id-ID" sz="2800" b="1" dirty="0" smtClean="0">
                <a:latin typeface="+mj-lt"/>
              </a:rPr>
              <a:t>   (wakil rakyat, pemerintah pusat, pemerintah daerah,</a:t>
            </a:r>
          </a:p>
          <a:p>
            <a:r>
              <a:rPr lang="id-ID" sz="2800" b="1" dirty="0" smtClean="0">
                <a:latin typeface="+mj-lt"/>
              </a:rPr>
              <a:t>   masyarakat secara keseluruhan)</a:t>
            </a:r>
          </a:p>
          <a:p>
            <a:pPr>
              <a:buFont typeface="Arial" pitchFamily="34" charset="0"/>
              <a:buChar char="•"/>
            </a:pPr>
            <a:r>
              <a:rPr lang="id-ID" sz="2800" b="1" dirty="0" smtClean="0">
                <a:latin typeface="+mj-lt"/>
              </a:rPr>
              <a:t>  Regulasi yang berpihak pada peningkatan kualitas </a:t>
            </a:r>
          </a:p>
          <a:p>
            <a:r>
              <a:rPr lang="id-ID" sz="2800" b="1" dirty="0" smtClean="0">
                <a:latin typeface="+mj-lt"/>
              </a:rPr>
              <a:t>    SDM</a:t>
            </a:r>
          </a:p>
          <a:p>
            <a:pPr>
              <a:buFont typeface="Arial" pitchFamily="34" charset="0"/>
              <a:buChar char="•"/>
            </a:pPr>
            <a:r>
              <a:rPr lang="id-ID" sz="2800" b="1" dirty="0" smtClean="0">
                <a:latin typeface="+mj-lt"/>
              </a:rPr>
              <a:t>  Alokasi anggaran yang berpihak pada peningkatan </a:t>
            </a:r>
          </a:p>
          <a:p>
            <a:r>
              <a:rPr lang="id-ID" sz="2800" b="1" dirty="0" smtClean="0">
                <a:latin typeface="+mj-lt"/>
              </a:rPr>
              <a:t>   kualitas SDM</a:t>
            </a:r>
          </a:p>
          <a:p>
            <a:pPr>
              <a:buFont typeface="Arial" pitchFamily="34" charset="0"/>
              <a:buChar char="•"/>
            </a:pPr>
            <a:r>
              <a:rPr lang="id-ID" sz="2800" b="1" dirty="0" smtClean="0">
                <a:latin typeface="+mj-lt"/>
              </a:rPr>
              <a:t>  Lembaga pendidikan dan pelatihan adalah lembaga </a:t>
            </a:r>
          </a:p>
          <a:p>
            <a:r>
              <a:rPr lang="id-ID" sz="2800" b="1" dirty="0" smtClean="0">
                <a:latin typeface="+mj-lt"/>
              </a:rPr>
              <a:t>   investasi sumber daya manusia</a:t>
            </a:r>
          </a:p>
          <a:p>
            <a:endParaRPr lang="id-ID" sz="2800" b="1" dirty="0" smtClean="0">
              <a:latin typeface="+mj-lt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500034" y="357166"/>
            <a:ext cx="6072230" cy="857256"/>
          </a:xfrm>
          <a:prstGeom prst="homePlat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 b="1" dirty="0" smtClean="0">
              <a:solidFill>
                <a:schemeClr val="tx1"/>
              </a:solidFill>
            </a:endParaRPr>
          </a:p>
          <a:p>
            <a:pPr algn="ctr"/>
            <a:r>
              <a:rPr lang="id-ID" sz="3200" b="1" dirty="0" smtClean="0">
                <a:solidFill>
                  <a:schemeClr val="tx1"/>
                </a:solidFill>
              </a:rPr>
              <a:t>HAL YANG PERLU DILAKUKAN </a:t>
            </a:r>
          </a:p>
          <a:p>
            <a:pPr algn="ctr"/>
            <a:endParaRPr lang="id-ID" dirty="0"/>
          </a:p>
        </p:txBody>
      </p:sp>
      <p:sp>
        <p:nvSpPr>
          <p:cNvPr id="6" name="Chevron 5"/>
          <p:cNvSpPr/>
          <p:nvPr/>
        </p:nvSpPr>
        <p:spPr>
          <a:xfrm>
            <a:off x="6429388" y="214290"/>
            <a:ext cx="857256" cy="1071570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PENUTUP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>
            <a:noAutofit/>
          </a:bodyPr>
          <a:lstStyle/>
          <a:p>
            <a:r>
              <a:rPr lang="id-ID" sz="2800" dirty="0" smtClean="0"/>
              <a:t>Perlu upaya dari berbagai pihak untuk merubah tantangan menjadi peluang : pemerintah, pengusaha, organisasi profesi dan keilmuan non pemerintah</a:t>
            </a:r>
          </a:p>
          <a:p>
            <a:r>
              <a:rPr lang="id-ID" sz="2800" dirty="0" smtClean="0"/>
              <a:t>Budaya K3 merupakan modal dasar utama untuk tercapainya Produktivitas.</a:t>
            </a:r>
          </a:p>
          <a:p>
            <a:r>
              <a:rPr lang="id-ID" sz="2800" dirty="0" smtClean="0"/>
              <a:t>Komitmen pengusaha dan pekerja untuk bekerja secara terus menerus dalam kerangka peraturan-peraturan pemerintah mampu mewujudkan terlaksananya Budaya K3 secara optimal.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9388" y="6381750"/>
            <a:ext cx="4359275" cy="282575"/>
            <a:chOff x="228600" y="6781800"/>
            <a:chExt cx="4127159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228600" y="6781800"/>
              <a:ext cx="4127159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id-ID" sz="1200" b="1" dirty="0">
                  <a:solidFill>
                    <a:schemeClr val="tx1"/>
                  </a:solidFill>
                </a:rPr>
                <a:t>      DIREKTORAT BINA KESELAMATAN DAN KESEHATAN KERJA</a:t>
              </a:r>
            </a:p>
          </p:txBody>
        </p:sp>
        <p:pic>
          <p:nvPicPr>
            <p:cNvPr id="24586" name="Picture 8"/>
            <p:cNvPicPr>
              <a:picLocks noChangeAspect="1"/>
            </p:cNvPicPr>
            <p:nvPr/>
          </p:nvPicPr>
          <p:blipFill>
            <a:blip r:embed="rId2"/>
            <a:srcRect r="5132" b="61086"/>
            <a:stretch>
              <a:fillRect/>
            </a:stretch>
          </p:blipFill>
          <p:spPr bwMode="auto">
            <a:xfrm>
              <a:off x="228600" y="6781800"/>
              <a:ext cx="240959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7" name="Picture 9"/>
            <p:cNvPicPr>
              <a:picLocks noChangeAspect="1"/>
            </p:cNvPicPr>
            <p:nvPr/>
          </p:nvPicPr>
          <p:blipFill>
            <a:blip r:embed="rId2"/>
            <a:srcRect r="5132" b="61086"/>
            <a:stretch>
              <a:fillRect/>
            </a:stretch>
          </p:blipFill>
          <p:spPr bwMode="auto">
            <a:xfrm>
              <a:off x="4114800" y="6805999"/>
              <a:ext cx="240959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80413-83B4-4BDF-826D-5DC70900849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drs_ K3_profesi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151688" y="6305551"/>
            <a:ext cx="1992312" cy="4305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460195E-045D-4E57-A993-DC6AD8AFE04B}" type="slidenum">
              <a:rPr lang="en-US" altLang="en-US" sz="1100" smtClean="0">
                <a:solidFill>
                  <a:srgbClr val="000000"/>
                </a:solidFill>
                <a:latin typeface="Verdana" pitchFamily="34" charset="0"/>
              </a:rPr>
              <a:pPr eaLnBrk="1" hangingPunct="1"/>
              <a:t>2</a:t>
            </a:fld>
            <a:endParaRPr lang="en-US" altLang="en-US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114300" y="1929766"/>
            <a:ext cx="2401888" cy="4147184"/>
          </a:xfrm>
          <a:prstGeom prst="homePlate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74" tIns="45589" rIns="91174" bIns="45589"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389124" name="TextBox 4"/>
          <p:cNvSpPr txBox="1">
            <a:spLocks noChangeArrowheads="1"/>
          </p:cNvSpPr>
          <p:nvPr/>
        </p:nvSpPr>
        <p:spPr bwMode="auto">
          <a:xfrm>
            <a:off x="119064" y="2886076"/>
            <a:ext cx="2401887" cy="206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4" tIns="45589" rIns="91174" bIns="45589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SG" altLang="en-US" sz="3200">
                <a:latin typeface="Franklin Gothic Demi Cond" pitchFamily="34" charset="0"/>
              </a:rPr>
              <a:t>NAWA </a:t>
            </a:r>
          </a:p>
          <a:p>
            <a:pPr eaLnBrk="1" hangingPunct="1"/>
            <a:r>
              <a:rPr lang="en-SG" altLang="en-US" sz="3200">
                <a:latin typeface="Franklin Gothic Demi Cond" pitchFamily="34" charset="0"/>
              </a:rPr>
              <a:t>KERJA</a:t>
            </a:r>
          </a:p>
          <a:p>
            <a:pPr eaLnBrk="1" hangingPunct="1"/>
            <a:r>
              <a:rPr lang="en-SG" altLang="en-US" sz="3200">
                <a:latin typeface="Franklin Gothic Demi Cond" pitchFamily="34" charset="0"/>
              </a:rPr>
              <a:t>KETENAGA</a:t>
            </a:r>
          </a:p>
          <a:p>
            <a:pPr eaLnBrk="1" hangingPunct="1"/>
            <a:r>
              <a:rPr lang="en-SG" altLang="en-US" sz="3200">
                <a:latin typeface="Franklin Gothic Demi Cond" pitchFamily="34" charset="0"/>
              </a:rPr>
              <a:t>KERJAAN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38414" y="982981"/>
            <a:ext cx="6427787" cy="532257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74" tIns="45589" rIns="91174" bIns="45589"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389126" name="Rectangle 2"/>
          <p:cNvSpPr>
            <a:spLocks noChangeArrowheads="1"/>
          </p:cNvSpPr>
          <p:nvPr/>
        </p:nvSpPr>
        <p:spPr bwMode="auto">
          <a:xfrm>
            <a:off x="2762250" y="1243966"/>
            <a:ext cx="6275388" cy="405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4" tIns="45589" rIns="91174" bIns="45589">
            <a:spAutoFit/>
          </a:bodyPr>
          <a:lstStyle/>
          <a:p>
            <a:pPr marL="354013" indent="-354013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id-ID" altLang="en-US" sz="2200" b="0" dirty="0">
                <a:solidFill>
                  <a:srgbClr val="000099"/>
                </a:solidFill>
                <a:latin typeface="Franklin Gothic Demi Cond" pitchFamily="34" charset="0"/>
              </a:rPr>
              <a:t>PENGUATAN PERENCANAAN TENAGA KERJA NASIONAL;</a:t>
            </a:r>
            <a:endParaRPr lang="en-US" altLang="en-US" sz="2200" b="0" dirty="0">
              <a:solidFill>
                <a:srgbClr val="000099"/>
              </a:solidFill>
              <a:latin typeface="Franklin Gothic Demi Cond" pitchFamily="34" charset="0"/>
            </a:endParaRPr>
          </a:p>
          <a:p>
            <a:pPr marL="354013" indent="-354013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id-ID" altLang="en-US" sz="2200" b="0" dirty="0">
                <a:solidFill>
                  <a:srgbClr val="FF0000"/>
                </a:solidFill>
                <a:latin typeface="Franklin Gothic Demi Cond" pitchFamily="34" charset="0"/>
              </a:rPr>
              <a:t>PERCEPATAN PENINGKATAN KOMPETENSI TENAGA KERJA;</a:t>
            </a:r>
            <a:endParaRPr lang="en-US" altLang="en-US" sz="2200" b="0" dirty="0">
              <a:solidFill>
                <a:srgbClr val="FF0000"/>
              </a:solidFill>
              <a:latin typeface="Franklin Gothic Demi Cond" pitchFamily="34" charset="0"/>
            </a:endParaRPr>
          </a:p>
          <a:p>
            <a:pPr marL="354013" indent="-354013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id-ID" altLang="en-US" sz="2200" b="0" dirty="0">
                <a:solidFill>
                  <a:srgbClr val="FF0000"/>
                </a:solidFill>
                <a:latin typeface="Franklin Gothic Demi Cond" pitchFamily="34" charset="0"/>
              </a:rPr>
              <a:t>PERCEPATAN SERTIFIKASI PROFESI;</a:t>
            </a:r>
            <a:endParaRPr lang="en-US" altLang="en-US" sz="2200" b="0" dirty="0">
              <a:solidFill>
                <a:srgbClr val="FF0000"/>
              </a:solidFill>
              <a:latin typeface="Franklin Gothic Demi Cond" pitchFamily="34" charset="0"/>
            </a:endParaRPr>
          </a:p>
          <a:p>
            <a:pPr marL="354013" indent="-354013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id-ID" altLang="en-US" sz="2200" b="0" dirty="0">
                <a:solidFill>
                  <a:srgbClr val="000099"/>
                </a:solidFill>
                <a:latin typeface="Franklin Gothic Demi Cond" pitchFamily="34" charset="0"/>
              </a:rPr>
              <a:t>PERLUASAN KESEMPATAN KERJA FORMAL;</a:t>
            </a:r>
            <a:endParaRPr lang="en-US" altLang="en-US" sz="2200" b="0" dirty="0">
              <a:solidFill>
                <a:srgbClr val="000099"/>
              </a:solidFill>
              <a:latin typeface="Franklin Gothic Demi Cond" pitchFamily="34" charset="0"/>
            </a:endParaRPr>
          </a:p>
          <a:p>
            <a:pPr marL="354013" indent="-354013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id-ID" altLang="en-US" sz="2200" b="0" dirty="0">
                <a:solidFill>
                  <a:srgbClr val="000099"/>
                </a:solidFill>
                <a:latin typeface="Franklin Gothic Demi Cond" pitchFamily="34" charset="0"/>
              </a:rPr>
              <a:t>PENGUATAN WIRAUSAHA PRODUKTIF;</a:t>
            </a:r>
            <a:endParaRPr lang="en-US" altLang="en-US" sz="2200" b="0" dirty="0">
              <a:solidFill>
                <a:srgbClr val="000099"/>
              </a:solidFill>
              <a:latin typeface="Franklin Gothic Demi Cond" pitchFamily="34" charset="0"/>
            </a:endParaRPr>
          </a:p>
          <a:p>
            <a:pPr marL="354013" indent="-354013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id-ID" altLang="en-US" sz="2200" b="0" dirty="0">
                <a:solidFill>
                  <a:srgbClr val="FF0000"/>
                </a:solidFill>
                <a:latin typeface="Franklin Gothic Demi Cond" pitchFamily="34" charset="0"/>
              </a:rPr>
              <a:t>PENCIPTAAN HUBUNGAN INDUSTRIAL YANG SEHAT DAN PRODUKTIF;</a:t>
            </a:r>
            <a:endParaRPr lang="en-US" altLang="en-US" sz="2200" b="0" dirty="0">
              <a:solidFill>
                <a:srgbClr val="FF0000"/>
              </a:solidFill>
              <a:latin typeface="Franklin Gothic Demi Cond" pitchFamily="34" charset="0"/>
            </a:endParaRPr>
          </a:p>
          <a:p>
            <a:pPr marL="354013" indent="-354013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id-ID" altLang="en-US" sz="2200" b="0" dirty="0">
                <a:solidFill>
                  <a:srgbClr val="000099"/>
                </a:solidFill>
                <a:latin typeface="Franklin Gothic Demi Cond" pitchFamily="34" charset="0"/>
              </a:rPr>
              <a:t>PENEGAKKAN HUKUM KETENAGAKERJAAN;</a:t>
            </a:r>
            <a:endParaRPr lang="en-US" altLang="en-US" sz="2200" b="0" dirty="0">
              <a:solidFill>
                <a:srgbClr val="000099"/>
              </a:solidFill>
              <a:latin typeface="Franklin Gothic Demi Cond" pitchFamily="34" charset="0"/>
            </a:endParaRPr>
          </a:p>
          <a:p>
            <a:pPr marL="354013" indent="-354013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id-ID" altLang="en-US" sz="2200" b="0" dirty="0">
                <a:solidFill>
                  <a:srgbClr val="000099"/>
                </a:solidFill>
                <a:latin typeface="Franklin Gothic Demi Cond" pitchFamily="34" charset="0"/>
              </a:rPr>
              <a:t>PENINGKATAN PERLINDUNGAN PEKERJA MIGRAN;</a:t>
            </a:r>
            <a:endParaRPr lang="en-US" altLang="en-US" sz="2200" b="0" dirty="0">
              <a:solidFill>
                <a:srgbClr val="000099"/>
              </a:solidFill>
              <a:latin typeface="Franklin Gothic Demi Cond" pitchFamily="34" charset="0"/>
            </a:endParaRPr>
          </a:p>
          <a:p>
            <a:pPr marL="354013" indent="-354013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id-ID" altLang="en-US" sz="2200" b="0" dirty="0">
                <a:solidFill>
                  <a:srgbClr val="000099"/>
                </a:solidFill>
                <a:latin typeface="Franklin Gothic Demi Cond" pitchFamily="34" charset="0"/>
              </a:rPr>
              <a:t>PELAYANAN KETENAGAKERJAAN SEDERHANA, TRANSPARAN DAN AKUNTABEL.</a:t>
            </a:r>
            <a:endParaRPr lang="en-US" altLang="en-US" sz="2200" b="0" dirty="0">
              <a:solidFill>
                <a:srgbClr val="000099"/>
              </a:solidFill>
              <a:latin typeface="Franklin Gothic Demi Cond" pitchFamily="34" charset="0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95250" y="163830"/>
            <a:ext cx="8775700" cy="62293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74" tIns="45589" rIns="91174" bIns="45589"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800" y="102870"/>
            <a:ext cx="8870950" cy="744856"/>
          </a:xfrm>
          <a:solidFill>
            <a:srgbClr val="FFFF99"/>
          </a:solidFill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en-US" sz="2800" b="1" dirty="0">
                <a:solidFill>
                  <a:srgbClr val="002060"/>
                </a:solidFill>
                <a:latin typeface="Franklin Gothic Demi Cond" pitchFamily="34" charset="0"/>
                <a:ea typeface="+mn-ea"/>
                <a:cs typeface="+mn-cs"/>
              </a:rPr>
              <a:t>AGENDA PRIORITAS PEMBANGUNAN </a:t>
            </a:r>
            <a:r>
              <a:rPr lang="id-ID" altLang="en-US" sz="2800" b="1" dirty="0">
                <a:solidFill>
                  <a:srgbClr val="002060"/>
                </a:solidFill>
                <a:latin typeface="Franklin Gothic Demi Cond" pitchFamily="34" charset="0"/>
                <a:ea typeface="+mn-ea"/>
                <a:cs typeface="+mn-cs"/>
              </a:rPr>
              <a:t> </a:t>
            </a:r>
            <a:r>
              <a:rPr lang="en-SG" altLang="en-US" sz="2800" b="1" dirty="0">
                <a:solidFill>
                  <a:srgbClr val="002060"/>
                </a:solidFill>
                <a:latin typeface="Franklin Gothic Demi Cond" pitchFamily="34" charset="0"/>
                <a:ea typeface="+mn-ea"/>
                <a:cs typeface="+mn-cs"/>
              </a:rPr>
              <a:t>KETENAGAKERJAAN</a:t>
            </a:r>
            <a:endParaRPr lang="en-US" altLang="en-US" sz="2800" b="1" dirty="0">
              <a:solidFill>
                <a:srgbClr val="002060"/>
              </a:solidFill>
              <a:latin typeface="Franklin Gothic Demi Cond" pitchFamily="34" charset="0"/>
              <a:ea typeface="+mn-ea"/>
              <a:cs typeface="+mn-cs"/>
            </a:endParaRPr>
          </a:p>
        </p:txBody>
      </p:sp>
      <p:pic>
        <p:nvPicPr>
          <p:cNvPr id="389129" name="Picture 10" descr="http://cdn-media.viva.id/thumbs2/2014/12/22/286341_menteri-ketenagakerjaan-pimpin-rapat-pemulangan-tki-bermasalah_663_3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12"/>
          <a:stretch>
            <a:fillRect/>
          </a:stretch>
        </p:blipFill>
        <p:spPr bwMode="auto">
          <a:xfrm>
            <a:off x="152400" y="914400"/>
            <a:ext cx="1601789" cy="136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2"/>
          </a:xfrm>
          <a:solidFill>
            <a:srgbClr val="FFCC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2400" b="1" i="1" dirty="0" smtClean="0"/>
              <a:t>PERATURAN MENGENAI  KOMPETENSI DAN K3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1676400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 smtClean="0">
                <a:latin typeface="Arial Narrow" pitchFamily="34" charset="0"/>
              </a:rPr>
              <a:t>UU No. 1 </a:t>
            </a:r>
            <a:r>
              <a:rPr lang="en-US" sz="2000" dirty="0" err="1" smtClean="0">
                <a:latin typeface="Arial Narrow" pitchFamily="34" charset="0"/>
              </a:rPr>
              <a:t>th</a:t>
            </a:r>
            <a:r>
              <a:rPr lang="en-US" sz="2000" dirty="0" smtClean="0">
                <a:latin typeface="Arial Narrow" pitchFamily="34" charset="0"/>
              </a:rPr>
              <a:t> 1970 </a:t>
            </a:r>
            <a:r>
              <a:rPr lang="en-US" sz="2000" dirty="0" err="1" smtClean="0">
                <a:latin typeface="Arial Narrow" pitchFamily="34" charset="0"/>
              </a:rPr>
              <a:t>ttg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Keselamatan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Kerja</a:t>
            </a:r>
            <a:endParaRPr lang="en-US" sz="2000" dirty="0" smtClean="0">
              <a:latin typeface="Arial Narrow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 smtClean="0">
                <a:latin typeface="Arial Narrow" pitchFamily="34" charset="0"/>
              </a:rPr>
              <a:t>UU No. 13 </a:t>
            </a:r>
            <a:r>
              <a:rPr lang="en-US" sz="2000" dirty="0" err="1" smtClean="0">
                <a:latin typeface="Arial Narrow" pitchFamily="34" charset="0"/>
              </a:rPr>
              <a:t>th</a:t>
            </a:r>
            <a:r>
              <a:rPr lang="en-US" sz="2000" dirty="0" smtClean="0">
                <a:latin typeface="Arial Narrow" pitchFamily="34" charset="0"/>
              </a:rPr>
              <a:t> 2003 </a:t>
            </a:r>
            <a:r>
              <a:rPr lang="en-US" sz="2000" dirty="0" err="1" smtClean="0">
                <a:latin typeface="Arial Narrow" pitchFamily="34" charset="0"/>
              </a:rPr>
              <a:t>ttg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Ketenagakerjaan</a:t>
            </a:r>
            <a:r>
              <a:rPr lang="en-US" sz="2000" dirty="0" smtClean="0">
                <a:latin typeface="Arial Narrow" pitchFamily="34" charset="0"/>
              </a:rPr>
              <a:t> ps. 18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>
                <a:latin typeface="Arial Narrow" pitchFamily="34" charset="0"/>
              </a:rPr>
              <a:t>PP 31 </a:t>
            </a:r>
            <a:r>
              <a:rPr lang="en-US" sz="2000" dirty="0" err="1" smtClean="0">
                <a:latin typeface="Arial Narrow" pitchFamily="34" charset="0"/>
              </a:rPr>
              <a:t>th</a:t>
            </a:r>
            <a:r>
              <a:rPr lang="en-US" sz="2000" dirty="0" smtClean="0">
                <a:latin typeface="Arial Narrow" pitchFamily="34" charset="0"/>
              </a:rPr>
              <a:t> 2006 </a:t>
            </a:r>
            <a:r>
              <a:rPr lang="en-US" sz="2000" dirty="0" err="1" smtClean="0">
                <a:latin typeface="Arial Narrow" pitchFamily="34" charset="0"/>
              </a:rPr>
              <a:t>ttg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Sistem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Pelatihan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Kerja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Nasional</a:t>
            </a:r>
            <a:endParaRPr lang="en-US" sz="2000" dirty="0" smtClean="0">
              <a:latin typeface="Arial Narrow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1600" dirty="0" smtClean="0">
                <a:latin typeface="Arial Narrow" pitchFamily="34" charset="0"/>
              </a:rPr>
              <a:t>Ps 3: </a:t>
            </a:r>
            <a:r>
              <a:rPr lang="en-US" sz="1600" dirty="0" err="1" smtClean="0">
                <a:latin typeface="Arial Narrow" pitchFamily="34" charset="0"/>
              </a:rPr>
              <a:t>prinsip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dasar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pelatihan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kerja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nasional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berorientasi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pd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kebutuhan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pasar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pengembangan</a:t>
            </a:r>
            <a:r>
              <a:rPr lang="en-US" sz="1600" dirty="0" smtClean="0">
                <a:latin typeface="Arial Narrow" pitchFamily="34" charset="0"/>
              </a:rPr>
              <a:t> SDM </a:t>
            </a:r>
            <a:r>
              <a:rPr lang="en-US" sz="1600" dirty="0" err="1" smtClean="0">
                <a:latin typeface="Arial Narrow" pitchFamily="34" charset="0"/>
              </a:rPr>
              <a:t>berbasis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kompetensi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kerja</a:t>
            </a:r>
            <a:endParaRPr lang="en-US" sz="1600" dirty="0" smtClean="0">
              <a:latin typeface="Arial Narrow" pitchFamily="34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>
              <a:latin typeface="Arial Narrow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 smtClean="0">
              <a:latin typeface="Arial Narrow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2209800"/>
            <a:ext cx="8686800" cy="1524000"/>
          </a:xfrm>
          <a:prstGeom prst="rect">
            <a:avLst/>
          </a:prstGeom>
          <a:solidFill>
            <a:srgbClr val="66FF33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Permenakertrans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No. 05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th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2012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ttg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Sistem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Standardisasi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Kompetensi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Kerja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Nasional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pasal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1,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tatanan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keterkaitan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komponen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standardisasi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kompetensi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kerja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nasional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yg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komprehensif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sinergis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dlm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rangka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mencapai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tujuan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standardisasi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kompetensi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kerja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nasional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indonesia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Permenakartrans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No. 8 th.2012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ttg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Standar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Kompetensi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Kerja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Nasional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Indonesia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3733800"/>
            <a:ext cx="6934200" cy="1600200"/>
          </a:xfrm>
          <a:prstGeom prst="rect">
            <a:avLst/>
          </a:prstGeom>
          <a:solidFill>
            <a:srgbClr val="66FF33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No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Kep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42/MEN/III/2008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ttg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Bid K3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No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Kep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324 /MEN/XII/2011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ttg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penetapan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SKKNI - Sub Bid.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Paramedis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K3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No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Kep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325/MEN/XII/2011 - Sub Bid.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Bekerja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di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Ketinggian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No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Kep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326/MEN/XII/2011 - Sub Bid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Bekerja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di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Ruang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tertutup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No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Kep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209/MEN/XII/2008 - Sub Bid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Higiene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Industri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5334000"/>
            <a:ext cx="7620000" cy="1447800"/>
          </a:xfrm>
          <a:prstGeom prst="rect">
            <a:avLst/>
          </a:prstGeom>
          <a:solidFill>
            <a:srgbClr val="66FF33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No Kep 121/MEN/VII/2010 - Bid Dokter Kesehatan Kerja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No Kep /2016 (dalam proses) - Bid. Dokter Perusahaan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No Kep 248/MEN/V/2007 - Sub sektor industri minyak dan gas Bid. K3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No Kep 157/MEN/VIII/2010 - Sektor mineral batubara dan gas bumi Bid.K3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No Kep 350/MEN/IX/2014 - Bid K3 Konstruksi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86-286C-4AC0-9A2A-614DA4211B5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AutoShape 4"/>
          <p:cNvSpPr>
            <a:spLocks noChangeArrowheads="1"/>
          </p:cNvSpPr>
          <p:nvPr/>
        </p:nvSpPr>
        <p:spPr bwMode="auto">
          <a:xfrm>
            <a:off x="0" y="1676400"/>
            <a:ext cx="3124200" cy="1371600"/>
          </a:xfrm>
          <a:prstGeom prst="cloudCallout">
            <a:avLst>
              <a:gd name="adj1" fmla="val -713"/>
              <a:gd name="adj2" fmla="val 97528"/>
            </a:avLst>
          </a:prstGeom>
          <a:solidFill>
            <a:schemeClr val="folHlink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b="1" u="sng" dirty="0" err="1">
                <a:solidFill>
                  <a:srgbClr val="FFFF00"/>
                </a:solidFill>
                <a:latin typeface="Arial Narrow" pitchFamily="34" charset="0"/>
              </a:rPr>
              <a:t>Masa</a:t>
            </a:r>
            <a:r>
              <a:rPr lang="en-US" b="1" u="sng" dirty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b="1" u="sng" dirty="0" err="1">
                <a:solidFill>
                  <a:srgbClr val="FFFF00"/>
                </a:solidFill>
                <a:latin typeface="Arial Narrow" pitchFamily="34" charset="0"/>
              </a:rPr>
              <a:t>Depan</a:t>
            </a:r>
            <a:r>
              <a:rPr lang="en-US" b="1" u="sng" dirty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b="1" u="sng" dirty="0" err="1">
                <a:solidFill>
                  <a:srgbClr val="FFFF00"/>
                </a:solidFill>
                <a:latin typeface="Arial Narrow" pitchFamily="34" charset="0"/>
              </a:rPr>
              <a:t>Cerah</a:t>
            </a:r>
            <a:endParaRPr lang="en-US" b="1" u="sng" dirty="0">
              <a:solidFill>
                <a:srgbClr val="FFFF00"/>
              </a:solidFill>
              <a:latin typeface="Arial Narrow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b="1" dirty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 Narrow" pitchFamily="34" charset="0"/>
              </a:rPr>
              <a:t>Sehat</a:t>
            </a:r>
            <a:r>
              <a:rPr lang="en-US" b="1" dirty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 Narrow" pitchFamily="34" charset="0"/>
              </a:rPr>
              <a:t>Jasmani</a:t>
            </a:r>
            <a:endParaRPr lang="en-US" b="1" dirty="0">
              <a:solidFill>
                <a:srgbClr val="FFFF00"/>
              </a:solidFill>
              <a:latin typeface="Arial Narrow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b="1" dirty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 Narrow" pitchFamily="34" charset="0"/>
              </a:rPr>
              <a:t>Sehat</a:t>
            </a:r>
            <a:r>
              <a:rPr lang="en-US" b="1" dirty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 Narrow" pitchFamily="34" charset="0"/>
              </a:rPr>
              <a:t>Rohani</a:t>
            </a:r>
            <a:endParaRPr lang="en-US" b="1" dirty="0">
              <a:solidFill>
                <a:srgbClr val="FFFF00"/>
              </a:solidFill>
              <a:latin typeface="Arial Narrow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b="1" dirty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 Narrow" pitchFamily="34" charset="0"/>
              </a:rPr>
              <a:t>Cukup</a:t>
            </a:r>
            <a:r>
              <a:rPr lang="en-US" b="1" dirty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 Narrow" pitchFamily="34" charset="0"/>
              </a:rPr>
              <a:t>Materi</a:t>
            </a:r>
            <a:endParaRPr lang="en-US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294917" name="AutoShape 5"/>
          <p:cNvSpPr>
            <a:spLocks noChangeArrowheads="1"/>
          </p:cNvSpPr>
          <p:nvPr/>
        </p:nvSpPr>
        <p:spPr bwMode="auto">
          <a:xfrm>
            <a:off x="3505200" y="1524000"/>
            <a:ext cx="4343400" cy="1447800"/>
          </a:xfrm>
          <a:prstGeom prst="cloudCallout">
            <a:avLst>
              <a:gd name="adj1" fmla="val 162"/>
              <a:gd name="adj2" fmla="val 123361"/>
            </a:avLst>
          </a:prstGeom>
          <a:solidFill>
            <a:schemeClr val="folHlink">
              <a:alpha val="50195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Tx/>
              <a:buChar char="•"/>
            </a:pPr>
            <a:r>
              <a:rPr lang="en-US" b="1" dirty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 Narrow" pitchFamily="34" charset="0"/>
              </a:rPr>
              <a:t>Keuntungan</a:t>
            </a:r>
            <a:r>
              <a:rPr lang="en-US" b="1" dirty="0">
                <a:solidFill>
                  <a:srgbClr val="FFFF00"/>
                </a:solidFill>
                <a:latin typeface="Arial Narrow" pitchFamily="34" charset="0"/>
              </a:rPr>
              <a:t> yang </a:t>
            </a:r>
            <a:r>
              <a:rPr lang="en-US" b="1" dirty="0" err="1">
                <a:solidFill>
                  <a:srgbClr val="FFFF00"/>
                </a:solidFill>
                <a:latin typeface="Arial Narrow" pitchFamily="34" charset="0"/>
              </a:rPr>
              <a:t>besar</a:t>
            </a:r>
            <a:endParaRPr lang="en-US" b="1" dirty="0">
              <a:solidFill>
                <a:srgbClr val="FFFF00"/>
              </a:solidFill>
              <a:latin typeface="Arial Narrow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b="1" dirty="0">
                <a:solidFill>
                  <a:srgbClr val="FFFF00"/>
                </a:solidFill>
                <a:latin typeface="Arial Narrow" pitchFamily="34" charset="0"/>
              </a:rPr>
              <a:t>Perusahaan Yang </a:t>
            </a:r>
            <a:r>
              <a:rPr lang="en-US" b="1" dirty="0" err="1" smtClean="0">
                <a:solidFill>
                  <a:srgbClr val="FFFF00"/>
                </a:solidFill>
                <a:latin typeface="Arial Narrow" pitchFamily="34" charset="0"/>
              </a:rPr>
              <a:t>ihargai</a:t>
            </a:r>
            <a:endParaRPr lang="en-US" b="1" dirty="0">
              <a:solidFill>
                <a:srgbClr val="FFFF00"/>
              </a:solidFill>
              <a:latin typeface="Arial Narrow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b="1" dirty="0" err="1">
                <a:solidFill>
                  <a:srgbClr val="FFFF00"/>
                </a:solidFill>
                <a:latin typeface="Arial Narrow" pitchFamily="34" charset="0"/>
              </a:rPr>
              <a:t>Diperhitungkan</a:t>
            </a:r>
            <a:r>
              <a:rPr lang="en-US" b="1" dirty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 Narrow" pitchFamily="34" charset="0"/>
              </a:rPr>
              <a:t>didunia</a:t>
            </a:r>
            <a:r>
              <a:rPr lang="en-US" b="1" dirty="0" smtClean="0">
                <a:solidFill>
                  <a:srgbClr val="FFFF00"/>
                </a:solidFill>
                <a:latin typeface="Arial Narrow" pitchFamily="34" charset="0"/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  <a:latin typeface="Arial Narrow" pitchFamily="34" charset="0"/>
              </a:rPr>
              <a:t>bisnis</a:t>
            </a:r>
            <a:endParaRPr lang="en-US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pic>
        <p:nvPicPr>
          <p:cNvPr id="294918" name="Picture 6" descr="pe03166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657600"/>
            <a:ext cx="1708637" cy="111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4919" name="Picture 7" descr="bl00381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657600"/>
            <a:ext cx="2842846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304800" y="990600"/>
            <a:ext cx="5345723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 dirty="0" err="1">
                <a:solidFill>
                  <a:srgbClr val="000000"/>
                </a:solidFill>
                <a:latin typeface="Times New Roman" pitchFamily="18" charset="0"/>
              </a:rPr>
              <a:t>Datang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itchFamily="18" charset="0"/>
              </a:rPr>
              <a:t>Sehat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Times New Roman" pitchFamily="18" charset="0"/>
              </a:rPr>
              <a:t>Kerja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itchFamily="18" charset="0"/>
              </a:rPr>
              <a:t>Giat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Times New Roman" pitchFamily="18" charset="0"/>
              </a:rPr>
              <a:t>Pulang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itchFamily="18" charset="0"/>
              </a:rPr>
              <a:t>Selamat</a:t>
            </a:r>
            <a:endParaRPr lang="en-US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4921" name="WordArt 9"/>
          <p:cNvSpPr>
            <a:spLocks noChangeArrowheads="1" noChangeShapeType="1" noTextEdit="1"/>
          </p:cNvSpPr>
          <p:nvPr/>
        </p:nvSpPr>
        <p:spPr bwMode="auto">
          <a:xfrm>
            <a:off x="381000" y="228600"/>
            <a:ext cx="6049108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Fundamental Safe Work Practices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2514600" y="3657600"/>
            <a:ext cx="2388577" cy="2855912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ctr" eaLnBrk="1" hangingPunct="1">
              <a:buFontTx/>
              <a:buBlip>
                <a:blip r:embed="rId4"/>
              </a:buBlip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Company Regulation</a:t>
            </a:r>
          </a:p>
          <a:p>
            <a:pPr marL="457200" indent="-457200" algn="ctr" eaLnBrk="1" hangingPunct="1">
              <a:buFontTx/>
              <a:buBlip>
                <a:blip r:embed="rId4"/>
              </a:buBlip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HES Mgmt Plan</a:t>
            </a:r>
          </a:p>
          <a:p>
            <a:pPr marL="457200" indent="-457200" algn="ctr" eaLnBrk="1" hangingPunct="1">
              <a:buFontTx/>
              <a:buBlip>
                <a:blip r:embed="rId4"/>
              </a:buBlip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Housekeeping	</a:t>
            </a:r>
          </a:p>
          <a:p>
            <a:pPr marL="457200" indent="-457200" algn="ctr" eaLnBrk="1" hangingPunct="1">
              <a:buFontTx/>
              <a:buBlip>
                <a:blip r:embed="rId4"/>
              </a:buBlip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Access Control</a:t>
            </a:r>
          </a:p>
          <a:p>
            <a:pPr marL="457200" indent="-457200" algn="ctr" eaLnBrk="1" hangingPunct="1">
              <a:buFontTx/>
              <a:buBlip>
                <a:blip r:embed="rId4"/>
              </a:buBlip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Work Permit</a:t>
            </a:r>
          </a:p>
          <a:p>
            <a:pPr marL="457200" indent="-457200" algn="ctr" eaLnBrk="1" hangingPunct="1">
              <a:buFontTx/>
              <a:buBlip>
                <a:blip r:embed="rId4"/>
              </a:buBlip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Lock Out Tag Out</a:t>
            </a:r>
          </a:p>
          <a:p>
            <a:pPr marL="457200" indent="-457200" algn="ctr" eaLnBrk="1" hangingPunct="1">
              <a:buFontTx/>
              <a:buBlip>
                <a:blip r:embed="rId4"/>
              </a:buBlip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SOP/JSA</a:t>
            </a:r>
          </a:p>
          <a:p>
            <a:pPr marL="457200" indent="-457200" algn="ctr" eaLnBrk="1" hangingPunct="1">
              <a:buFontTx/>
              <a:buBlip>
                <a:blip r:embed="rId4"/>
              </a:buBlip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PPE</a:t>
            </a:r>
          </a:p>
          <a:p>
            <a:pPr marL="457200" indent="-457200" algn="ctr" eaLnBrk="1" hangingPunct="1">
              <a:buFontTx/>
              <a:buBlip>
                <a:blip r:embed="rId4"/>
              </a:buBlip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MSDS</a:t>
            </a:r>
          </a:p>
          <a:p>
            <a:pPr marL="457200" indent="-457200" algn="ctr" eaLnBrk="1" hangingPunct="1">
              <a:buFontTx/>
              <a:buBlip>
                <a:blip r:embed="rId4"/>
              </a:buBlip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Etc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2D41-B3CF-47BF-8E5D-2557C438F7A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 animBg="1" autoUpdateAnimBg="0"/>
      <p:bldP spid="294917" grpId="0" animBg="1" autoUpdateAnimBg="0"/>
      <p:bldP spid="294920" grpId="0" animBg="1" autoUpdateAnimBg="0"/>
      <p:bldP spid="294921" grpId="0" animBg="1"/>
      <p:bldP spid="29492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b="1" smtClean="0"/>
              <a:t>K3 DALAM KONTEKS N</a:t>
            </a:r>
            <a:r>
              <a:rPr lang="id-ID" sz="2800" b="1" smtClean="0"/>
              <a:t>A</a:t>
            </a:r>
            <a:r>
              <a:rPr lang="en-US" sz="2800" b="1" smtClean="0"/>
              <a:t>WA CITA </a:t>
            </a:r>
            <a:endParaRPr lang="en-GB" sz="2800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5029200"/>
            <a:ext cx="8229600" cy="1676400"/>
          </a:xfrm>
        </p:spPr>
        <p:txBody>
          <a:bodyPr/>
          <a:lstStyle/>
          <a:p>
            <a:pPr marL="342783" indent="-342783" eaLnBrk="1" hangingPunct="1">
              <a:defRPr/>
            </a:pPr>
            <a:r>
              <a:rPr lang="en-US" sz="2000" dirty="0" smtClean="0">
                <a:latin typeface="+mj-lt"/>
              </a:rPr>
              <a:t>K3 </a:t>
            </a:r>
            <a:r>
              <a:rPr lang="en-US" sz="2000" dirty="0" smtClean="0">
                <a:latin typeface="+mj-lt"/>
                <a:sym typeface="Wingdings" pitchFamily="2" charset="2"/>
              </a:rPr>
              <a:t>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Memberikan</a:t>
            </a:r>
            <a:r>
              <a:rPr lang="en-US" sz="2000" dirty="0" smtClean="0">
                <a:latin typeface="+mj-lt"/>
                <a:sym typeface="Wingdings" pitchFamily="2" charset="2"/>
              </a:rPr>
              <a:t> Rasa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Aman</a:t>
            </a:r>
            <a:r>
              <a:rPr lang="en-US" sz="2000" dirty="0" smtClean="0">
                <a:latin typeface="+mj-lt"/>
                <a:sym typeface="Wingdings" pitchFamily="2" charset="2"/>
              </a:rPr>
              <a:t>  (</a:t>
            </a:r>
            <a:r>
              <a:rPr lang="id-ID" sz="2000" dirty="0" smtClean="0">
                <a:latin typeface="+mj-lt"/>
                <a:sym typeface="Wingdings" pitchFamily="2" charset="2"/>
              </a:rPr>
              <a:t>f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ungsi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negara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melindungi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warga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negara</a:t>
            </a:r>
            <a:r>
              <a:rPr lang="en-US" sz="2000" dirty="0" smtClean="0">
                <a:latin typeface="+mj-lt"/>
                <a:sym typeface="Wingdings" pitchFamily="2" charset="2"/>
              </a:rPr>
              <a:t>)</a:t>
            </a:r>
            <a:endParaRPr lang="en-US" sz="2000" dirty="0" smtClean="0">
              <a:latin typeface="+mj-lt"/>
            </a:endParaRPr>
          </a:p>
          <a:p>
            <a:pPr marL="342783" indent="-342783" eaLnBrk="1" hangingPunct="1">
              <a:defRPr/>
            </a:pPr>
            <a:r>
              <a:rPr lang="id-ID" sz="2000" dirty="0" smtClean="0">
                <a:latin typeface="+mj-lt"/>
              </a:rPr>
              <a:t>K3 </a:t>
            </a:r>
            <a:r>
              <a:rPr lang="en-US" sz="2000" dirty="0" smtClean="0">
                <a:latin typeface="+mj-lt"/>
                <a:sym typeface="Wingdings" pitchFamily="2" charset="2"/>
              </a:rPr>
              <a:t> </a:t>
            </a:r>
            <a:r>
              <a:rPr lang="id-ID" sz="2000" dirty="0" err="1" smtClean="0">
                <a:latin typeface="+mj-lt"/>
                <a:sym typeface="Wingdings" pitchFamily="2" charset="2"/>
              </a:rPr>
              <a:t>M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eningkatkan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Kualitas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Hidup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Manusia</a:t>
            </a:r>
            <a:endParaRPr lang="id-ID" sz="1800" i="1" dirty="0" smtClean="0">
              <a:latin typeface="+mj-lt"/>
            </a:endParaRPr>
          </a:p>
          <a:p>
            <a:pPr marL="342783" indent="-342783" eaLnBrk="1" hangingPunct="1">
              <a:defRPr/>
            </a:pPr>
            <a:r>
              <a:rPr lang="id-ID" sz="2000" dirty="0" smtClean="0">
                <a:latin typeface="+mj-lt"/>
              </a:rPr>
              <a:t>K3 </a:t>
            </a:r>
            <a:r>
              <a:rPr lang="en-US" sz="2000" dirty="0" smtClean="0">
                <a:latin typeface="+mj-lt"/>
                <a:sym typeface="Wingdings" pitchFamily="2" charset="2"/>
              </a:rPr>
              <a:t> </a:t>
            </a:r>
            <a:r>
              <a:rPr lang="id-ID" sz="2000" dirty="0" err="1" smtClean="0">
                <a:latin typeface="+mj-lt"/>
                <a:sym typeface="Wingdings" pitchFamily="2" charset="2"/>
              </a:rPr>
              <a:t>M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eningkatkan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b="1" dirty="0" smtClean="0">
                <a:latin typeface="+mj-lt"/>
                <a:sym typeface="Wingdings" pitchFamily="2" charset="2"/>
              </a:rPr>
              <a:t>PRODUKTI</a:t>
            </a:r>
            <a:r>
              <a:rPr lang="id-ID" sz="2000" b="1" dirty="0" smtClean="0">
                <a:latin typeface="+mj-lt"/>
                <a:sym typeface="Wingdings" pitchFamily="2" charset="2"/>
              </a:rPr>
              <a:t>V</a:t>
            </a:r>
            <a:r>
              <a:rPr lang="en-US" sz="2000" b="1" dirty="0" smtClean="0">
                <a:latin typeface="+mj-lt"/>
                <a:sym typeface="Wingdings" pitchFamily="2" charset="2"/>
              </a:rPr>
              <a:t>ITAS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dan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b="1" dirty="0" smtClean="0">
                <a:latin typeface="+mj-lt"/>
                <a:sym typeface="Wingdings" pitchFamily="2" charset="2"/>
              </a:rPr>
              <a:t>DAYA SAING</a:t>
            </a:r>
            <a:endParaRPr lang="id-ID" sz="1800" b="1" dirty="0" smtClean="0">
              <a:latin typeface="+mj-lt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0" y="838200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4859C-0B1E-44D9-BF89-0AF66958BC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drs_ K3_profesi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 dan Sasaran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71800"/>
          </a:xfrm>
        </p:spPr>
        <p:txBody>
          <a:bodyPr/>
          <a:lstStyle/>
          <a:p>
            <a:pPr marL="0" indent="0" algn="just" eaLnBrk="1" fontAlgn="auto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dirty="0" err="1"/>
              <a:t>Sasaran</a:t>
            </a:r>
            <a:r>
              <a:rPr lang="en-US" dirty="0"/>
              <a:t> K3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:</a:t>
            </a:r>
          </a:p>
          <a:p>
            <a:pPr marL="514350" indent="-514350" algn="just" eaLnBrk="1" fontAlgn="auto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dirty="0" err="1"/>
              <a:t>Keselamatan</a:t>
            </a:r>
            <a:r>
              <a:rPr lang="en-US" sz="2800" dirty="0"/>
              <a:t> </a:t>
            </a:r>
            <a:r>
              <a:rPr lang="en-US" sz="2800" dirty="0" err="1"/>
              <a:t>pekerja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orang lain, </a:t>
            </a:r>
          </a:p>
          <a:p>
            <a:pPr marL="514350" indent="-514350" algn="just" eaLnBrk="1" fontAlgn="auto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dirty="0" err="1"/>
              <a:t>Menjaga</a:t>
            </a:r>
            <a:r>
              <a:rPr lang="en-US" sz="2800" dirty="0"/>
              <a:t> </a:t>
            </a:r>
            <a:r>
              <a:rPr lang="en-US" sz="2800" dirty="0" err="1"/>
              <a:t>aset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</a:p>
          <a:p>
            <a:pPr marL="514350" indent="-514350" algn="just" eaLnBrk="1" fontAlgn="auto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dirty="0"/>
              <a:t>Agar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aparat</a:t>
            </a:r>
            <a:r>
              <a:rPr lang="en-US" sz="2800" dirty="0"/>
              <a:t> </a:t>
            </a:r>
            <a:r>
              <a:rPr lang="en-US" sz="2800" dirty="0" err="1"/>
              <a:t>produksi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dipakai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aman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 </a:t>
            </a:r>
            <a:r>
              <a:rPr lang="en-US" sz="2800" dirty="0" err="1"/>
              <a:t>guna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produktifitas</a:t>
            </a:r>
            <a:r>
              <a:rPr lang="en-US" sz="2800" dirty="0"/>
              <a:t>.</a:t>
            </a:r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pPr algn="ctr">
              <a:defRPr/>
            </a:pPr>
            <a:fld id="{EC6781AF-27B3-4A1F-81EC-87394CA21C83}" type="slidenum">
              <a:rPr lang="id-ID" sz="1600" smtClean="0"/>
              <a:pPr algn="ctr">
                <a:defRPr/>
              </a:pPr>
              <a:t>4</a:t>
            </a:fld>
            <a:endParaRPr lang="id-ID" sz="1600" smtClean="0"/>
          </a:p>
        </p:txBody>
      </p:sp>
      <p:sp>
        <p:nvSpPr>
          <p:cNvPr id="22" name="Title 22"/>
          <p:cNvSpPr txBox="1">
            <a:spLocks/>
          </p:cNvSpPr>
          <p:nvPr/>
        </p:nvSpPr>
        <p:spPr bwMode="auto">
          <a:xfrm>
            <a:off x="304800" y="1612032"/>
            <a:ext cx="853440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marL="1528763" indent="-1528763" fontAlgn="auto">
              <a:spcBef>
                <a:spcPts val="0"/>
              </a:spcBef>
              <a:spcAft>
                <a:spcPts val="0"/>
              </a:spcAft>
              <a:tabLst>
                <a:tab pos="900113" algn="l"/>
              </a:tabLst>
              <a:defRPr/>
            </a:pPr>
            <a:r>
              <a:rPr lang="en-US" sz="4000" cap="all" dirty="0">
                <a:latin typeface="+mj-lt"/>
                <a:ea typeface="+mj-ea"/>
                <a:cs typeface="+mj-cs"/>
              </a:rPr>
              <a:t>K3 =  </a:t>
            </a:r>
            <a:r>
              <a:rPr lang="en-US" sz="4000" dirty="0" err="1">
                <a:latin typeface="+mj-lt"/>
                <a:ea typeface="+mj-ea"/>
                <a:cs typeface="+mj-cs"/>
              </a:rPr>
              <a:t>menjamin</a:t>
            </a:r>
            <a:r>
              <a:rPr lang="id-ID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latin typeface="+mj-lt"/>
                <a:ea typeface="+mj-ea"/>
                <a:cs typeface="+mj-cs"/>
              </a:rPr>
              <a:t>kelangsungan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BEKERJA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</a:p>
          <a:p>
            <a:pPr marL="1528763" indent="-1528763" fontAlgn="auto">
              <a:spcBef>
                <a:spcPts val="0"/>
              </a:spcBef>
              <a:spcAft>
                <a:spcPts val="0"/>
              </a:spcAft>
              <a:tabLst>
                <a:tab pos="900113" algn="l"/>
              </a:tabLst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          </a:t>
            </a:r>
            <a:r>
              <a:rPr lang="en-US" sz="4000" dirty="0" err="1">
                <a:latin typeface="+mj-lt"/>
                <a:ea typeface="+mj-ea"/>
                <a:cs typeface="+mj-cs"/>
              </a:rPr>
              <a:t>dan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BERUSAHA</a:t>
            </a:r>
            <a:endParaRPr lang="en-US" sz="4000" b="1" cap="all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388" y="6381750"/>
            <a:ext cx="4105275" cy="287338"/>
          </a:xfrm>
          <a:prstGeom prst="rect">
            <a:avLst/>
          </a:prstGeom>
          <a:solidFill>
            <a:srgbClr val="82CA5A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Direktorat Bina K3 – Kemnaker R.I.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9388" y="6381750"/>
            <a:ext cx="4359275" cy="282575"/>
            <a:chOff x="228600" y="6781800"/>
            <a:chExt cx="4127159" cy="276999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6781800"/>
              <a:ext cx="4127159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id-ID" sz="1200" b="1" dirty="0">
                  <a:solidFill>
                    <a:schemeClr val="tx1"/>
                  </a:solidFill>
                </a:rPr>
                <a:t>      DIREKTORAT BINA KESELAMATAN DAN KESEHATAN KERJA</a:t>
              </a:r>
            </a:p>
          </p:txBody>
        </p:sp>
        <p:pic>
          <p:nvPicPr>
            <p:cNvPr id="9230" name="Picture 8"/>
            <p:cNvPicPr>
              <a:picLocks noChangeAspect="1"/>
            </p:cNvPicPr>
            <p:nvPr/>
          </p:nvPicPr>
          <p:blipFill>
            <a:blip r:embed="rId2"/>
            <a:srcRect r="5132" b="61086"/>
            <a:stretch>
              <a:fillRect/>
            </a:stretch>
          </p:blipFill>
          <p:spPr bwMode="auto">
            <a:xfrm>
              <a:off x="228600" y="6781800"/>
              <a:ext cx="240959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1" name="Picture 9"/>
            <p:cNvPicPr>
              <a:picLocks noChangeAspect="1"/>
            </p:cNvPicPr>
            <p:nvPr/>
          </p:nvPicPr>
          <p:blipFill>
            <a:blip r:embed="rId2"/>
            <a:srcRect r="5132" b="61086"/>
            <a:stretch>
              <a:fillRect/>
            </a:stretch>
          </p:blipFill>
          <p:spPr bwMode="auto">
            <a:xfrm>
              <a:off x="4114800" y="6805999"/>
              <a:ext cx="240959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drs_ K3_profesi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686" y="77024"/>
            <a:ext cx="8472518" cy="1103313"/>
          </a:xfrm>
        </p:spPr>
        <p:txBody>
          <a:bodyPr>
            <a:normAutofit/>
          </a:bodyPr>
          <a:lstStyle/>
          <a:p>
            <a:pPr marL="54864" algn="l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Tantangan dan Peluang Globalisasi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066800"/>
            <a:ext cx="5791200" cy="16312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d-ID" sz="2000" b="1" dirty="0" smtClean="0">
                <a:latin typeface="Arial Narrow" pitchFamily="34" charset="0"/>
              </a:rPr>
              <a:t> </a:t>
            </a:r>
            <a:r>
              <a:rPr lang="id-ID" sz="2000" b="1" dirty="0" smtClean="0">
                <a:solidFill>
                  <a:srgbClr val="C00000"/>
                </a:solidFill>
                <a:latin typeface="Arial Narrow" pitchFamily="34" charset="0"/>
              </a:rPr>
              <a:t>Dunia terintegrasi dan </a:t>
            </a:r>
            <a:r>
              <a:rPr lang="id-ID" sz="2000" b="1" i="1" dirty="0" smtClean="0">
                <a:solidFill>
                  <a:srgbClr val="C00000"/>
                </a:solidFill>
                <a:latin typeface="Arial Narrow" pitchFamily="34" charset="0"/>
              </a:rPr>
              <a:t>borderless</a:t>
            </a:r>
          </a:p>
          <a:p>
            <a:r>
              <a:rPr lang="id-ID" sz="2000" b="1" dirty="0" smtClean="0">
                <a:latin typeface="Arial Narrow" pitchFamily="34" charset="0"/>
              </a:rPr>
              <a:t>  (dilingkungan asean : AEC 2015)</a:t>
            </a:r>
          </a:p>
          <a:p>
            <a:pPr>
              <a:buFont typeface="Arial" pitchFamily="34" charset="0"/>
              <a:buChar char="•"/>
            </a:pPr>
            <a:r>
              <a:rPr lang="id-ID" sz="2000" b="1" dirty="0" smtClean="0">
                <a:latin typeface="Arial Narrow" pitchFamily="34" charset="0"/>
              </a:rPr>
              <a:t> </a:t>
            </a:r>
            <a:r>
              <a:rPr lang="id-ID" sz="2000" b="1" dirty="0" smtClean="0">
                <a:solidFill>
                  <a:srgbClr val="C00000"/>
                </a:solidFill>
                <a:latin typeface="Arial Narrow" pitchFamily="34" charset="0"/>
              </a:rPr>
              <a:t>Berkualitas tinggi yang akan menang</a:t>
            </a:r>
          </a:p>
          <a:p>
            <a:r>
              <a:rPr lang="id-ID" sz="2000" b="1" dirty="0" smtClean="0">
                <a:latin typeface="Arial Narrow" pitchFamily="34" charset="0"/>
              </a:rPr>
              <a:t>  (bukan hanya di pasar barang dan jasa, tetapi juga</a:t>
            </a:r>
          </a:p>
          <a:p>
            <a:r>
              <a:rPr lang="id-ID" sz="2000" b="1" dirty="0" smtClean="0">
                <a:latin typeface="Arial Narrow" pitchFamily="34" charset="0"/>
              </a:rPr>
              <a:t>   di pasar tenaga kerja)     </a:t>
            </a:r>
            <a:endParaRPr lang="id-ID" sz="2000" b="1" dirty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" y="3276600"/>
            <a:ext cx="48006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rial Narrow" pitchFamily="34" charset="0"/>
              </a:rPr>
              <a:t>PELUANG</a:t>
            </a:r>
          </a:p>
          <a:p>
            <a:pPr>
              <a:buFont typeface="Arial" pitchFamily="34" charset="0"/>
              <a:buChar char="•"/>
            </a:pPr>
            <a:r>
              <a:rPr lang="id-ID" sz="2000" b="1" dirty="0" smtClean="0">
                <a:latin typeface="Arial Narrow" pitchFamily="34" charset="0"/>
              </a:rPr>
              <a:t>  Penduduk Indonesia paling banyak berada pada usia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id-ID" sz="2000" b="1" dirty="0" smtClean="0">
                <a:latin typeface="Arial Narrow" pitchFamily="34" charset="0"/>
              </a:rPr>
              <a:t>produktif  (bonus demografi)</a:t>
            </a:r>
            <a:endParaRPr lang="en-US" sz="2000" b="1" dirty="0" smtClean="0">
              <a:latin typeface="Arial Narrow" pitchFamily="34" charset="0"/>
            </a:endParaRPr>
          </a:p>
          <a:p>
            <a:r>
              <a:rPr lang="en-US" sz="2000" b="1" dirty="0" smtClean="0">
                <a:latin typeface="Arial Narrow" pitchFamily="34" charset="0"/>
              </a:rPr>
              <a:t>*  </a:t>
            </a:r>
            <a:r>
              <a:rPr lang="en-US" sz="2000" b="1" dirty="0" err="1" smtClean="0">
                <a:latin typeface="Arial Narrow" pitchFamily="34" charset="0"/>
              </a:rPr>
              <a:t>Sumberdaya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en-US" sz="2000" b="1" dirty="0" err="1" smtClean="0">
                <a:latin typeface="Arial Narrow" pitchFamily="34" charset="0"/>
              </a:rPr>
              <a:t>Alam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en-US" sz="2000" b="1" dirty="0" err="1" smtClean="0">
                <a:latin typeface="Arial Narrow" pitchFamily="34" charset="0"/>
              </a:rPr>
              <a:t>cukup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en-US" sz="2000" b="1" dirty="0" err="1" smtClean="0">
                <a:latin typeface="Arial Narrow" pitchFamily="34" charset="0"/>
              </a:rPr>
              <a:t>memadai</a:t>
            </a:r>
            <a:r>
              <a:rPr lang="en-US" sz="2000" b="1" dirty="0" smtClean="0">
                <a:latin typeface="Arial Narrow" pitchFamily="34" charset="0"/>
              </a:rPr>
              <a:t>.</a:t>
            </a:r>
            <a:endParaRPr lang="id-ID" sz="2000" b="1" dirty="0" smtClean="0"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id-ID" sz="2000" b="1" dirty="0" smtClean="0">
                <a:latin typeface="Arial Narrow" pitchFamily="34" charset="0"/>
              </a:rPr>
              <a:t>  Pertumbuhan ekonomi dan dominasi ekonomi Indonesia di ASEAN meningkat</a:t>
            </a:r>
            <a:r>
              <a:rPr lang="en-US" sz="2000" b="1" dirty="0" smtClean="0">
                <a:latin typeface="Arial Narrow" pitchFamily="34" charset="0"/>
              </a:rPr>
              <a:t>.</a:t>
            </a:r>
          </a:p>
          <a:p>
            <a:r>
              <a:rPr lang="en-US" sz="2000" b="1" dirty="0" smtClean="0">
                <a:latin typeface="Arial Narrow" pitchFamily="34" charset="0"/>
              </a:rPr>
              <a:t>*  </a:t>
            </a:r>
            <a:r>
              <a:rPr lang="en-US" sz="2000" b="1" dirty="0" err="1" smtClean="0">
                <a:latin typeface="Arial Narrow" pitchFamily="34" charset="0"/>
              </a:rPr>
              <a:t>Letak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en-US" sz="2000" b="1" dirty="0" err="1" smtClean="0">
                <a:latin typeface="Arial Narrow" pitchFamily="34" charset="0"/>
              </a:rPr>
              <a:t>Geografis</a:t>
            </a:r>
            <a:r>
              <a:rPr lang="en-US" sz="2000" b="1" dirty="0" smtClean="0">
                <a:latin typeface="Arial Narrow" pitchFamily="34" charset="0"/>
              </a:rPr>
              <a:t> yang </a:t>
            </a:r>
            <a:r>
              <a:rPr lang="en-US" sz="2000" b="1" dirty="0" err="1" smtClean="0">
                <a:latin typeface="Arial Narrow" pitchFamily="34" charset="0"/>
              </a:rPr>
              <a:t>strategis</a:t>
            </a:r>
            <a:endParaRPr lang="en-US" sz="2000" b="1" dirty="0" smtClean="0">
              <a:latin typeface="Arial Narrow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d-ID" sz="2000" b="1" dirty="0">
              <a:latin typeface="Arial Narrow" pitchFamily="34" charset="0"/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304800" y="2819400"/>
            <a:ext cx="3857652" cy="381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876800" y="2731734"/>
          <a:ext cx="4343400" cy="3503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4876800" imgH="3933825" progId="Excel.Sheet.8">
                  <p:embed/>
                </p:oleObj>
              </mc:Choice>
              <mc:Fallback>
                <p:oleObj name="Worksheet" r:id="rId3" imgW="4876800" imgH="393382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31734"/>
                        <a:ext cx="4343400" cy="3503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29200" y="6248400"/>
            <a:ext cx="2772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Sumber</a:t>
            </a:r>
            <a:r>
              <a:rPr lang="en-US" sz="1600" dirty="0" smtClean="0">
                <a:latin typeface="Arial Narrow" pitchFamily="34" charset="0"/>
              </a:rPr>
              <a:t>: Sri </a:t>
            </a:r>
            <a:r>
              <a:rPr lang="en-US" sz="1600" dirty="0" err="1" smtClean="0">
                <a:latin typeface="Arial Narrow" pitchFamily="34" charset="0"/>
              </a:rPr>
              <a:t>Moertiningsih</a:t>
            </a:r>
            <a:r>
              <a:rPr lang="en-US" sz="1600" dirty="0" smtClean="0">
                <a:latin typeface="Arial Narrow" pitchFamily="34" charset="0"/>
              </a:rPr>
              <a:t> A., 2013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86-286C-4AC0-9A2A-614DA4211B5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1905000" y="228600"/>
            <a:ext cx="5562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d-ID" sz="2000" b="1" dirty="0"/>
              <a:t>BONUS DEMOGRAFI</a:t>
            </a:r>
            <a:r>
              <a:rPr lang="en-US" sz="2000" b="1" dirty="0"/>
              <a:t> </a:t>
            </a:r>
            <a:r>
              <a:rPr lang="id-ID" sz="2000" b="1" dirty="0">
                <a:solidFill>
                  <a:srgbClr val="FF0000"/>
                </a:solidFill>
              </a:rPr>
              <a:t>(Peningkatan Usia Produktif)</a:t>
            </a:r>
          </a:p>
          <a:p>
            <a:pPr algn="ctr"/>
            <a:r>
              <a:rPr lang="id-ID" sz="2000" b="1" dirty="0"/>
              <a:t>Peluang atau Bencana 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066800"/>
          <a:ext cx="5181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86-286C-4AC0-9A2A-614DA4211B5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drs_ K3_profesi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906963" y="3124200"/>
          <a:ext cx="416083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hart" r:id="rId8" imgW="3733800" imgH="3552979" progId="Excel.Sheet.8">
                  <p:embed/>
                </p:oleObj>
              </mc:Choice>
              <mc:Fallback>
                <p:oleObj name="Chart" r:id="rId8" imgW="3733800" imgH="3552979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3124200"/>
                        <a:ext cx="416083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52400"/>
            <a:ext cx="7340600" cy="1235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/>
              <a:t>Apa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harus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dikerjakan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untuk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memanfaatkan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terbukanya</a:t>
            </a:r>
            <a:r>
              <a:rPr lang="en-US" sz="3600" b="1" dirty="0" smtClean="0"/>
              <a:t> Window of Opportunity 2020-2030?</a:t>
            </a:r>
          </a:p>
        </p:txBody>
      </p:sp>
      <p:sp>
        <p:nvSpPr>
          <p:cNvPr id="203781" name="Rectangle 5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1600200"/>
            <a:ext cx="64008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Human Capital Deepening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Semua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resources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upaya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dicurahkan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meningkatkan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modal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manusia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baik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pendidikan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kesehatan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kecukupan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gizi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kemampuan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berkomunikasi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menguasai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matematika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teknologi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serta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aspek-aspek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sosial-budaya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lainnya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9812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 defTabSz="914649" eaLnBrk="1" hangingPunct="1">
              <a:defRPr/>
            </a:pPr>
            <a:r>
              <a:rPr lang="en-US" sz="2200" b="1" dirty="0" smtClean="0">
                <a:ea typeface="ＭＳ Ｐゴシック" pitchFamily="34" charset="-128"/>
              </a:rPr>
              <a:t>PARADIGMA </a:t>
            </a:r>
            <a:r>
              <a:rPr lang="id-ID" sz="2200" b="1" dirty="0" smtClean="0">
                <a:ea typeface="ＭＳ Ｐゴシック" pitchFamily="34" charset="-128"/>
              </a:rPr>
              <a:t>DALAM</a:t>
            </a:r>
            <a:r>
              <a:rPr lang="en-US" sz="2200" b="1" dirty="0" smtClean="0">
                <a:ea typeface="ＭＳ Ｐゴシック" pitchFamily="34" charset="-128"/>
              </a:rPr>
              <a:t> PENGEMBANGAN </a:t>
            </a:r>
            <a:r>
              <a:rPr lang="en-US" sz="2200" b="1" dirty="0">
                <a:ea typeface="ＭＳ Ｐゴシック" pitchFamily="34" charset="-128"/>
              </a:rPr>
              <a:t>SDM</a:t>
            </a:r>
            <a:br>
              <a:rPr lang="en-US" sz="2200" b="1" dirty="0">
                <a:ea typeface="ＭＳ Ｐゴシック" pitchFamily="34" charset="-128"/>
              </a:rPr>
            </a:br>
            <a:r>
              <a:rPr lang="en-US" sz="2200" b="1" dirty="0">
                <a:ea typeface="ＭＳ Ｐゴシック" pitchFamily="34" charset="-128"/>
              </a:rPr>
              <a:t/>
            </a:r>
            <a:br>
              <a:rPr lang="en-US" sz="2200" b="1" dirty="0">
                <a:ea typeface="ＭＳ Ｐゴシック" pitchFamily="34" charset="-128"/>
              </a:rPr>
            </a:br>
            <a:r>
              <a:rPr lang="en-US" sz="2200" b="1" dirty="0">
                <a:ea typeface="ＭＳ Ｐゴシック" pitchFamily="34" charset="-128"/>
              </a:rPr>
              <a:t>STANDARDISASI DAN SERTIFIKASI KOMPETENSI SEBAGAI  STRATEGI PENINGKATAN KUALITAS SDM INDONESIA</a:t>
            </a:r>
            <a:endParaRPr lang="en-US" sz="2500" b="1" dirty="0">
              <a:ea typeface="ＭＳ Ｐゴシック" pitchFamily="34" charset="-128"/>
            </a:endParaRPr>
          </a:p>
        </p:txBody>
      </p:sp>
      <p:pic>
        <p:nvPicPr>
          <p:cNvPr id="113667" name="Picture 2" descr="C:\Users\Hiperkes\Documents\picture\ScannedImage-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5573" y="3124200"/>
            <a:ext cx="4632227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304800" y="2819400"/>
          <a:ext cx="3429000" cy="3306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2400" y="2133600"/>
            <a:ext cx="3505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Competency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971800" y="2895600"/>
            <a:ext cx="16128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Soft Competency</a:t>
            </a:r>
          </a:p>
          <a:p>
            <a:r>
              <a:rPr lang="en-US" sz="1600" dirty="0">
                <a:latin typeface="Calibri" pitchFamily="34" charset="0"/>
              </a:rPr>
              <a:t>~ </a:t>
            </a:r>
            <a:r>
              <a:rPr lang="en-US" sz="1600" dirty="0" err="1">
                <a:latin typeface="Calibri" pitchFamily="34" charset="0"/>
              </a:rPr>
              <a:t>karakter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81000" y="5801380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Hard Competency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lIns="82479" tIns="41239" rIns="82479" bIns="41239" numCol="1" anchorCtr="0" compatLnSpc="1">
            <a:prstTxWarp prst="textNoShape">
              <a:avLst/>
            </a:prstTxWarp>
          </a:bodyPr>
          <a:lstStyle/>
          <a:p>
            <a:pPr algn="l"/>
            <a:fld id="{A64F8D40-960F-4547-8F37-BBC8434075CB}" type="slidenum">
              <a:rPr lang="en-US" altLang="ja-JP" sz="1400" smtClean="0">
                <a:solidFill>
                  <a:schemeClr val="tx1"/>
                </a:solidFill>
              </a:rPr>
              <a:pPr algn="l"/>
              <a:t>9</a:t>
            </a:fld>
            <a:endParaRPr lang="en-US" altLang="ja-JP" sz="1400" smtClean="0">
              <a:solidFill>
                <a:schemeClr val="tx1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962400" y="2743200"/>
            <a:ext cx="914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Lucida Sans Unicode" pitchFamily="34" charset="0"/>
                <a:ea typeface="MS PGothic" pitchFamily="34" charset="-128"/>
              </a:rPr>
              <a:t>K3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048000" y="8382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Lucida Sans Unicode" pitchFamily="34" charset="0"/>
                <a:ea typeface="MS PGothic" pitchFamily="34" charset="-128"/>
              </a:rPr>
              <a:t>Kemnaker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350000" y="1508125"/>
            <a:ext cx="2514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Lucida Sans Unicode" pitchFamily="34" charset="0"/>
                <a:ea typeface="MS PGothic" pitchFamily="34" charset="-128"/>
              </a:rPr>
              <a:t>Kemkes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5791200" y="3962400"/>
            <a:ext cx="2590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Lucida Sans Unicode" pitchFamily="34" charset="0"/>
                <a:ea typeface="MS PGothic" pitchFamily="34" charset="-128"/>
              </a:rPr>
              <a:t>KemESDM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2992438" y="5081588"/>
            <a:ext cx="32273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Lucida Sans Unicode" pitchFamily="34" charset="0"/>
                <a:ea typeface="MS PGothic" pitchFamily="34" charset="-128"/>
              </a:rPr>
              <a:t>KemLH-Kehutanan &amp; kem. lainnya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914400" y="1828800"/>
            <a:ext cx="221615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>
                <a:latin typeface="Lucida Sans Unicode" pitchFamily="34" charset="0"/>
                <a:ea typeface="MS PGothic" pitchFamily="34" charset="-128"/>
              </a:rPr>
              <a:t>Perguruan Tinggi</a:t>
            </a:r>
          </a:p>
          <a:p>
            <a:r>
              <a:rPr lang="en-US">
                <a:latin typeface="Lucida Sans Unicode" pitchFamily="34" charset="0"/>
                <a:ea typeface="MS PGothic" pitchFamily="34" charset="-128"/>
              </a:rPr>
              <a:t>Profesional/ praktisi</a:t>
            </a:r>
          </a:p>
          <a:p>
            <a:r>
              <a:rPr lang="en-US" sz="2400" b="1">
                <a:solidFill>
                  <a:srgbClr val="FF0000"/>
                </a:solidFill>
                <a:latin typeface="Lucida Sans Unicode" pitchFamily="34" charset="0"/>
                <a:ea typeface="MS PGothic" pitchFamily="34" charset="-128"/>
              </a:rPr>
              <a:t>Assosiasi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1447800" y="4038600"/>
            <a:ext cx="152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2400">
                <a:latin typeface="Lucida Sans Unicode" pitchFamily="34" charset="0"/>
                <a:ea typeface="MS PGothic" pitchFamily="34" charset="-128"/>
              </a:rPr>
              <a:t>SP/ SB</a:t>
            </a:r>
          </a:p>
          <a:p>
            <a:r>
              <a:rPr lang="en-US" sz="2400">
                <a:latin typeface="Lucida Sans Unicode" pitchFamily="34" charset="0"/>
                <a:ea typeface="MS PGothic" pitchFamily="34" charset="-128"/>
              </a:rPr>
              <a:t>Apindo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 rot="1181564">
            <a:off x="457200" y="1219200"/>
            <a:ext cx="4419600" cy="25146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 rot="5003190">
            <a:off x="2244725" y="2574925"/>
            <a:ext cx="4419600" cy="3429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 rot="-1238986">
            <a:off x="3683000" y="903288"/>
            <a:ext cx="52578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 rot="5400000">
            <a:off x="2819400" y="304800"/>
            <a:ext cx="3505200" cy="3352800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 rot="-1613479">
            <a:off x="685800" y="2514600"/>
            <a:ext cx="4419600" cy="2514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 rot="1181564">
            <a:off x="3663950" y="2398713"/>
            <a:ext cx="4648200" cy="2514600"/>
          </a:xfrm>
          <a:prstGeom prst="ellips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>
              <a:defRPr/>
            </a:pPr>
            <a:r>
              <a:rPr lang="en-US" smtClean="0"/>
              <a:t>drs_ K3_profesi</a:t>
            </a:r>
            <a:endParaRPr lang="en-US"/>
          </a:p>
        </p:txBody>
      </p:sp>
      <p:sp>
        <p:nvSpPr>
          <p:cNvPr id="24593" name="Text Box 2"/>
          <p:cNvSpPr txBox="1">
            <a:spLocks noChangeArrowheads="1"/>
          </p:cNvSpPr>
          <p:nvPr/>
        </p:nvSpPr>
        <p:spPr bwMode="auto">
          <a:xfrm>
            <a:off x="228600" y="125413"/>
            <a:ext cx="868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/>
            <a:r>
              <a:rPr lang="en-US" sz="2000" b="1">
                <a:solidFill>
                  <a:srgbClr val="003399"/>
                </a:solidFill>
                <a:latin typeface="Aharoni" pitchFamily="2" charset="-79"/>
                <a:ea typeface="MS PGothic" pitchFamily="34" charset="-128"/>
                <a:cs typeface="Aharoni" pitchFamily="2" charset="-79"/>
              </a:rPr>
              <a:t>KETERKAITAN KESELAMATAN DAN KESEHATAN KERJA </a:t>
            </a:r>
          </a:p>
          <a:p>
            <a:pPr algn="ctr"/>
            <a:r>
              <a:rPr lang="en-US" sz="2000" b="1">
                <a:solidFill>
                  <a:srgbClr val="003399"/>
                </a:solidFill>
                <a:latin typeface="Aharoni" pitchFamily="2" charset="-79"/>
                <a:ea typeface="MS PGothic" pitchFamily="34" charset="-128"/>
                <a:cs typeface="Aharoni" pitchFamily="2" charset="-79"/>
              </a:rPr>
              <a:t>DENGAN SISTEM LAINNYA</a:t>
            </a:r>
            <a:endParaRPr lang="en-GB" sz="1400" b="1">
              <a:solidFill>
                <a:srgbClr val="003399"/>
              </a:solidFill>
              <a:latin typeface="Aharoni" pitchFamily="2" charset="-79"/>
              <a:ea typeface="MS PGothic" pitchFamily="34" charset="-128"/>
              <a:cs typeface="Aharoni" pitchFamily="2" charset="-79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1306</Words>
  <Application>Microsoft Macintosh PowerPoint</Application>
  <PresentationFormat>On-screen Show (4:3)</PresentationFormat>
  <Paragraphs>268</Paragraphs>
  <Slides>21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Worksheet</vt:lpstr>
      <vt:lpstr>Chart</vt:lpstr>
      <vt:lpstr>K3 dalam profesi</vt:lpstr>
      <vt:lpstr>AGENDA PRIORITAS PEMBANGUNAN  KETENAGAKERJAAN</vt:lpstr>
      <vt:lpstr>K3 DALAM KONTEKS NAWA CITA </vt:lpstr>
      <vt:lpstr>Tujuan dan Sasaran</vt:lpstr>
      <vt:lpstr>Tantangan dan Peluang Globalisasi</vt:lpstr>
      <vt:lpstr>PowerPoint Presentation</vt:lpstr>
      <vt:lpstr>Apa yang harus dikerjakan untuk memanfaatkan terbukanya Window of Opportunity 2020-2030?</vt:lpstr>
      <vt:lpstr>PARADIGMA DALAM PENGEMBANGAN SDM  STANDARDISASI DAN SERTIFIKASI KOMPETENSI SEBAGAI  STRATEGI PENINGKATAN KUALITAS SDM INDONESIA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STRATEGI PENGEMBANGAN SDM INDONESIA  BERBASIS KOMPETENSI  (Bidang K3)</vt:lpstr>
      <vt:lpstr>PowerPoint Presentation</vt:lpstr>
      <vt:lpstr>Pengembangan Kompetensi </vt:lpstr>
      <vt:lpstr>Daya Saing</vt:lpstr>
      <vt:lpstr>PowerPoint Presentation</vt:lpstr>
      <vt:lpstr>PENUTUP</vt:lpstr>
      <vt:lpstr>PERATURAN MENGENAI  KOMPETENSI DAN K3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Bina K3</dc:creator>
  <cp:lastModifiedBy>Dewi R.S</cp:lastModifiedBy>
  <cp:revision>19</cp:revision>
  <dcterms:created xsi:type="dcterms:W3CDTF">2017-05-03T14:54:48Z</dcterms:created>
  <dcterms:modified xsi:type="dcterms:W3CDTF">2017-05-05T02:40:15Z</dcterms:modified>
</cp:coreProperties>
</file>