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FD5A-67D5-40CD-A5A8-260F3381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402671"/>
            <a:ext cx="8361229" cy="1427565"/>
          </a:xfrm>
        </p:spPr>
        <p:txBody>
          <a:bodyPr/>
          <a:lstStyle/>
          <a:p>
            <a:r>
              <a:rPr lang="en-ID" dirty="0" err="1"/>
              <a:t>Konsep</a:t>
            </a:r>
            <a:r>
              <a:rPr lang="en-ID" dirty="0"/>
              <a:t> Game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0CFBF4-7DDB-48ED-8DDF-A82CBCA90AFE}"/>
              </a:ext>
            </a:extLst>
          </p:cNvPr>
          <p:cNvSpPr txBox="1">
            <a:spLocks/>
          </p:cNvSpPr>
          <p:nvPr/>
        </p:nvSpPr>
        <p:spPr>
          <a:xfrm>
            <a:off x="3854031" y="2830236"/>
            <a:ext cx="4483935" cy="11158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4000" dirty="0" err="1"/>
              <a:t>Panah</a:t>
            </a:r>
            <a:r>
              <a:rPr lang="en-ID" sz="4000" dirty="0"/>
              <a:t> Arjuna </a:t>
            </a:r>
          </a:p>
        </p:txBody>
      </p:sp>
    </p:spTree>
    <p:extLst>
      <p:ext uri="{BB962C8B-B14F-4D97-AF65-F5344CB8AC3E}">
        <p14:creationId xmlns:p14="http://schemas.microsoft.com/office/powerpoint/2010/main" val="289545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95AC-69B8-4F0F-803A-F449FA20E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Gameplay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A51013-808C-44D6-A791-E4E9A0034F56}"/>
              </a:ext>
            </a:extLst>
          </p:cNvPr>
          <p:cNvSpPr txBox="1"/>
          <p:nvPr/>
        </p:nvSpPr>
        <p:spPr>
          <a:xfrm>
            <a:off x="1509204" y="2033875"/>
            <a:ext cx="960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/>
              <a:t>Ide game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buat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</a:t>
            </a:r>
            <a:r>
              <a:rPr lang="en-ID" dirty="0" err="1"/>
              <a:t>kompetisi</a:t>
            </a:r>
            <a:r>
              <a:rPr lang="en-ID" dirty="0"/>
              <a:t> </a:t>
            </a:r>
            <a:r>
              <a:rPr lang="en-ID" dirty="0" err="1"/>
              <a:t>memanah</a:t>
            </a:r>
            <a:r>
              <a:rPr lang="en-ID" dirty="0"/>
              <a:t>. </a:t>
            </a:r>
            <a:r>
              <a:rPr lang="en-ID" dirty="0" err="1"/>
              <a:t>Pemain</a:t>
            </a:r>
            <a:r>
              <a:rPr lang="en-ID" dirty="0"/>
              <a:t>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berkompetisi</a:t>
            </a:r>
            <a:r>
              <a:rPr lang="en-ID" dirty="0"/>
              <a:t> </a:t>
            </a:r>
            <a:r>
              <a:rPr lang="en-ID" dirty="0" err="1"/>
              <a:t>mengumpulkan</a:t>
            </a:r>
            <a:r>
              <a:rPr lang="en-ID" dirty="0"/>
              <a:t> </a:t>
            </a:r>
            <a:r>
              <a:rPr lang="en-ID" dirty="0" err="1"/>
              <a:t>akumulasi</a:t>
            </a:r>
            <a:r>
              <a:rPr lang="en-ID" dirty="0"/>
              <a:t> </a:t>
            </a:r>
            <a:r>
              <a:rPr lang="en-ID" dirty="0" err="1"/>
              <a:t>poin</a:t>
            </a:r>
            <a:r>
              <a:rPr lang="en-ID" dirty="0"/>
              <a:t> </a:t>
            </a:r>
            <a:r>
              <a:rPr lang="en-ID" dirty="0" err="1"/>
              <a:t>tertinggi</a:t>
            </a:r>
            <a:r>
              <a:rPr lang="en-ID" dirty="0"/>
              <a:t>.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gamenya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sisi</a:t>
            </a:r>
            <a:r>
              <a:rPr lang="en-ID" dirty="0"/>
              <a:t> </a:t>
            </a:r>
            <a:r>
              <a:rPr lang="en-ID" i="1" dirty="0"/>
              <a:t>real-time </a:t>
            </a:r>
            <a:r>
              <a:rPr lang="en-ID" dirty="0" err="1"/>
              <a:t>ada</a:t>
            </a:r>
            <a:r>
              <a:rPr lang="en-ID" dirty="0"/>
              <a:t> pada </a:t>
            </a:r>
            <a:r>
              <a:rPr lang="en-ID" dirty="0" err="1"/>
              <a:t>pemain</a:t>
            </a:r>
            <a:r>
              <a:rPr lang="en-ID" dirty="0"/>
              <a:t>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memanah</a:t>
            </a:r>
            <a:r>
              <a:rPr lang="en-ID" dirty="0"/>
              <a:t> pada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 dan </a:t>
            </a:r>
            <a:r>
              <a:rPr lang="en-ID" dirty="0" err="1"/>
              <a:t>menunggu</a:t>
            </a:r>
            <a:r>
              <a:rPr lang="en-ID" dirty="0"/>
              <a:t> </a:t>
            </a:r>
            <a:r>
              <a:rPr lang="en-ID" dirty="0" err="1"/>
              <a:t>giliran</a:t>
            </a:r>
            <a:r>
              <a:rPr lang="en-ID" dirty="0"/>
              <a:t> </a:t>
            </a:r>
            <a:r>
              <a:rPr lang="en-ID" dirty="0" err="1"/>
              <a:t>pemain</a:t>
            </a:r>
            <a:r>
              <a:rPr lang="en-ID" dirty="0"/>
              <a:t> </a:t>
            </a:r>
            <a:r>
              <a:rPr lang="en-ID" dirty="0" err="1"/>
              <a:t>selanjutnya</a:t>
            </a:r>
            <a:r>
              <a:rPr lang="en-ID" dirty="0"/>
              <a:t>.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pemain</a:t>
            </a:r>
            <a:r>
              <a:rPr lang="en-ID" dirty="0"/>
              <a:t> </a:t>
            </a:r>
            <a:r>
              <a:rPr lang="en-ID" dirty="0" err="1"/>
              <a:t>menunggu</a:t>
            </a:r>
            <a:r>
              <a:rPr lang="en-ID" dirty="0"/>
              <a:t> </a:t>
            </a:r>
            <a:r>
              <a:rPr lang="en-ID" dirty="0" err="1"/>
              <a:t>gilirannya</a:t>
            </a:r>
            <a:r>
              <a:rPr lang="en-ID" dirty="0"/>
              <a:t>, </a:t>
            </a:r>
            <a:r>
              <a:rPr lang="en-ID" dirty="0" err="1"/>
              <a:t>pemain</a:t>
            </a:r>
            <a:r>
              <a:rPr lang="en-ID" dirty="0"/>
              <a:t> yang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mendapat</a:t>
            </a:r>
            <a:r>
              <a:rPr lang="en-ID" dirty="0"/>
              <a:t> </a:t>
            </a:r>
            <a:r>
              <a:rPr lang="en-ID" dirty="0" err="1"/>
              <a:t>giliran</a:t>
            </a:r>
            <a:r>
              <a:rPr lang="en-ID" dirty="0"/>
              <a:t> </a:t>
            </a:r>
            <a:r>
              <a:rPr lang="en-ID" dirty="0" err="1"/>
              <a:t>memah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ditampilkan</a:t>
            </a:r>
            <a:r>
              <a:rPr lang="en-ID" dirty="0"/>
              <a:t> avatar, </a:t>
            </a:r>
            <a:r>
              <a:rPr lang="en-ID" dirty="0" err="1"/>
              <a:t>aksi</a:t>
            </a:r>
            <a:r>
              <a:rPr lang="en-ID" dirty="0"/>
              <a:t>, </a:t>
            </a:r>
            <a:r>
              <a:rPr lang="en-ID" dirty="0" err="1"/>
              <a:t>skor</a:t>
            </a:r>
            <a:r>
              <a:rPr lang="en-ID" dirty="0"/>
              <a:t> dan event pada </a:t>
            </a:r>
            <a:r>
              <a:rPr lang="en-ID" dirty="0" err="1"/>
              <a:t>layar</a:t>
            </a:r>
            <a:r>
              <a:rPr lang="en-ID" dirty="0"/>
              <a:t> HP </a:t>
            </a:r>
            <a:r>
              <a:rPr lang="en-ID" dirty="0" err="1"/>
              <a:t>pemain</a:t>
            </a:r>
            <a:r>
              <a:rPr lang="en-ID" dirty="0"/>
              <a:t> lain. </a:t>
            </a:r>
          </a:p>
        </p:txBody>
      </p:sp>
    </p:spTree>
    <p:extLst>
      <p:ext uri="{BB962C8B-B14F-4D97-AF65-F5344CB8AC3E}">
        <p14:creationId xmlns:p14="http://schemas.microsoft.com/office/powerpoint/2010/main" val="83309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1C98B-26FD-407D-B73E-529046D72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Konsep</a:t>
            </a:r>
            <a:r>
              <a:rPr lang="en-ID" dirty="0"/>
              <a:t>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14CB7-259F-4E09-830A-789CC19DE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Bentuk</a:t>
            </a:r>
            <a:r>
              <a:rPr lang="en-ID" dirty="0"/>
              <a:t> art yang </a:t>
            </a:r>
            <a:r>
              <a:rPr lang="en-ID" dirty="0" err="1"/>
              <a:t>diterapkan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2d art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karakter</a:t>
            </a:r>
            <a:r>
              <a:rPr lang="en-ID" dirty="0"/>
              <a:t> dan </a:t>
            </a:r>
            <a:r>
              <a:rPr lang="en-ID" dirty="0" err="1"/>
              <a:t>kualitas</a:t>
            </a:r>
            <a:r>
              <a:rPr lang="en-ID" dirty="0"/>
              <a:t> asset </a:t>
            </a:r>
            <a:r>
              <a:rPr lang="en-ID" dirty="0" err="1"/>
              <a:t>sederhana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7E5450-43D8-4663-A54C-1AC5FC9FD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91" y="1638300"/>
            <a:ext cx="3334537" cy="2507572"/>
          </a:xfrm>
          <a:prstGeom prst="rect">
            <a:avLst/>
          </a:prstGeom>
        </p:spPr>
      </p:pic>
      <p:sp>
        <p:nvSpPr>
          <p:cNvPr id="5" name="AutoShape 2" descr="Hasil gambar untuk archery game">
            <a:extLst>
              <a:ext uri="{FF2B5EF4-FFF2-40B4-BE49-F238E27FC236}">
                <a16:creationId xmlns:a16="http://schemas.microsoft.com/office/drawing/2014/main" id="{45338B63-BB71-472B-82A3-BBAC985A0D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455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9A2BA-0A58-4797-AE97-DB997576E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Services Yang </a:t>
            </a:r>
            <a:r>
              <a:rPr lang="en-ID" dirty="0" err="1"/>
              <a:t>digunakan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9123E-BC28-4327-9BFE-666EE6A75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Service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game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:</a:t>
            </a:r>
          </a:p>
          <a:p>
            <a:r>
              <a:rPr lang="en-ID" dirty="0"/>
              <a:t>- Achievement</a:t>
            </a:r>
          </a:p>
          <a:p>
            <a:r>
              <a:rPr lang="en-ID" dirty="0"/>
              <a:t>- </a:t>
            </a:r>
            <a:r>
              <a:rPr lang="en-ID" dirty="0" err="1"/>
              <a:t>Leaderboard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1741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4BAE7-B68A-4954-94E6-E9EBA647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Koneksi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6AB90-0797-441A-9FFC-79F98D1D2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Koneksi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UDP</a:t>
            </a:r>
          </a:p>
        </p:txBody>
      </p:sp>
    </p:spTree>
    <p:extLst>
      <p:ext uri="{BB962C8B-B14F-4D97-AF65-F5344CB8AC3E}">
        <p14:creationId xmlns:p14="http://schemas.microsoft.com/office/powerpoint/2010/main" val="352651826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69</TotalTime>
  <Words>107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Konsep Game </vt:lpstr>
      <vt:lpstr>Gameplay</vt:lpstr>
      <vt:lpstr>Konsep Art</vt:lpstr>
      <vt:lpstr>Services Yang digunakan</vt:lpstr>
      <vt:lpstr>Koneksi yang digunakan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Game</dc:title>
  <dc:creator>Ahmad fuadi</dc:creator>
  <cp:lastModifiedBy>Ahmad fuadi</cp:lastModifiedBy>
  <cp:revision>6</cp:revision>
  <dcterms:created xsi:type="dcterms:W3CDTF">2019-05-02T03:04:20Z</dcterms:created>
  <dcterms:modified xsi:type="dcterms:W3CDTF">2019-05-09T03:25:20Z</dcterms:modified>
</cp:coreProperties>
</file>