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30B6C4-C593-403B-B034-A2F1F7F2BF5E}" type="datetimeFigureOut">
              <a:rPr lang="id-ID" smtClean="0"/>
              <a:t>06/03/2018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0D1912-C4FF-4104-B57F-53846AF8CF2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3970784" cy="1616224"/>
          </a:xfrm>
        </p:spPr>
        <p:txBody>
          <a:bodyPr>
            <a:normAutofit/>
          </a:bodyPr>
          <a:lstStyle/>
          <a:p>
            <a:pPr algn="ctr"/>
            <a:r>
              <a:rPr lang="id-ID" sz="3000" dirty="0" smtClean="0"/>
              <a:t>Resident Evil</a:t>
            </a:r>
            <a:endParaRPr lang="id-ID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608" y="1005334"/>
            <a:ext cx="3970784" cy="1616224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d-ID" sz="3000" dirty="0" smtClean="0"/>
              <a:t>Design Pattern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0450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Game resident evil versi Playstation maupun PC merupakan game shooter dengan penggunaan perspektif baik first maupun third, ketika bertemu enemy, player menggunakan tombol yang telah disediakan untuk menetralisirnya.</a:t>
            </a:r>
          </a:p>
          <a:p>
            <a:r>
              <a:rPr lang="id-ID" sz="1800" dirty="0" smtClean="0"/>
              <a:t>R.E menerapkan </a:t>
            </a:r>
            <a:r>
              <a:rPr lang="id-ID" sz="1800" i="1" dirty="0" smtClean="0"/>
              <a:t>shooting-based</a:t>
            </a:r>
            <a:r>
              <a:rPr lang="id-ID" sz="1800" dirty="0" smtClean="0"/>
              <a:t> sehingga kebanyakan cara bermain menekan tombol untuk memunculkan aksi seperti menembak, lari, atau menggunakan item.</a:t>
            </a:r>
          </a:p>
          <a:p>
            <a:r>
              <a:rPr lang="id-ID" sz="1800" dirty="0" smtClean="0"/>
              <a:t>Tiap beberapa saat ada fitur checkpoint yang membuat player ketika mati akan kembali hidup di checkpoint tersebut.</a:t>
            </a:r>
          </a:p>
          <a:p>
            <a:r>
              <a:rPr lang="id-ID" sz="1800" dirty="0" smtClean="0"/>
              <a:t>Dalam mode mercenary terdapat enemy yang muncul dengan pola serangan dan </a:t>
            </a:r>
            <a:r>
              <a:rPr lang="id-ID" sz="1800" i="1" dirty="0" smtClean="0"/>
              <a:t>behaviour </a:t>
            </a:r>
            <a:r>
              <a:rPr lang="id-ID" sz="1800" dirty="0"/>
              <a:t> </a:t>
            </a:r>
            <a:r>
              <a:rPr lang="id-ID" sz="1800" dirty="0" smtClean="0"/>
              <a:t>yang sudah diset. Jumlahnya pun telah ditentukan.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96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Tombol aksi menembak, merunduk, berlari, dan menggunakan item</a:t>
            </a:r>
          </a:p>
          <a:p>
            <a:r>
              <a:rPr lang="id-ID" sz="1800" dirty="0" smtClean="0"/>
              <a:t>Terdapat aksi yang lebih kompleks seperti </a:t>
            </a:r>
            <a:r>
              <a:rPr lang="id-ID" sz="1800" i="1" dirty="0" smtClean="0"/>
              <a:t>rolling, scope</a:t>
            </a:r>
            <a:r>
              <a:rPr lang="id-ID" sz="1800" dirty="0" smtClean="0"/>
              <a:t> dengan menggunakan kombinasi dari tombol yang ada semisal R.left + X akan menembak target yang di telah di </a:t>
            </a:r>
            <a:r>
              <a:rPr lang="id-ID" sz="1800" i="1" dirty="0" smtClean="0"/>
              <a:t>scope.</a:t>
            </a:r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Command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37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255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3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Tiap checkpoint yang ada menyimpan data mengenai item, pencapaian, dan health point.</a:t>
            </a:r>
          </a:p>
          <a:p>
            <a:r>
              <a:rPr lang="id-ID" sz="1800" dirty="0" smtClean="0"/>
              <a:t>Terdapat save game dimana data-data yang lama dapat diload kembali. Jika mensave lagi setelah mendapat data baru maka data lama ditimpal dengan yang baru.</a:t>
            </a:r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Singelton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56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988929" cy="371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1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Enemy yang direspawn ketika memasuki map baru.</a:t>
            </a:r>
          </a:p>
          <a:p>
            <a:r>
              <a:rPr lang="id-ID" sz="1800" dirty="0" smtClean="0"/>
              <a:t>Dalam mode mercenary enemy lebih agresif dan akan memburu player.</a:t>
            </a:r>
            <a:endParaRPr lang="id-ID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Prototype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81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2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83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200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Resident Evil</vt:lpstr>
      <vt:lpstr>Deskripsi Kasus</vt:lpstr>
      <vt:lpstr>Command</vt:lpstr>
      <vt:lpstr>PowerPoint Presentation</vt:lpstr>
      <vt:lpstr>Singelton</vt:lpstr>
      <vt:lpstr>PowerPoint Presentation</vt:lpstr>
      <vt:lpstr>Prototype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2018-03-06T06:09:36Z</dcterms:created>
  <dcterms:modified xsi:type="dcterms:W3CDTF">2018-03-06T08:04:35Z</dcterms:modified>
</cp:coreProperties>
</file>