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1914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73531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5469" y="1113905"/>
            <a:ext cx="4530436" cy="646331"/>
          </a:xfrm>
          <a:prstGeom prst="rect">
            <a:avLst/>
          </a:prstGeom>
          <a:noFill/>
        </p:spPr>
        <p:txBody>
          <a:bodyPr wrap="square" rtlCol="0">
            <a:spAutoFit/>
          </a:bodyPr>
          <a:lstStyle/>
          <a:p>
            <a:r>
              <a:rPr lang="zh-CN" altLang="en-US" dirty="0" smtClean="0"/>
              <a:t>文字文字文字文字文字文字文字文字文字文字文字文字文字文字文字文字文字文字</a:t>
            </a:r>
            <a:r>
              <a:rPr lang="zh-CN" altLang="en-US" dirty="0"/>
              <a:t>文字</a:t>
            </a:r>
          </a:p>
        </p:txBody>
      </p:sp>
      <p:cxnSp>
        <p:nvCxnSpPr>
          <p:cNvPr id="11" name="直接连接符 10"/>
          <p:cNvCxnSpPr/>
          <p:nvPr/>
        </p:nvCxnSpPr>
        <p:spPr>
          <a:xfrm flipV="1">
            <a:off x="290512" y="1104771"/>
            <a:ext cx="6675438" cy="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290512" y="1153018"/>
            <a:ext cx="6675438" cy="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90512" y="1430667"/>
            <a:ext cx="6675438" cy="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90512" y="1702095"/>
            <a:ext cx="6675438" cy="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90512" y="1758297"/>
            <a:ext cx="6675438" cy="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55469" y="498764"/>
            <a:ext cx="0" cy="2103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685905" y="582584"/>
            <a:ext cx="0" cy="2103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53662" y="498764"/>
            <a:ext cx="0" cy="2103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90136" y="582584"/>
            <a:ext cx="0" cy="2103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5194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Words>
  <Application>Microsoft Office PowerPoint</Application>
  <PresentationFormat>宽屏</PresentationFormat>
  <Paragraphs>1</Paragraphs>
  <Slides>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等线</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dexi lin</dc:creator>
  <cp:lastModifiedBy>dexi lin</cp:lastModifiedBy>
  <cp:revision>2</cp:revision>
  <dcterms:created xsi:type="dcterms:W3CDTF">2020-07-28T02:14:04Z</dcterms:created>
  <dcterms:modified xsi:type="dcterms:W3CDTF">2020-07-28T02:20:19Z</dcterms:modified>
</cp:coreProperties>
</file>