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6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A802-D398-4D88-B511-0384FAC815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CAB1-DB90-4945-8B3C-B750265A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9690A6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2475" y="130039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E N</cp:lastModifiedBy>
  <cp:revision>1</cp:revision>
  <dcterms:created xsi:type="dcterms:W3CDTF">2020-03-13T10:17:33Z</dcterms:created>
  <dcterms:modified xsi:type="dcterms:W3CDTF">2020-03-13T10:17:43Z</dcterms:modified>
</cp:coreProperties>
</file>