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44" r:id="rId2"/>
  </p:sldIdLst>
  <p:sldSz cx="9144000" cy="6858000" type="screen4x3"/>
  <p:notesSz cx="6858000" cy="9144000"/>
  <p:custDataLst>
    <p:tags r:id="rId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64">
          <p15:clr>
            <a:srgbClr val="A4A3A4"/>
          </p15:clr>
        </p15:guide>
        <p15:guide id="2" pos="4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FFF8C1"/>
    <a:srgbClr val="CC3300"/>
    <a:srgbClr val="FBC5CE"/>
    <a:srgbClr val="E1E0DF"/>
    <a:srgbClr val="CC3399"/>
    <a:srgbClr val="666699"/>
    <a:srgbClr val="FCF3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Objects="1" showGuides="1">
      <p:cViewPr varScale="1">
        <p:scale>
          <a:sx n="82" d="100"/>
          <a:sy n="82" d="100"/>
        </p:scale>
        <p:origin x="1452" y="72"/>
      </p:cViewPr>
      <p:guideLst>
        <p:guide orient="horz" pos="1464"/>
        <p:guide pos="4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349571"/>
      </p:ext>
    </p:extLst>
  </p:cSld>
  <p:clrMap bg1="lt1" tx1="dk1" bg2="lt2" tx2="dk2" accent1="accent1" accent2="accent2" accent3="accent3" accent4="accent4" accent5="accent5" accent6="accent6" hlink="hlink" folHlink="folHlink"/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678973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19835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0828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53" r:id="rId3"/>
  </p:sldLayoutIdLst>
  <p:transition>
    <p:wipe dir="r"/>
  </p:transition>
  <p:timing>
    <p:tnLst>
      <p:par>
        <p:cTn id="1" dur="indefinite" restart="never" nodeType="tmRoot"/>
      </p:par>
    </p:tnLst>
  </p:timing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9" name="Line 27"/>
          <p:cNvSpPr>
            <a:spLocks noChangeShapeType="1"/>
          </p:cNvSpPr>
          <p:nvPr/>
        </p:nvSpPr>
        <p:spPr bwMode="auto">
          <a:xfrm rot="2700000" flipV="1">
            <a:off x="952500" y="952500"/>
            <a:ext cx="952500" cy="952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381ab567-0b39-4ed4-afbb-8d0377fc84a8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Pages>0</Pages>
  <Words>0</Words>
  <Characters>0</Characters>
  <Application>Microsoft Office PowerPoint</Application>
  <DocSecurity>0</DocSecurity>
  <PresentationFormat>全屏显示(4:3)</PresentationFormat>
  <Lines>0</Lines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Times New Roman</vt:lpstr>
      <vt:lpstr>默认设计模板</vt:lpstr>
      <vt:lpstr>PowerPoint 演示文稿</vt:lpstr>
    </vt:vector>
  </TitlesOfParts>
  <Manager/>
  <Company>lyh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lyh</dc:creator>
  <cp:keywords/>
  <dc:description/>
  <cp:lastModifiedBy>E N</cp:lastModifiedBy>
  <cp:revision>71</cp:revision>
  <dcterms:created xsi:type="dcterms:W3CDTF">2003-12-17T14:36:17Z</dcterms:created>
  <dcterms:modified xsi:type="dcterms:W3CDTF">2020-05-08T02:08:45Z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