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4" r:id="rId2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>
          <p15:clr>
            <a:srgbClr val="A4A3A4"/>
          </p15:clr>
        </p15:guide>
        <p15:guide id="2" pos="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F8C1"/>
    <a:srgbClr val="CC3300"/>
    <a:srgbClr val="FBC5CE"/>
    <a:srgbClr val="E1E0DF"/>
    <a:srgbClr val="CC3399"/>
    <a:srgbClr val="666699"/>
    <a:srgbClr val="FCF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 showGuides="1">
      <p:cViewPr varScale="1">
        <p:scale>
          <a:sx n="82" d="100"/>
          <a:sy n="82" d="100"/>
        </p:scale>
        <p:origin x="1452" y="72"/>
      </p:cViewPr>
      <p:guideLst>
        <p:guide orient="horz" pos="1464"/>
        <p:guide pos="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9571"/>
      </p:ext>
    </p:extLst>
  </p:cSld>
  <p:clrMap bg1="lt1" tx1="dk1" bg2="lt2" tx2="dk2" accent1="accent1" accent2="accent2" accent3="accent3" accent4="accent4" accent5="accent5" accent6="accent6" hlink="hlink" folHlink="folHlink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789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983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8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</p:sldLayoutIdLst>
  <p:transition>
    <p:wipe dir="r"/>
  </p:transition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952500" y="952500"/>
            <a:ext cx="9525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81ab567-0b39-4ed4-afbb-8d0377fc84a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Times New Roman</vt:lpstr>
      <vt:lpstr>默认设计模板</vt:lpstr>
      <vt:lpstr>PowerPoint 演示文稿</vt:lpstr>
    </vt:vector>
  </TitlesOfParts>
  <Manager/>
  <Company>lyh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lyh</dc:creator>
  <cp:keywords/>
  <dc:description/>
  <cp:lastModifiedBy>E N</cp:lastModifiedBy>
  <cp:revision>71</cp:revision>
  <dcterms:created xsi:type="dcterms:W3CDTF">2003-12-17T14:36:17Z</dcterms:created>
  <dcterms:modified xsi:type="dcterms:W3CDTF">2020-05-08T02:08:45Z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