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flipV="1">
            <a:off x="3865418" y="2286000"/>
            <a:ext cx="2651760" cy="1953491"/>
          </a:xfrm>
          <a:prstGeom prst="triangle">
            <a:avLst>
              <a:gd name="adj" fmla="val 1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lindexi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3</cp:revision>
  <dcterms:created xsi:type="dcterms:W3CDTF">2020-07-28T02:14:04Z</dcterms:created>
  <dcterms:modified xsi:type="dcterms:W3CDTF">2020-10-30T00:35:22Z</dcterms:modified>
</cp:coreProperties>
</file>