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2469930" flipH="1">
            <a:off x="4073236" y="2211186"/>
            <a:ext cx="2876203" cy="1820487"/>
          </a:xfrm>
          <a:prstGeom prst="triangle">
            <a:avLst>
              <a:gd name="adj" fmla="val 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lindexi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等线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dexi lin</dc:creator>
  <cp:lastModifiedBy>dexi lin</cp:lastModifiedBy>
  <cp:revision>2</cp:revision>
  <dcterms:created xsi:type="dcterms:W3CDTF">2020-07-28T02:14:04Z</dcterms:created>
  <dcterms:modified xsi:type="dcterms:W3CDTF">2020-10-30T00:34:13Z</dcterms:modified>
</cp:coreProperties>
</file>